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315" r:id="rId3"/>
    <p:sldId id="257" r:id="rId4"/>
    <p:sldId id="258"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Lst>
  <p:sldSz cx="13004800" cy="9753600"/>
  <p:notesSz cx="6858000" cy="9144000"/>
  <p:embeddedFontLst>
    <p:embeddedFont>
      <p:font typeface="Source Sans Pro" panose="020B0604020202020204" charset="0"/>
      <p:regular r:id="rId60"/>
      <p:bold r:id="rId61"/>
      <p:italic r:id="rId62"/>
      <p:boldItalic r:id="rId63"/>
    </p:embeddedFont>
    <p:embeddedFont>
      <p:font typeface="Lato" panose="020B0604020202020204" charset="0"/>
      <p:regular r:id="rId64"/>
      <p:bold r:id="rId65"/>
      <p:italic r:id="rId66"/>
      <p:boldItalic r:id="rId67"/>
    </p:embeddedFont>
    <p:embeddedFont>
      <p:font typeface="Cambria" panose="02040503050406030204" pitchFamily="18" charset="0"/>
      <p:regular r:id="rId68"/>
      <p:bold r:id="rId69"/>
      <p:italic r:id="rId70"/>
      <p:boldItalic r:id="rId71"/>
    </p:embeddedFont>
    <p:embeddedFont>
      <p:font typeface="Calibri" panose="020F0502020204030204" pitchFamily="34" charset="0"/>
      <p:regular r:id="rId72"/>
      <p:bold r:id="rId73"/>
      <p:italic r:id="rId74"/>
      <p:boldItalic r:id="rId75"/>
    </p:embeddedFont>
    <p:embeddedFont>
      <p:font typeface="Franklin Gothic Book" panose="020B0503020102020204" pitchFamily="34" charset="0"/>
      <p:regular r:id="rId76"/>
      <p:italic r:id="rId77"/>
    </p:embeddedFont>
    <p:embeddedFont>
      <p:font typeface="Georgia" panose="02040502050405020303" pitchFamily="18"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gTrzxmO15OJxIe22l3eVdBLqB/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AC91E5-7E64-4964-81BC-32044408EAF6}">
  <a:tblStyle styleId="{9EAC91E5-7E64-4964-81BC-32044408EAF6}" styleName="Table_0">
    <a:wholeTbl>
      <a:tcTxStyle b="off" i="off">
        <a:font>
          <a:latin typeface="Franklin Gothic Book"/>
          <a:ea typeface="Franklin Gothic Book"/>
          <a:cs typeface="Franklin Gothic Boo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1"/>
          </a:solidFill>
        </a:fill>
      </a:tcStyle>
    </a:wholeTbl>
    <a:band1H>
      <a:tcTxStyle b="off" i="off"/>
      <a:tcStyle>
        <a:tcBdr/>
        <a:fill>
          <a:solidFill>
            <a:srgbClr val="CFD4E1"/>
          </a:solidFill>
        </a:fill>
      </a:tcStyle>
    </a:band1H>
    <a:band2H>
      <a:tcTxStyle b="off" i="off"/>
      <a:tcStyle>
        <a:tcBdr/>
      </a:tcStyle>
    </a:band2H>
    <a:band1V>
      <a:tcTxStyle b="off" i="off"/>
      <a:tcStyle>
        <a:tcBdr/>
        <a:fill>
          <a:solidFill>
            <a:srgbClr val="CFD4E1"/>
          </a:solidFill>
        </a:fill>
      </a:tcStyle>
    </a:band1V>
    <a:band2V>
      <a:tcTxStyle b="off" i="off"/>
      <a:tcStyle>
        <a:tcBdr/>
      </a:tcStyle>
    </a:band2V>
    <a:lastCol>
      <a:tcTxStyle b="on" i="off">
        <a:font>
          <a:latin typeface="Franklin Gothic Book"/>
          <a:ea typeface="Franklin Gothic Book"/>
          <a:cs typeface="Franklin Gothic Book"/>
        </a:font>
        <a:schemeClr val="lt1"/>
      </a:tcTxStyle>
      <a:tcStyle>
        <a:tcBdr/>
        <a:fill>
          <a:solidFill>
            <a:schemeClr val="accent1"/>
          </a:solidFill>
        </a:fill>
      </a:tcStyle>
    </a:lastCol>
    <a:firstCol>
      <a:tcTxStyle b="on" i="off">
        <a:font>
          <a:latin typeface="Franklin Gothic Book"/>
          <a:ea typeface="Franklin Gothic Book"/>
          <a:cs typeface="Franklin Gothic Book"/>
        </a:font>
        <a:schemeClr val="lt1"/>
      </a:tcTxStyle>
      <a:tcStyle>
        <a:tcBdr/>
        <a:fill>
          <a:solidFill>
            <a:schemeClr val="accent1"/>
          </a:solidFill>
        </a:fill>
      </a:tcStyle>
    </a:firstCol>
    <a:lastRow>
      <a:tcTxStyle b="on" i="off">
        <a:font>
          <a:latin typeface="Franklin Gothic Book"/>
          <a:ea typeface="Franklin Gothic Book"/>
          <a:cs typeface="Franklin Gothic Book"/>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Book"/>
          <a:ea typeface="Franklin Gothic Book"/>
          <a:cs typeface="Franklin Gothic Book"/>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1392" y="54"/>
      </p:cViewPr>
      <p:guideLst>
        <p:guide orient="horz" pos="3072"/>
        <p:guide pos="4096"/>
      </p:guideLst>
    </p:cSldViewPr>
  </p:slideViewPr>
  <p:notesTextViewPr>
    <p:cViewPr>
      <p:scale>
        <a:sx n="1" d="1"/>
        <a:sy n="1" d="1"/>
      </p:scale>
      <p:origin x="0" y="-264"/>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openxmlformats.org/officeDocument/2006/relationships/tableStyles" Target="tableStyles.xml"/><Relationship Id="rId6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4200" b="0" i="0" u="none" strike="noStrike" cap="none">
                <a:solidFill>
                  <a:srgbClr val="000000"/>
                </a:solidFill>
                <a:latin typeface="Source Sans Pro"/>
                <a:ea typeface="Source Sans Pro"/>
                <a:cs typeface="Source Sans Pro"/>
                <a:sym typeface="Source Sans Pro"/>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Source Sans Pro"/>
                <a:ea typeface="Source Sans Pro"/>
                <a:cs typeface="Source Sans Pro"/>
                <a:sym typeface="Source Sans Pro"/>
              </a:rPr>
              <a:t>‹#›</a:t>
            </a:fld>
            <a:endParaRPr sz="1200" b="0" i="0" u="none" strike="noStrike" cap="none">
              <a:solidFill>
                <a:srgbClr val="000000"/>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1" name="Google Shape;6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4" name="Google Shape;21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1" name="Google Shape;22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9" name="Google Shape;22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39" name="Google Shape;23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rgbClr val="000000"/>
              </a:buClr>
              <a:buSzPts val="1100"/>
              <a:buFont typeface="Arial"/>
              <a:buNone/>
            </a:pPr>
            <a:r>
              <a:rPr lang="en-US"/>
              <a:t>Money Distribution</a:t>
            </a:r>
            <a:endParaRPr/>
          </a:p>
          <a:p>
            <a:pPr marL="0" lvl="0" indent="0" algn="l" rtl="0">
              <a:lnSpc>
                <a:spcPct val="100000"/>
              </a:lnSpc>
              <a:spcBef>
                <a:spcPts val="360"/>
              </a:spcBef>
              <a:spcAft>
                <a:spcPts val="0"/>
              </a:spcAft>
              <a:buClr>
                <a:srgbClr val="000000"/>
              </a:buClr>
              <a:buSzPts val="1100"/>
              <a:buFont typeface="Arial"/>
              <a:buNone/>
            </a:pPr>
            <a:r>
              <a:rPr lang="en-US"/>
              <a:t>Gifts/Coupons Distribution</a:t>
            </a:r>
            <a:endParaRPr/>
          </a:p>
          <a:p>
            <a:pPr marL="0" lvl="0" indent="0" algn="l" rtl="0">
              <a:lnSpc>
                <a:spcPct val="100000"/>
              </a:lnSpc>
              <a:spcBef>
                <a:spcPts val="360"/>
              </a:spcBef>
              <a:spcAft>
                <a:spcPts val="0"/>
              </a:spcAft>
              <a:buClr>
                <a:srgbClr val="000000"/>
              </a:buClr>
              <a:buSzPts val="1100"/>
              <a:buFont typeface="Arial"/>
              <a:buNone/>
            </a:pPr>
            <a:r>
              <a:rPr lang="en-US"/>
              <a:t>Liquor Distribution</a:t>
            </a:r>
            <a:endParaRPr/>
          </a:p>
          <a:p>
            <a:pPr marL="0" lvl="0" indent="0" algn="l" rtl="0">
              <a:lnSpc>
                <a:spcPct val="100000"/>
              </a:lnSpc>
              <a:spcBef>
                <a:spcPts val="360"/>
              </a:spcBef>
              <a:spcAft>
                <a:spcPts val="0"/>
              </a:spcAft>
              <a:buClr>
                <a:srgbClr val="000000"/>
              </a:buClr>
              <a:buSzPts val="1100"/>
              <a:buFont typeface="Arial"/>
              <a:buNone/>
            </a:pPr>
            <a:r>
              <a:rPr lang="en-US"/>
              <a:t>Posters/Banners without permission</a:t>
            </a:r>
            <a:endParaRPr/>
          </a:p>
          <a:p>
            <a:pPr marL="0" lvl="0" indent="0" algn="l" rtl="0">
              <a:lnSpc>
                <a:spcPct val="100000"/>
              </a:lnSpc>
              <a:spcBef>
                <a:spcPts val="360"/>
              </a:spcBef>
              <a:spcAft>
                <a:spcPts val="0"/>
              </a:spcAft>
              <a:buClr>
                <a:srgbClr val="000000"/>
              </a:buClr>
              <a:buSzPts val="1100"/>
              <a:buFont typeface="Arial"/>
              <a:buNone/>
            </a:pPr>
            <a:r>
              <a:rPr lang="en-US"/>
              <a:t>Display of Firearms, Intimidation </a:t>
            </a:r>
            <a:endParaRPr/>
          </a:p>
          <a:p>
            <a:pPr marL="0" lvl="0" indent="0" algn="l" rtl="0">
              <a:lnSpc>
                <a:spcPct val="100000"/>
              </a:lnSpc>
              <a:spcBef>
                <a:spcPts val="360"/>
              </a:spcBef>
              <a:spcAft>
                <a:spcPts val="0"/>
              </a:spcAft>
              <a:buClr>
                <a:srgbClr val="000000"/>
              </a:buClr>
              <a:buSzPts val="1100"/>
              <a:buFont typeface="Arial"/>
              <a:buNone/>
            </a:pPr>
            <a:r>
              <a:rPr lang="en-US"/>
              <a:t>Vehicles or Convoys without permission</a:t>
            </a:r>
            <a:endParaRPr/>
          </a:p>
          <a:p>
            <a:pPr marL="0" lvl="0" indent="0" algn="l" rtl="0">
              <a:lnSpc>
                <a:spcPct val="100000"/>
              </a:lnSpc>
              <a:spcBef>
                <a:spcPts val="360"/>
              </a:spcBef>
              <a:spcAft>
                <a:spcPts val="0"/>
              </a:spcAft>
              <a:buClr>
                <a:srgbClr val="000000"/>
              </a:buClr>
              <a:buSzPts val="1100"/>
              <a:buFont typeface="Arial"/>
              <a:buNone/>
            </a:pPr>
            <a:r>
              <a:rPr lang="en-US"/>
              <a:t>Paid News</a:t>
            </a:r>
            <a:endParaRPr/>
          </a:p>
          <a:p>
            <a:pPr marL="0" lvl="0" indent="0" algn="l" rtl="0">
              <a:lnSpc>
                <a:spcPct val="100000"/>
              </a:lnSpc>
              <a:spcBef>
                <a:spcPts val="360"/>
              </a:spcBef>
              <a:spcAft>
                <a:spcPts val="0"/>
              </a:spcAft>
              <a:buClr>
                <a:srgbClr val="000000"/>
              </a:buClr>
              <a:buSzPts val="1100"/>
              <a:buFont typeface="Arial"/>
              <a:buNone/>
            </a:pPr>
            <a:r>
              <a:rPr lang="en-US"/>
              <a:t>Property Defacement</a:t>
            </a:r>
            <a:endParaRPr/>
          </a:p>
          <a:p>
            <a:pPr marL="0" lvl="0" indent="0" algn="l" rtl="0">
              <a:lnSpc>
                <a:spcPct val="100000"/>
              </a:lnSpc>
              <a:spcBef>
                <a:spcPts val="360"/>
              </a:spcBef>
              <a:spcAft>
                <a:spcPts val="0"/>
              </a:spcAft>
              <a:buClr>
                <a:srgbClr val="000000"/>
              </a:buClr>
              <a:buSzPts val="1100"/>
              <a:buFont typeface="Arial"/>
              <a:buNone/>
            </a:pPr>
            <a:r>
              <a:rPr lang="en-US"/>
              <a:t>Transportation of Voters on polling day </a:t>
            </a:r>
            <a:endParaRPr/>
          </a:p>
          <a:p>
            <a:pPr marL="0" lvl="0" indent="0" algn="l" rtl="0">
              <a:lnSpc>
                <a:spcPct val="100000"/>
              </a:lnSpc>
              <a:spcBef>
                <a:spcPts val="360"/>
              </a:spcBef>
              <a:spcAft>
                <a:spcPts val="0"/>
              </a:spcAft>
              <a:buClr>
                <a:srgbClr val="000000"/>
              </a:buClr>
              <a:buSzPts val="1100"/>
              <a:buFont typeface="Arial"/>
              <a:buNone/>
            </a:pPr>
            <a:r>
              <a:rPr lang="en-US"/>
              <a:t>Campaigning within 200 meters of the polling booth.</a:t>
            </a:r>
            <a:endParaRPr/>
          </a:p>
          <a:p>
            <a:pPr marL="0" lvl="0" indent="0" algn="l" rtl="0">
              <a:lnSpc>
                <a:spcPct val="100000"/>
              </a:lnSpc>
              <a:spcBef>
                <a:spcPts val="360"/>
              </a:spcBef>
              <a:spcAft>
                <a:spcPts val="0"/>
              </a:spcAft>
              <a:buClr>
                <a:srgbClr val="000000"/>
              </a:buClr>
              <a:buSzPts val="1100"/>
              <a:buFont typeface="Arial"/>
              <a:buNone/>
            </a:pPr>
            <a:r>
              <a:rPr lang="en-US"/>
              <a:t>Campaigning during ban period</a:t>
            </a:r>
            <a:endParaRPr/>
          </a:p>
          <a:p>
            <a:pPr marL="0" lvl="0" indent="0" algn="l" rtl="0">
              <a:lnSpc>
                <a:spcPct val="100000"/>
              </a:lnSpc>
              <a:spcBef>
                <a:spcPts val="360"/>
              </a:spcBef>
              <a:spcAft>
                <a:spcPts val="0"/>
              </a:spcAft>
              <a:buClr>
                <a:srgbClr val="000000"/>
              </a:buClr>
              <a:buSzPts val="1100"/>
              <a:buFont typeface="Arial"/>
              <a:buNone/>
            </a:pPr>
            <a:r>
              <a:rPr lang="en-US"/>
              <a:t>Religious or Communal speeches/messages </a:t>
            </a:r>
            <a:endParaRPr/>
          </a:p>
          <a:p>
            <a:pPr marL="0" lvl="0" indent="0" algn="l" rtl="0">
              <a:lnSpc>
                <a:spcPct val="100000"/>
              </a:lnSpc>
              <a:spcBef>
                <a:spcPts val="360"/>
              </a:spcBef>
              <a:spcAft>
                <a:spcPts val="0"/>
              </a:spcAft>
              <a:buClr>
                <a:srgbClr val="000000"/>
              </a:buClr>
              <a:buSzPts val="1100"/>
              <a:buFont typeface="Arial"/>
              <a:buNone/>
            </a:pPr>
            <a:r>
              <a:rPr lang="en-US"/>
              <a:t>Use of speakers beyond permitted time.</a:t>
            </a:r>
            <a:endParaRPr/>
          </a:p>
          <a:p>
            <a:pPr marL="0" lvl="0" indent="0" algn="l" rtl="0">
              <a:lnSpc>
                <a:spcPct val="100000"/>
              </a:lnSpc>
              <a:spcBef>
                <a:spcPts val="360"/>
              </a:spcBef>
              <a:spcAft>
                <a:spcPts val="0"/>
              </a:spcAft>
              <a:buClr>
                <a:srgbClr val="000000"/>
              </a:buClr>
              <a:buSzPts val="1100"/>
              <a:buFont typeface="Arial"/>
              <a:buNone/>
            </a:pPr>
            <a:r>
              <a:rPr lang="en-US"/>
              <a:t>Posters without mandatory declaration declaration</a:t>
            </a:r>
            <a:endParaRPr/>
          </a:p>
          <a:p>
            <a:pPr marL="0" lvl="0" indent="0" algn="l" rtl="0">
              <a:lnSpc>
                <a:spcPct val="100000"/>
              </a:lnSpc>
              <a:spcBef>
                <a:spcPts val="360"/>
              </a:spcBef>
              <a:spcAft>
                <a:spcPts val="0"/>
              </a:spcAft>
              <a:buClr>
                <a:srgbClr val="000000"/>
              </a:buClr>
              <a:buSzPts val="1100"/>
              <a:buFont typeface="Arial"/>
              <a:buNone/>
            </a:pPr>
            <a:r>
              <a:rPr lang="en-US"/>
              <a:t>Transportation of public for rallies</a:t>
            </a:r>
            <a:endParaRPr/>
          </a:p>
          <a:p>
            <a:pPr marL="0" lvl="0" indent="0" algn="l" rtl="0">
              <a:lnSpc>
                <a:spcPct val="100000"/>
              </a:lnSpc>
              <a:spcBef>
                <a:spcPts val="360"/>
              </a:spcBef>
              <a:spcAft>
                <a:spcPts val="0"/>
              </a:spcAft>
              <a:buClr>
                <a:srgbClr val="000000"/>
              </a:buClr>
              <a:buSzPts val="1100"/>
              <a:buFont typeface="Arial"/>
              <a:buNone/>
            </a:pPr>
            <a:r>
              <a:rPr lang="en-US"/>
              <a:t>Others</a:t>
            </a:r>
            <a:endParaRPr/>
          </a:p>
          <a:p>
            <a:pPr marL="0" lvl="0" indent="0" algn="l" rtl="0">
              <a:lnSpc>
                <a:spcPct val="100000"/>
              </a:lnSpc>
              <a:spcBef>
                <a:spcPts val="360"/>
              </a:spcBef>
              <a:spcAft>
                <a:spcPts val="0"/>
              </a:spcAft>
              <a:buSzPts val="1400"/>
              <a:buNone/>
            </a:pPr>
            <a:endParaRPr/>
          </a:p>
        </p:txBody>
      </p:sp>
      <p:sp>
        <p:nvSpPr>
          <p:cNvPr id="246" name="Google Shape;24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53" name="Google Shape;25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62" name="Google Shape;26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0" name="Google Shape;27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571500" lvl="0" indent="-480060" algn="l" rtl="0">
              <a:lnSpc>
                <a:spcPct val="100000"/>
              </a:lnSpc>
              <a:spcBef>
                <a:spcPts val="2400"/>
              </a:spcBef>
              <a:spcAft>
                <a:spcPts val="0"/>
              </a:spcAft>
              <a:buClr>
                <a:srgbClr val="2B2C2A"/>
              </a:buClr>
              <a:buSzPts val="3600"/>
              <a:buChar char="•"/>
            </a:pPr>
            <a:r>
              <a:rPr lang="en-US" sz="1200" dirty="0" smtClean="0"/>
              <a:t>Total cases reported : 1,42,270 </a:t>
            </a:r>
          </a:p>
          <a:p>
            <a:pPr marL="571500" lvl="0" indent="-480060" algn="l" rtl="0">
              <a:lnSpc>
                <a:spcPct val="100000"/>
              </a:lnSpc>
              <a:spcBef>
                <a:spcPts val="2400"/>
              </a:spcBef>
              <a:spcAft>
                <a:spcPts val="0"/>
              </a:spcAft>
              <a:buClr>
                <a:srgbClr val="2B2C2A"/>
              </a:buClr>
              <a:buSzPts val="3600"/>
              <a:buChar char="•"/>
            </a:pPr>
            <a:r>
              <a:rPr lang="en-US" sz="1200" dirty="0" smtClean="0"/>
              <a:t>Disposed of (acted upon): 141,618 (99%) </a:t>
            </a:r>
          </a:p>
          <a:p>
            <a:pPr marL="571500" lvl="0" indent="-480060" algn="l" rtl="0">
              <a:lnSpc>
                <a:spcPct val="100000"/>
              </a:lnSpc>
              <a:spcBef>
                <a:spcPts val="2400"/>
              </a:spcBef>
              <a:spcAft>
                <a:spcPts val="0"/>
              </a:spcAft>
              <a:buClr>
                <a:srgbClr val="2B2C2A"/>
              </a:buClr>
              <a:buSzPts val="3600"/>
              <a:buChar char="•"/>
            </a:pPr>
            <a:r>
              <a:rPr lang="en-US" sz="1200" dirty="0" smtClean="0"/>
              <a:t>Found correct : 110,029 (80%) </a:t>
            </a:r>
          </a:p>
          <a:p>
            <a:pPr marL="0" lvl="0" indent="0" algn="l" rtl="0">
              <a:lnSpc>
                <a:spcPct val="100000"/>
              </a:lnSpc>
              <a:spcBef>
                <a:spcPts val="360"/>
              </a:spcBef>
              <a:spcAft>
                <a:spcPts val="0"/>
              </a:spcAft>
              <a:buSzPts val="1400"/>
              <a:buNone/>
            </a:pPr>
            <a:endParaRPr dirty="0"/>
          </a:p>
        </p:txBody>
      </p:sp>
      <p:sp>
        <p:nvSpPr>
          <p:cNvPr id="278" name="Google Shape;27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85" name="Google Shape;28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 name="Google Shape;7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2" name="Google Shape;29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1" name="Google Shape;30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8" name="Google Shape;30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15" name="Google Shape;31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2" name="Google Shape;32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31" name="Google Shape;33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41" name="Google Shape;34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48" name="Google Shape;34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6" name="Google Shape;35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63" name="Google Shape;36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 name="Google Shape;8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Robust and prompt response system</a:t>
            </a:r>
            <a:endParaRPr/>
          </a:p>
          <a:p>
            <a:pPr marL="0" lvl="0" indent="0" algn="l" rtl="0">
              <a:lnSpc>
                <a:spcPct val="100000"/>
              </a:lnSpc>
              <a:spcBef>
                <a:spcPts val="360"/>
              </a:spcBef>
              <a:spcAft>
                <a:spcPts val="0"/>
              </a:spcAft>
              <a:buClr>
                <a:schemeClr val="dk1"/>
              </a:buClr>
              <a:buSzPts val="1200"/>
              <a:buFont typeface="Calibri"/>
              <a:buNone/>
            </a:pPr>
            <a:r>
              <a:rPr lang="en-US"/>
              <a:t>GIS based auto tracking </a:t>
            </a:r>
            <a:endParaRPr/>
          </a:p>
          <a:p>
            <a:pPr marL="0" lvl="0" indent="0" algn="l" rtl="0">
              <a:lnSpc>
                <a:spcPct val="100000"/>
              </a:lnSpc>
              <a:spcBef>
                <a:spcPts val="360"/>
              </a:spcBef>
              <a:spcAft>
                <a:spcPts val="0"/>
              </a:spcAft>
              <a:buClr>
                <a:schemeClr val="dk1"/>
              </a:buClr>
              <a:buSzPts val="1200"/>
              <a:buFont typeface="Calibri"/>
              <a:buNone/>
            </a:pPr>
            <a:r>
              <a:rPr lang="en-US"/>
              <a:t>Pictorial and video evidence </a:t>
            </a:r>
            <a:endParaRPr/>
          </a:p>
          <a:p>
            <a:pPr marL="0" lvl="0" indent="0" algn="l" rtl="0">
              <a:lnSpc>
                <a:spcPct val="100000"/>
              </a:lnSpc>
              <a:spcBef>
                <a:spcPts val="360"/>
              </a:spcBef>
              <a:spcAft>
                <a:spcPts val="0"/>
              </a:spcAft>
              <a:buClr>
                <a:schemeClr val="dk1"/>
              </a:buClr>
              <a:buSzPts val="1200"/>
              <a:buFont typeface="Calibri"/>
              <a:buNone/>
            </a:pPr>
            <a:r>
              <a:rPr lang="en-US"/>
              <a:t>Get response about the action taken </a:t>
            </a:r>
            <a:endParaRPr/>
          </a:p>
          <a:p>
            <a:pPr marL="0" lvl="0" indent="0" algn="l" rtl="0">
              <a:lnSpc>
                <a:spcPct val="100000"/>
              </a:lnSpc>
              <a:spcBef>
                <a:spcPts val="360"/>
              </a:spcBef>
              <a:spcAft>
                <a:spcPts val="0"/>
              </a:spcAft>
              <a:buClr>
                <a:schemeClr val="dk1"/>
              </a:buClr>
              <a:buSzPts val="1200"/>
              <a:buFont typeface="Calibri"/>
              <a:buNone/>
            </a:pPr>
            <a:r>
              <a:rPr lang="en-US"/>
              <a:t>Rapid and accurate reporting </a:t>
            </a:r>
            <a:endParaRPr/>
          </a:p>
          <a:p>
            <a:pPr marL="0" lvl="0" indent="0" algn="l" rtl="0">
              <a:lnSpc>
                <a:spcPct val="100000"/>
              </a:lnSpc>
              <a:spcBef>
                <a:spcPts val="360"/>
              </a:spcBef>
              <a:spcAft>
                <a:spcPts val="0"/>
              </a:spcAft>
              <a:buClr>
                <a:schemeClr val="dk1"/>
              </a:buClr>
              <a:buSzPts val="1200"/>
              <a:buFont typeface="Calibri"/>
              <a:buNone/>
            </a:pPr>
            <a:r>
              <a:rPr lang="en-US"/>
              <a:t>Report live MCC violation </a:t>
            </a:r>
            <a:endParaRPr/>
          </a:p>
          <a:p>
            <a:pPr marL="0" lvl="0" indent="0" algn="l" rtl="0">
              <a:lnSpc>
                <a:spcPct val="100000"/>
              </a:lnSpc>
              <a:spcBef>
                <a:spcPts val="360"/>
              </a:spcBef>
              <a:spcAft>
                <a:spcPts val="0"/>
              </a:spcAft>
              <a:buClr>
                <a:schemeClr val="dk1"/>
              </a:buClr>
              <a:buSzPts val="1200"/>
              <a:buFont typeface="Calibri"/>
              <a:buNone/>
            </a:pPr>
            <a:r>
              <a:rPr lang="en-US"/>
              <a:t>Doesn’t allow pre-recorded images and videos</a:t>
            </a:r>
            <a:endParaRPr/>
          </a:p>
          <a:p>
            <a:pPr marL="0" lvl="0" indent="0" algn="l" rtl="0">
              <a:lnSpc>
                <a:spcPct val="100000"/>
              </a:lnSpc>
              <a:spcBef>
                <a:spcPts val="360"/>
              </a:spcBef>
              <a:spcAft>
                <a:spcPts val="0"/>
              </a:spcAft>
              <a:buClr>
                <a:schemeClr val="dk1"/>
              </a:buClr>
              <a:buSzPts val="1200"/>
              <a:buFont typeface="Calibri"/>
              <a:buNone/>
            </a:pPr>
            <a:endParaRPr/>
          </a:p>
        </p:txBody>
      </p:sp>
      <p:sp>
        <p:nvSpPr>
          <p:cNvPr id="85" name="Google Shape;8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Source Sans Pro"/>
              <a:buNone/>
            </a:pPr>
            <a:fld id="{00000000-1234-1234-1234-123412341234}" type="slidenum">
              <a:rPr lang="en-US" sz="1200" b="0" i="0" u="none" strike="noStrike" cap="none">
                <a:solidFill>
                  <a:srgbClr val="000000"/>
                </a:solidFill>
                <a:latin typeface="Source Sans Pro"/>
                <a:ea typeface="Source Sans Pro"/>
                <a:cs typeface="Source Sans Pro"/>
                <a:sym typeface="Source Sans Pro"/>
              </a:rPr>
              <a:t>4</a:t>
            </a:fld>
            <a:endParaRPr sz="1200" b="0" i="0" u="none" strike="noStrike" cap="none">
              <a:solidFill>
                <a:srgbClr val="000000"/>
              </a:solidFill>
              <a:latin typeface="Source Sans Pro"/>
              <a:ea typeface="Source Sans Pro"/>
              <a:cs typeface="Source Sans Pro"/>
              <a:sym typeface="Source Sans Pr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71" name="Google Shape;37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78" name="Google Shape;37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85" name="Google Shape;38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5" name="Google Shape;39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4" name="Google Shape;40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2" name="Google Shape;41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23" name="Google Shape;42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1" name="Google Shape;43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38" name="Google Shape;43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46" name="Google Shape;44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Clr>
                <a:schemeClr val="dk1"/>
              </a:buClr>
              <a:buSzPts val="1200"/>
              <a:buFont typeface="Calibri"/>
              <a:buNone/>
            </a:pPr>
            <a:endParaRPr/>
          </a:p>
        </p:txBody>
      </p:sp>
      <p:sp>
        <p:nvSpPr>
          <p:cNvPr id="110" name="Google Shape;11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53" name="Google Shape;45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0" name="Google Shape;46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7" name="Google Shape;46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74" name="Google Shape;47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81" name="Google Shape;48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89" name="Google Shape;48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96" name="Google Shape;49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06" name="Google Shape;50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14" name="Google Shape;51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22" name="Google Shape;522;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rgbClr val="000000"/>
                </a:solidFill>
                <a:latin typeface="Source Sans Pro"/>
                <a:ea typeface="Source Sans Pro"/>
                <a:cs typeface="Source Sans Pro"/>
                <a:sym typeface="Source Sans Pro"/>
              </a:rPr>
              <a:t>6</a:t>
            </a:fld>
            <a:endParaRPr sz="1200" b="0" i="0" u="none" strike="noStrike" cap="none">
              <a:solidFill>
                <a:srgbClr val="000000"/>
              </a:solidFill>
              <a:latin typeface="Source Sans Pro"/>
              <a:ea typeface="Source Sans Pro"/>
              <a:cs typeface="Source Sans Pro"/>
              <a:sym typeface="Source Sans Pr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29" name="Google Shape;52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36" name="Google Shape;53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For example, a poster complaint which has been removed by field unit and reported from investigator app should be marked as disposed. It is very important to remember that drop cases (cases not found correct by investigation) are not marked as Disposed. This will create incorrect MIS reporting. The outcome is calculated by number of disposed and escalated cases. Therefore, if a "Not found Correct" case is mistakenly marked as "Disposed" it will display wrong figures</a:t>
            </a:r>
            <a:r>
              <a:rPr lang="en-US" sz="1200" b="1"/>
              <a:t>. </a:t>
            </a:r>
            <a:endParaRPr sz="1200"/>
          </a:p>
          <a:p>
            <a:pPr marL="0" lvl="0" indent="0" algn="l" rtl="0">
              <a:lnSpc>
                <a:spcPct val="100000"/>
              </a:lnSpc>
              <a:spcBef>
                <a:spcPts val="360"/>
              </a:spcBef>
              <a:spcAft>
                <a:spcPts val="0"/>
              </a:spcAft>
              <a:buSzPts val="1400"/>
              <a:buNone/>
            </a:pPr>
            <a:endParaRPr/>
          </a:p>
        </p:txBody>
      </p:sp>
      <p:sp>
        <p:nvSpPr>
          <p:cNvPr id="544" name="Google Shape;54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1" name="Google Shape;55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58" name="Google Shape;55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65" name="Google Shape;56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72" name="Google Shape;57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5b89663f3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75b89663f3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1" name="Google Shape;161;g75b89663f3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69" name="Google Shape;16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0" name="Google Shape;20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7" name="Google Shape;20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Client" type="title">
  <p:cSld name="TITLE">
    <p:spTree>
      <p:nvGrpSpPr>
        <p:cNvPr id="1" name="Shape 11"/>
        <p:cNvGrpSpPr/>
        <p:nvPr/>
      </p:nvGrpSpPr>
      <p:grpSpPr>
        <a:xfrm>
          <a:off x="0" y="0"/>
          <a:ext cx="0" cy="0"/>
          <a:chOff x="0" y="0"/>
          <a:chExt cx="0" cy="0"/>
        </a:xfrm>
      </p:grpSpPr>
      <p:cxnSp>
        <p:nvCxnSpPr>
          <p:cNvPr id="12" name="Google Shape;12;p58"/>
          <p:cNvCxnSpPr/>
          <p:nvPr/>
        </p:nvCxnSpPr>
        <p:spPr>
          <a:xfrm>
            <a:off x="1270000" y="4953000"/>
            <a:ext cx="10464800" cy="25400"/>
          </a:xfrm>
          <a:prstGeom prst="straightConnector1">
            <a:avLst/>
          </a:prstGeom>
          <a:noFill/>
          <a:ln w="25400" cap="flat" cmpd="sng">
            <a:solidFill>
              <a:srgbClr val="2C7933"/>
            </a:solidFill>
            <a:prstDash val="solid"/>
            <a:round/>
            <a:headEnd type="none" w="sm" len="sm"/>
            <a:tailEnd type="none" w="sm" len="sm"/>
          </a:ln>
        </p:spPr>
      </p:cxnSp>
      <p:sp>
        <p:nvSpPr>
          <p:cNvPr id="13" name="Google Shape;13;p58"/>
          <p:cNvSpPr txBox="1">
            <a:spLocks noGrp="1"/>
          </p:cNvSpPr>
          <p:nvPr>
            <p:ph type="ctrTitle"/>
          </p:nvPr>
        </p:nvSpPr>
        <p:spPr>
          <a:xfrm>
            <a:off x="1270000" y="1524000"/>
            <a:ext cx="10464800" cy="3302000"/>
          </a:xfrm>
          <a:prstGeom prst="rect">
            <a:avLst/>
          </a:prstGeom>
          <a:noFill/>
          <a:ln>
            <a:noFill/>
          </a:ln>
        </p:spPr>
        <p:txBody>
          <a:bodyPr spcFirstLastPara="1" wrap="square" lIns="50800" tIns="50800" rIns="50800" bIns="50800" anchor="b" anchorCtr="0">
            <a:noAutofit/>
          </a:bodyPr>
          <a:lstStyle>
            <a:lvl1pPr marR="0" lvl="0"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9pPr>
          </a:lstStyle>
          <a:p>
            <a:endParaRPr/>
          </a:p>
        </p:txBody>
      </p:sp>
      <p:sp>
        <p:nvSpPr>
          <p:cNvPr id="14" name="Google Shape;14;p58"/>
          <p:cNvSpPr txBox="1">
            <a:spLocks noGrp="1"/>
          </p:cNvSpPr>
          <p:nvPr>
            <p:ph type="subTitle" idx="1"/>
          </p:nvPr>
        </p:nvSpPr>
        <p:spPr>
          <a:xfrm>
            <a:off x="1270000" y="5080000"/>
            <a:ext cx="10464800" cy="3302000"/>
          </a:xfrm>
          <a:prstGeom prst="rect">
            <a:avLst/>
          </a:prstGeom>
          <a:noFill/>
          <a:ln>
            <a:noFill/>
          </a:ln>
        </p:spPr>
        <p:txBody>
          <a:bodyPr spcFirstLastPara="1" wrap="square" lIns="50800" tIns="50800" rIns="50800" bIns="50800" anchor="t" anchorCtr="0">
            <a:noAutofit/>
          </a:bodyPr>
          <a:lstStyle>
            <a:lvl1pPr marR="0" lvl="0" algn="l" rtl="0">
              <a:lnSpc>
                <a:spcPct val="100000"/>
              </a:lnSpc>
              <a:spcBef>
                <a:spcPts val="0"/>
              </a:spcBef>
              <a:spcAft>
                <a:spcPts val="0"/>
              </a:spcAft>
              <a:buClr>
                <a:srgbClr val="6D706D"/>
              </a:buClr>
              <a:buSzPts val="8896"/>
              <a:buFont typeface="Source Sans Pro"/>
              <a:buNone/>
              <a:defRPr sz="6400" b="0" i="0" u="none" strike="noStrike" cap="none">
                <a:solidFill>
                  <a:srgbClr val="6D706D"/>
                </a:solidFill>
                <a:latin typeface="Source Sans Pro"/>
                <a:ea typeface="Source Sans Pro"/>
                <a:cs typeface="Source Sans Pro"/>
                <a:sym typeface="Source Sans Pro"/>
              </a:defRPr>
            </a:lvl1pPr>
            <a:lvl2pPr marR="0" lvl="1"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2pPr>
            <a:lvl3pPr marR="0" lvl="2"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3pPr>
            <a:lvl4pPr marR="0" lvl="3"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4pPr>
            <a:lvl5pPr marR="0" lvl="4"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5pPr>
            <a:lvl6pPr marR="0" lvl="5"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6pPr>
            <a:lvl7pPr marR="0" lvl="6"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7pPr>
            <a:lvl8pPr marR="0" lvl="7"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8pPr>
            <a:lvl9pPr marR="0" lvl="8"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9pPr>
          </a:lstStyle>
          <a:p>
            <a:endParaRPr/>
          </a:p>
        </p:txBody>
      </p:sp>
      <p:sp>
        <p:nvSpPr>
          <p:cNvPr id="15" name="Google Shape;15;p58"/>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1"/>
        <p:cNvGrpSpPr/>
        <p:nvPr/>
      </p:nvGrpSpPr>
      <p:grpSpPr>
        <a:xfrm>
          <a:off x="0" y="0"/>
          <a:ext cx="0" cy="0"/>
          <a:chOff x="0" y="0"/>
          <a:chExt cx="0" cy="0"/>
        </a:xfrm>
      </p:grpSpPr>
      <p:sp>
        <p:nvSpPr>
          <p:cNvPr id="52" name="Google Shape;52;p67"/>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53"/>
        <p:cNvGrpSpPr/>
        <p:nvPr/>
      </p:nvGrpSpPr>
      <p:grpSpPr>
        <a:xfrm>
          <a:off x="0" y="0"/>
          <a:ext cx="0" cy="0"/>
          <a:chOff x="0" y="0"/>
          <a:chExt cx="0" cy="0"/>
        </a:xfrm>
      </p:grpSpPr>
      <p:sp>
        <p:nvSpPr>
          <p:cNvPr id="54" name="Google Shape;54;p68"/>
          <p:cNvSpPr txBox="1">
            <a:spLocks noGrp="1"/>
          </p:cNvSpPr>
          <p:nvPr>
            <p:ph type="title"/>
          </p:nvPr>
        </p:nvSpPr>
        <p:spPr>
          <a:xfrm>
            <a:off x="1270000" y="2971800"/>
            <a:ext cx="10464800" cy="3810000"/>
          </a:xfrm>
          <a:prstGeom prst="rect">
            <a:avLst/>
          </a:prstGeom>
          <a:noFill/>
          <a:ln>
            <a:noFill/>
          </a:ln>
        </p:spPr>
        <p:txBody>
          <a:bodyPr spcFirstLastPara="1" wrap="square" lIns="50800" tIns="50800" rIns="50800" bIns="50800" anchor="ctr" anchorCtr="0">
            <a:noAutofit/>
          </a:bodyPr>
          <a:lstStyle>
            <a:lvl1pPr marR="0" lvl="0" algn="l" rtl="0">
              <a:lnSpc>
                <a:spcPct val="100000"/>
              </a:lnSpc>
              <a:spcBef>
                <a:spcPts val="0"/>
              </a:spcBef>
              <a:spcAft>
                <a:spcPts val="0"/>
              </a:spcAft>
              <a:buClr>
                <a:srgbClr val="000000"/>
              </a:buClr>
              <a:buSzPts val="1400"/>
              <a:buFont typeface="Arial"/>
              <a:buNone/>
              <a:defRPr sz="8400" b="0" i="0" u="none" strike="noStrike" cap="none">
                <a:solidFill>
                  <a:srgbClr val="2B2C2A"/>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9pPr>
          </a:lstStyle>
          <a:p>
            <a:endParaRPr/>
          </a:p>
        </p:txBody>
      </p:sp>
      <p:sp>
        <p:nvSpPr>
          <p:cNvPr id="55" name="Google Shape;55;p68"/>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56"/>
        <p:cNvGrpSpPr/>
        <p:nvPr/>
      </p:nvGrpSpPr>
      <p:grpSpPr>
        <a:xfrm>
          <a:off x="0" y="0"/>
          <a:ext cx="0" cy="0"/>
          <a:chOff x="0" y="0"/>
          <a:chExt cx="0" cy="0"/>
        </a:xfrm>
      </p:grpSpPr>
      <p:sp>
        <p:nvSpPr>
          <p:cNvPr id="57" name="Google Shape;57;p69"/>
          <p:cNvSpPr/>
          <p:nvPr/>
        </p:nvSpPr>
        <p:spPr>
          <a:xfrm>
            <a:off x="3771900" y="4127500"/>
            <a:ext cx="5448300" cy="88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000000"/>
              </a:solidFill>
              <a:latin typeface="Source Sans Pro"/>
              <a:ea typeface="Source Sans Pro"/>
              <a:cs typeface="Source Sans Pro"/>
              <a:sym typeface="Source Sans Pro"/>
            </a:endParaRPr>
          </a:p>
        </p:txBody>
      </p:sp>
      <p:sp>
        <p:nvSpPr>
          <p:cNvPr id="58" name="Google Shape;58;p69"/>
          <p:cNvSpPr/>
          <p:nvPr/>
        </p:nvSpPr>
        <p:spPr>
          <a:xfrm>
            <a:off x="4551363" y="5143500"/>
            <a:ext cx="3903662" cy="431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1" u="none" strike="noStrike" cap="none">
                <a:solidFill>
                  <a:srgbClr val="2B2C2A"/>
                </a:solidFill>
                <a:latin typeface="Georgia"/>
                <a:ea typeface="Georgia"/>
                <a:cs typeface="Georgia"/>
                <a:sym typeface="Georgia"/>
              </a:rPr>
              <a:t>Innovation Architected.</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Bullets - 2 Column">
  <p:cSld name="1_Title &amp; Bullets - 2 Column">
    <p:spTree>
      <p:nvGrpSpPr>
        <p:cNvPr id="1" name="Shape 16"/>
        <p:cNvGrpSpPr/>
        <p:nvPr/>
      </p:nvGrpSpPr>
      <p:grpSpPr>
        <a:xfrm>
          <a:off x="0" y="0"/>
          <a:ext cx="0" cy="0"/>
          <a:chOff x="0" y="0"/>
          <a:chExt cx="0" cy="0"/>
        </a:xfrm>
      </p:grpSpPr>
      <p:cxnSp>
        <p:nvCxnSpPr>
          <p:cNvPr id="17" name="Google Shape;17;p59"/>
          <p:cNvCxnSpPr/>
          <p:nvPr/>
        </p:nvCxnSpPr>
        <p:spPr>
          <a:xfrm rot="10800000" flipH="1">
            <a:off x="1270000" y="2411413"/>
            <a:ext cx="10463213" cy="1587"/>
          </a:xfrm>
          <a:prstGeom prst="straightConnector1">
            <a:avLst/>
          </a:prstGeom>
          <a:noFill/>
          <a:ln w="25400" cap="flat" cmpd="sng">
            <a:solidFill>
              <a:srgbClr val="2C7832"/>
            </a:solidFill>
            <a:prstDash val="solid"/>
            <a:miter lim="800000"/>
            <a:headEnd type="none" w="sm" len="sm"/>
            <a:tailEnd type="none" w="sm" len="sm"/>
          </a:ln>
        </p:spPr>
      </p:cxnSp>
      <p:sp>
        <p:nvSpPr>
          <p:cNvPr id="18" name="Google Shape;18;p59"/>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lvl1pPr marR="0" lvl="0" algn="l" rtl="0">
              <a:lnSpc>
                <a:spcPct val="100000"/>
              </a:lnSpc>
              <a:spcBef>
                <a:spcPts val="0"/>
              </a:spcBef>
              <a:spcAft>
                <a:spcPts val="0"/>
              </a:spcAft>
              <a:buClr>
                <a:srgbClr val="2B2C2A"/>
              </a:buClr>
              <a:buSzPts val="1400"/>
              <a:buFont typeface="Source Sans Pro"/>
              <a:buNone/>
              <a:defRPr sz="6400" b="0" i="0" u="none" strike="noStrike" cap="none">
                <a:solidFill>
                  <a:srgbClr val="2B2C2A"/>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2B2C2A"/>
              </a:buClr>
              <a:buSzPts val="1400"/>
              <a:buFont typeface="Source Sans Pro"/>
              <a:buNone/>
              <a:defRPr sz="6400" b="0" i="0" u="none" strike="noStrike" cap="none">
                <a:solidFill>
                  <a:srgbClr val="2B2C2A"/>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2B2C2A"/>
              </a:buClr>
              <a:buSzPts val="1400"/>
              <a:buFont typeface="Source Sans Pro"/>
              <a:buNone/>
              <a:defRPr sz="6400" b="0" i="0" u="none" strike="noStrike" cap="none">
                <a:solidFill>
                  <a:srgbClr val="2B2C2A"/>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2B2C2A"/>
              </a:buClr>
              <a:buSzPts val="1400"/>
              <a:buFont typeface="Source Sans Pro"/>
              <a:buNone/>
              <a:defRPr sz="6400" b="0" i="0" u="none" strike="noStrike" cap="none">
                <a:solidFill>
                  <a:srgbClr val="2B2C2A"/>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2B2C2A"/>
              </a:buClr>
              <a:buSzPts val="1400"/>
              <a:buFont typeface="Source Sans Pro"/>
              <a:buNone/>
              <a:defRPr sz="6400" b="0" i="0" u="none" strike="noStrike" cap="none">
                <a:solidFill>
                  <a:srgbClr val="2B2C2A"/>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2B2C2A"/>
              </a:buClr>
              <a:buSzPts val="1400"/>
              <a:buFont typeface="Source Sans Pro"/>
              <a:buNone/>
              <a:defRPr sz="6400" b="0" i="0" u="none" strike="noStrike" cap="none">
                <a:solidFill>
                  <a:srgbClr val="2B2C2A"/>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2B2C2A"/>
              </a:buClr>
              <a:buSzPts val="1400"/>
              <a:buFont typeface="Source Sans Pro"/>
              <a:buNone/>
              <a:defRPr sz="6400" b="0" i="0" u="none" strike="noStrike" cap="none">
                <a:solidFill>
                  <a:srgbClr val="2B2C2A"/>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2B2C2A"/>
              </a:buClr>
              <a:buSzPts val="1400"/>
              <a:buFont typeface="Source Sans Pro"/>
              <a:buNone/>
              <a:defRPr sz="6400" b="0" i="0" u="none" strike="noStrike" cap="none">
                <a:solidFill>
                  <a:srgbClr val="2B2C2A"/>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2B2C2A"/>
              </a:buClr>
              <a:buSzPts val="1400"/>
              <a:buFont typeface="Source Sans Pro"/>
              <a:buNone/>
              <a:defRPr sz="6400" b="0" i="0" u="none" strike="noStrike" cap="none">
                <a:solidFill>
                  <a:srgbClr val="2B2C2A"/>
                </a:solidFill>
                <a:latin typeface="Source Sans Pro"/>
                <a:ea typeface="Source Sans Pro"/>
                <a:cs typeface="Source Sans Pro"/>
                <a:sym typeface="Source Sans Pro"/>
              </a:defRPr>
            </a:lvl9pPr>
          </a:lstStyle>
          <a:p>
            <a:endParaRPr/>
          </a:p>
        </p:txBody>
      </p:sp>
      <p:sp>
        <p:nvSpPr>
          <p:cNvPr id="19" name="Google Shape;19;p59"/>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lvl1pPr marL="457200" marR="0" lvl="0" indent="-472440" algn="l" rtl="0">
              <a:lnSpc>
                <a:spcPct val="100000"/>
              </a:lnSpc>
              <a:spcBef>
                <a:spcPts val="1000"/>
              </a:spcBef>
              <a:spcAft>
                <a:spcPts val="0"/>
              </a:spcAft>
              <a:buClr>
                <a:srgbClr val="2B2C2A"/>
              </a:buClr>
              <a:buSzPts val="3840"/>
              <a:buFont typeface="Source Sans Pro"/>
              <a:buChar char="•"/>
              <a:defRPr sz="3200" b="0" i="0" u="none" strike="noStrike" cap="none">
                <a:solidFill>
                  <a:srgbClr val="2B2C2A"/>
                </a:solidFill>
                <a:latin typeface="Source Sans Pro"/>
                <a:ea typeface="Source Sans Pro"/>
                <a:cs typeface="Source Sans Pro"/>
                <a:sym typeface="Source Sans Pro"/>
              </a:defRPr>
            </a:lvl1pPr>
            <a:lvl2pPr marL="914400" marR="0" lvl="1" indent="-472440" algn="l" rtl="0">
              <a:lnSpc>
                <a:spcPct val="100000"/>
              </a:lnSpc>
              <a:spcBef>
                <a:spcPts val="1000"/>
              </a:spcBef>
              <a:spcAft>
                <a:spcPts val="0"/>
              </a:spcAft>
              <a:buClr>
                <a:srgbClr val="6D706C"/>
              </a:buClr>
              <a:buSzPts val="3840"/>
              <a:buFont typeface="Source Sans Pro"/>
              <a:buChar char="•"/>
              <a:defRPr sz="3200" b="0" i="0" u="none" strike="noStrike" cap="none">
                <a:solidFill>
                  <a:srgbClr val="6D706D"/>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6D706C"/>
              </a:buClr>
              <a:buSzPts val="3840"/>
              <a:buFont typeface="Source Sans Pro"/>
              <a:buNone/>
              <a:defRPr sz="3200" b="0" i="0" u="none" strike="noStrike" cap="none">
                <a:solidFill>
                  <a:srgbClr val="6D706D"/>
                </a:solidFill>
                <a:latin typeface="Source Sans Pro"/>
                <a:ea typeface="Source Sans Pro"/>
                <a:cs typeface="Source Sans Pro"/>
                <a:sym typeface="Source Sans Pro"/>
              </a:defRPr>
            </a:lvl3pPr>
            <a:lvl4pPr marL="1828800" marR="0" lvl="3" indent="-472439" algn="l" rtl="0">
              <a:lnSpc>
                <a:spcPct val="100000"/>
              </a:lnSpc>
              <a:spcBef>
                <a:spcPts val="1000"/>
              </a:spcBef>
              <a:spcAft>
                <a:spcPts val="0"/>
              </a:spcAft>
              <a:buClr>
                <a:srgbClr val="6D706C"/>
              </a:buClr>
              <a:buSzPts val="3840"/>
              <a:buFont typeface="Source Sans Pro"/>
              <a:buChar char="•"/>
              <a:defRPr sz="3200" b="0" i="0" u="none" strike="noStrike" cap="none">
                <a:solidFill>
                  <a:srgbClr val="6D706D"/>
                </a:solidFill>
                <a:latin typeface="Source Sans Pro"/>
                <a:ea typeface="Source Sans Pro"/>
                <a:cs typeface="Source Sans Pro"/>
                <a:sym typeface="Source Sans Pro"/>
              </a:defRPr>
            </a:lvl4pPr>
            <a:lvl5pPr marL="2286000" marR="0" lvl="4" indent="-472439" algn="l" rtl="0">
              <a:lnSpc>
                <a:spcPct val="100000"/>
              </a:lnSpc>
              <a:spcBef>
                <a:spcPts val="1000"/>
              </a:spcBef>
              <a:spcAft>
                <a:spcPts val="0"/>
              </a:spcAft>
              <a:buClr>
                <a:srgbClr val="6D706C"/>
              </a:buClr>
              <a:buSzPts val="3840"/>
              <a:buFont typeface="Source Sans Pro"/>
              <a:buChar char="•"/>
              <a:defRPr sz="3200" b="0" i="0" u="none" strike="noStrike" cap="none">
                <a:solidFill>
                  <a:srgbClr val="6D706D"/>
                </a:solidFill>
                <a:latin typeface="Source Sans Pro"/>
                <a:ea typeface="Source Sans Pro"/>
                <a:cs typeface="Source Sans Pro"/>
                <a:sym typeface="Source Sans Pro"/>
              </a:defRPr>
            </a:lvl5pPr>
            <a:lvl6pPr marL="2743200" marR="0" lvl="5" indent="-387476" algn="l" rtl="0">
              <a:lnSpc>
                <a:spcPct val="100000"/>
              </a:lnSpc>
              <a:spcBef>
                <a:spcPts val="2400"/>
              </a:spcBef>
              <a:spcAft>
                <a:spcPts val="0"/>
              </a:spcAft>
              <a:buClr>
                <a:srgbClr val="6D706C"/>
              </a:buClr>
              <a:buSzPts val="2502"/>
              <a:buFont typeface="Source Sans Pro"/>
              <a:buChar char="•"/>
              <a:defRPr sz="1800" b="0" i="0" u="none" strike="noStrike" cap="none">
                <a:solidFill>
                  <a:srgbClr val="2B2C2A"/>
                </a:solidFill>
                <a:latin typeface="Source Sans Pro"/>
                <a:ea typeface="Source Sans Pro"/>
                <a:cs typeface="Source Sans Pro"/>
                <a:sym typeface="Source Sans Pro"/>
              </a:defRPr>
            </a:lvl6pPr>
            <a:lvl7pPr marL="3200400" marR="0" lvl="6" indent="-387476" algn="l" rtl="0">
              <a:lnSpc>
                <a:spcPct val="100000"/>
              </a:lnSpc>
              <a:spcBef>
                <a:spcPts val="2400"/>
              </a:spcBef>
              <a:spcAft>
                <a:spcPts val="0"/>
              </a:spcAft>
              <a:buClr>
                <a:srgbClr val="6D706C"/>
              </a:buClr>
              <a:buSzPts val="2502"/>
              <a:buFont typeface="Source Sans Pro"/>
              <a:buChar char="•"/>
              <a:defRPr sz="1800" b="0" i="0" u="none" strike="noStrike" cap="none">
                <a:solidFill>
                  <a:srgbClr val="2B2C2A"/>
                </a:solidFill>
                <a:latin typeface="Source Sans Pro"/>
                <a:ea typeface="Source Sans Pro"/>
                <a:cs typeface="Source Sans Pro"/>
                <a:sym typeface="Source Sans Pro"/>
              </a:defRPr>
            </a:lvl7pPr>
            <a:lvl8pPr marL="3657600" marR="0" lvl="7" indent="-387477" algn="l" rtl="0">
              <a:lnSpc>
                <a:spcPct val="100000"/>
              </a:lnSpc>
              <a:spcBef>
                <a:spcPts val="2400"/>
              </a:spcBef>
              <a:spcAft>
                <a:spcPts val="0"/>
              </a:spcAft>
              <a:buClr>
                <a:srgbClr val="6D706C"/>
              </a:buClr>
              <a:buSzPts val="2502"/>
              <a:buFont typeface="Source Sans Pro"/>
              <a:buChar char="•"/>
              <a:defRPr sz="1800" b="0" i="0" u="none" strike="noStrike" cap="none">
                <a:solidFill>
                  <a:srgbClr val="2B2C2A"/>
                </a:solidFill>
                <a:latin typeface="Source Sans Pro"/>
                <a:ea typeface="Source Sans Pro"/>
                <a:cs typeface="Source Sans Pro"/>
                <a:sym typeface="Source Sans Pro"/>
              </a:defRPr>
            </a:lvl8pPr>
            <a:lvl9pPr marL="4114800" marR="0" lvl="8" indent="-387477" algn="l" rtl="0">
              <a:lnSpc>
                <a:spcPct val="100000"/>
              </a:lnSpc>
              <a:spcBef>
                <a:spcPts val="2400"/>
              </a:spcBef>
              <a:spcAft>
                <a:spcPts val="0"/>
              </a:spcAft>
              <a:buClr>
                <a:srgbClr val="6D706C"/>
              </a:buClr>
              <a:buSzPts val="2502"/>
              <a:buFont typeface="Source Sans Pro"/>
              <a:buChar char="•"/>
              <a:defRPr sz="1800" b="0" i="0" u="none" strike="noStrike" cap="none">
                <a:solidFill>
                  <a:srgbClr val="2B2C2A"/>
                </a:solidFill>
                <a:latin typeface="Source Sans Pro"/>
                <a:ea typeface="Source Sans Pro"/>
                <a:cs typeface="Source Sans Pro"/>
                <a:sym typeface="Source Sans Pro"/>
              </a:defRPr>
            </a:lvl9pPr>
          </a:lstStyle>
          <a:p>
            <a:endParaRPr/>
          </a:p>
        </p:txBody>
      </p:sp>
      <p:sp>
        <p:nvSpPr>
          <p:cNvPr id="20" name="Google Shape;20;p59"/>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DAD8D3"/>
              </a:buClr>
              <a:buSzPts val="1800"/>
              <a:buFont typeface="Source Sans Pro"/>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DAD8D3"/>
              </a:buClr>
              <a:buSzPts val="1800"/>
              <a:buFont typeface="Source Sans Pro"/>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DAD8D3"/>
              </a:buClr>
              <a:buSzPts val="1800"/>
              <a:buFont typeface="Source Sans Pro"/>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DAD8D3"/>
              </a:buClr>
              <a:buSzPts val="1800"/>
              <a:buFont typeface="Source Sans Pro"/>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DAD8D3"/>
              </a:buClr>
              <a:buSzPts val="1800"/>
              <a:buFont typeface="Source Sans Pro"/>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DAD8D3"/>
              </a:buClr>
              <a:buSzPts val="1800"/>
              <a:buFont typeface="Source Sans Pro"/>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DAD8D3"/>
              </a:buClr>
              <a:buSzPts val="1800"/>
              <a:buFont typeface="Source Sans Pro"/>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DAD8D3"/>
              </a:buClr>
              <a:buSzPts val="1800"/>
              <a:buFont typeface="Source Sans Pro"/>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DAD8D3"/>
              </a:buClr>
              <a:buSzPts val="1800"/>
              <a:buFont typeface="Source Sans Pro"/>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Bullets - 2 Column">
  <p:cSld name="Title &amp; Bullets - 2 Column">
    <p:spTree>
      <p:nvGrpSpPr>
        <p:cNvPr id="1" name="Shape 21"/>
        <p:cNvGrpSpPr/>
        <p:nvPr/>
      </p:nvGrpSpPr>
      <p:grpSpPr>
        <a:xfrm>
          <a:off x="0" y="0"/>
          <a:ext cx="0" cy="0"/>
          <a:chOff x="0" y="0"/>
          <a:chExt cx="0" cy="0"/>
        </a:xfrm>
      </p:grpSpPr>
      <p:cxnSp>
        <p:nvCxnSpPr>
          <p:cNvPr id="22" name="Google Shape;22;p60"/>
          <p:cNvCxnSpPr/>
          <p:nvPr/>
        </p:nvCxnSpPr>
        <p:spPr>
          <a:xfrm rot="10800000" flipH="1">
            <a:off x="1270000" y="2411413"/>
            <a:ext cx="10463213" cy="1587"/>
          </a:xfrm>
          <a:prstGeom prst="straightConnector1">
            <a:avLst/>
          </a:prstGeom>
          <a:noFill/>
          <a:ln w="25400" cap="flat" cmpd="sng">
            <a:solidFill>
              <a:srgbClr val="2C7832"/>
            </a:solidFill>
            <a:prstDash val="solid"/>
            <a:miter lim="800000"/>
            <a:headEnd type="none" w="sm" len="sm"/>
            <a:tailEnd type="none" w="sm" len="sm"/>
          </a:ln>
        </p:spPr>
      </p:cxnSp>
      <p:sp>
        <p:nvSpPr>
          <p:cNvPr id="23" name="Google Shape;23;p60"/>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lvl1pPr marR="0" lvl="0"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9pPr>
          </a:lstStyle>
          <a:p>
            <a:endParaRPr/>
          </a:p>
        </p:txBody>
      </p:sp>
      <p:sp>
        <p:nvSpPr>
          <p:cNvPr id="24" name="Google Shape;24;p60"/>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lvl1pPr marL="457200" marR="0" lvl="0" indent="-472440" algn="l" rtl="0">
              <a:lnSpc>
                <a:spcPct val="100000"/>
              </a:lnSpc>
              <a:spcBef>
                <a:spcPts val="1000"/>
              </a:spcBef>
              <a:spcAft>
                <a:spcPts val="0"/>
              </a:spcAft>
              <a:buClr>
                <a:srgbClr val="2B2C2A"/>
              </a:buClr>
              <a:buSzPts val="3840"/>
              <a:buFont typeface="Source Sans Pro"/>
              <a:buChar char="•"/>
              <a:defRPr sz="3200" b="0" i="0" u="none" strike="noStrike" cap="none">
                <a:solidFill>
                  <a:srgbClr val="2B2C2A"/>
                </a:solidFill>
                <a:latin typeface="Source Sans Pro"/>
                <a:ea typeface="Source Sans Pro"/>
                <a:cs typeface="Source Sans Pro"/>
                <a:sym typeface="Source Sans Pro"/>
              </a:defRPr>
            </a:lvl1pPr>
            <a:lvl2pPr marL="914400" marR="0" lvl="1" indent="-472440" algn="l" rtl="0">
              <a:lnSpc>
                <a:spcPct val="100000"/>
              </a:lnSpc>
              <a:spcBef>
                <a:spcPts val="1000"/>
              </a:spcBef>
              <a:spcAft>
                <a:spcPts val="0"/>
              </a:spcAft>
              <a:buClr>
                <a:srgbClr val="6D706C"/>
              </a:buClr>
              <a:buSzPts val="3840"/>
              <a:buFont typeface="Source Sans Pro"/>
              <a:buChar char="•"/>
              <a:defRPr sz="3200" b="0" i="0" u="none" strike="noStrike" cap="none">
                <a:solidFill>
                  <a:srgbClr val="6D706D"/>
                </a:solidFill>
                <a:latin typeface="Source Sans Pro"/>
                <a:ea typeface="Source Sans Pro"/>
                <a:cs typeface="Source Sans Pro"/>
                <a:sym typeface="Source Sans Pro"/>
              </a:defRPr>
            </a:lvl2pPr>
            <a:lvl3pPr marL="1371600" marR="0" lvl="2" indent="-228600" algn="l" rtl="0">
              <a:lnSpc>
                <a:spcPct val="100000"/>
              </a:lnSpc>
              <a:spcBef>
                <a:spcPts val="1000"/>
              </a:spcBef>
              <a:spcAft>
                <a:spcPts val="0"/>
              </a:spcAft>
              <a:buClr>
                <a:srgbClr val="6D706C"/>
              </a:buClr>
              <a:buSzPts val="3840"/>
              <a:buFont typeface="Source Sans Pro"/>
              <a:buNone/>
              <a:defRPr sz="3200" b="0" i="0" u="none" strike="noStrike" cap="none">
                <a:solidFill>
                  <a:srgbClr val="6D706D"/>
                </a:solidFill>
                <a:latin typeface="Source Sans Pro"/>
                <a:ea typeface="Source Sans Pro"/>
                <a:cs typeface="Source Sans Pro"/>
                <a:sym typeface="Source Sans Pro"/>
              </a:defRPr>
            </a:lvl3pPr>
            <a:lvl4pPr marL="1828800" marR="0" lvl="3" indent="-472439" algn="l" rtl="0">
              <a:lnSpc>
                <a:spcPct val="100000"/>
              </a:lnSpc>
              <a:spcBef>
                <a:spcPts val="1000"/>
              </a:spcBef>
              <a:spcAft>
                <a:spcPts val="0"/>
              </a:spcAft>
              <a:buClr>
                <a:srgbClr val="6D706C"/>
              </a:buClr>
              <a:buSzPts val="3840"/>
              <a:buFont typeface="Source Sans Pro"/>
              <a:buChar char="•"/>
              <a:defRPr sz="3200" b="0" i="0" u="none" strike="noStrike" cap="none">
                <a:solidFill>
                  <a:srgbClr val="6D706D"/>
                </a:solidFill>
                <a:latin typeface="Source Sans Pro"/>
                <a:ea typeface="Source Sans Pro"/>
                <a:cs typeface="Source Sans Pro"/>
                <a:sym typeface="Source Sans Pro"/>
              </a:defRPr>
            </a:lvl4pPr>
            <a:lvl5pPr marL="2286000" marR="0" lvl="4" indent="-472439" algn="l" rtl="0">
              <a:lnSpc>
                <a:spcPct val="100000"/>
              </a:lnSpc>
              <a:spcBef>
                <a:spcPts val="1000"/>
              </a:spcBef>
              <a:spcAft>
                <a:spcPts val="0"/>
              </a:spcAft>
              <a:buClr>
                <a:srgbClr val="6D706C"/>
              </a:buClr>
              <a:buSzPts val="3840"/>
              <a:buFont typeface="Source Sans Pro"/>
              <a:buChar char="•"/>
              <a:defRPr sz="3200" b="0" i="0" u="none" strike="noStrike" cap="none">
                <a:solidFill>
                  <a:srgbClr val="6D706D"/>
                </a:solidFill>
                <a:latin typeface="Source Sans Pro"/>
                <a:ea typeface="Source Sans Pro"/>
                <a:cs typeface="Source Sans Pro"/>
                <a:sym typeface="Source Sans Pro"/>
              </a:defRPr>
            </a:lvl5pPr>
            <a:lvl6pPr marL="2743200" marR="0" lvl="5" indent="-387476" algn="l" rtl="0">
              <a:lnSpc>
                <a:spcPct val="100000"/>
              </a:lnSpc>
              <a:spcBef>
                <a:spcPts val="2400"/>
              </a:spcBef>
              <a:spcAft>
                <a:spcPts val="0"/>
              </a:spcAft>
              <a:buClr>
                <a:srgbClr val="6D706C"/>
              </a:buClr>
              <a:buSzPts val="2502"/>
              <a:buFont typeface="Source Sans Pro"/>
              <a:buChar char="•"/>
              <a:defRPr sz="1800" b="0" i="0" u="none" strike="noStrike" cap="none">
                <a:solidFill>
                  <a:srgbClr val="2B2C2A"/>
                </a:solidFill>
                <a:latin typeface="Source Sans Pro"/>
                <a:ea typeface="Source Sans Pro"/>
                <a:cs typeface="Source Sans Pro"/>
                <a:sym typeface="Source Sans Pro"/>
              </a:defRPr>
            </a:lvl6pPr>
            <a:lvl7pPr marL="3200400" marR="0" lvl="6" indent="-387476" algn="l" rtl="0">
              <a:lnSpc>
                <a:spcPct val="100000"/>
              </a:lnSpc>
              <a:spcBef>
                <a:spcPts val="2400"/>
              </a:spcBef>
              <a:spcAft>
                <a:spcPts val="0"/>
              </a:spcAft>
              <a:buClr>
                <a:srgbClr val="6D706C"/>
              </a:buClr>
              <a:buSzPts val="2502"/>
              <a:buFont typeface="Source Sans Pro"/>
              <a:buChar char="•"/>
              <a:defRPr sz="1800" b="0" i="0" u="none" strike="noStrike" cap="none">
                <a:solidFill>
                  <a:srgbClr val="2B2C2A"/>
                </a:solidFill>
                <a:latin typeface="Source Sans Pro"/>
                <a:ea typeface="Source Sans Pro"/>
                <a:cs typeface="Source Sans Pro"/>
                <a:sym typeface="Source Sans Pro"/>
              </a:defRPr>
            </a:lvl7pPr>
            <a:lvl8pPr marL="3657600" marR="0" lvl="7" indent="-387477" algn="l" rtl="0">
              <a:lnSpc>
                <a:spcPct val="100000"/>
              </a:lnSpc>
              <a:spcBef>
                <a:spcPts val="2400"/>
              </a:spcBef>
              <a:spcAft>
                <a:spcPts val="0"/>
              </a:spcAft>
              <a:buClr>
                <a:srgbClr val="6D706C"/>
              </a:buClr>
              <a:buSzPts val="2502"/>
              <a:buFont typeface="Source Sans Pro"/>
              <a:buChar char="•"/>
              <a:defRPr sz="1800" b="0" i="0" u="none" strike="noStrike" cap="none">
                <a:solidFill>
                  <a:srgbClr val="2B2C2A"/>
                </a:solidFill>
                <a:latin typeface="Source Sans Pro"/>
                <a:ea typeface="Source Sans Pro"/>
                <a:cs typeface="Source Sans Pro"/>
                <a:sym typeface="Source Sans Pro"/>
              </a:defRPr>
            </a:lvl8pPr>
            <a:lvl9pPr marL="4114800" marR="0" lvl="8" indent="-387477" algn="l" rtl="0">
              <a:lnSpc>
                <a:spcPct val="100000"/>
              </a:lnSpc>
              <a:spcBef>
                <a:spcPts val="2400"/>
              </a:spcBef>
              <a:spcAft>
                <a:spcPts val="0"/>
              </a:spcAft>
              <a:buClr>
                <a:srgbClr val="6D706C"/>
              </a:buClr>
              <a:buSzPts val="2502"/>
              <a:buFont typeface="Source Sans Pro"/>
              <a:buChar char="•"/>
              <a:defRPr sz="1800" b="0" i="0" u="none" strike="noStrike" cap="none">
                <a:solidFill>
                  <a:srgbClr val="2B2C2A"/>
                </a:solidFill>
                <a:latin typeface="Source Sans Pro"/>
                <a:ea typeface="Source Sans Pro"/>
                <a:cs typeface="Source Sans Pro"/>
                <a:sym typeface="Source Sans Pro"/>
              </a:defRPr>
            </a:lvl9pPr>
          </a:lstStyle>
          <a:p>
            <a:endParaRPr/>
          </a:p>
        </p:txBody>
      </p:sp>
      <p:sp>
        <p:nvSpPr>
          <p:cNvPr id="25" name="Google Shape;25;p60"/>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6"/>
        <p:cNvGrpSpPr/>
        <p:nvPr/>
      </p:nvGrpSpPr>
      <p:grpSpPr>
        <a:xfrm>
          <a:off x="0" y="0"/>
          <a:ext cx="0" cy="0"/>
          <a:chOff x="0" y="0"/>
          <a:chExt cx="0" cy="0"/>
        </a:xfrm>
      </p:grpSpPr>
      <p:cxnSp>
        <p:nvCxnSpPr>
          <p:cNvPr id="27" name="Google Shape;27;p61"/>
          <p:cNvCxnSpPr/>
          <p:nvPr/>
        </p:nvCxnSpPr>
        <p:spPr>
          <a:xfrm rot="10800000" flipH="1">
            <a:off x="1270000" y="2411413"/>
            <a:ext cx="10463213" cy="1587"/>
          </a:xfrm>
          <a:prstGeom prst="straightConnector1">
            <a:avLst/>
          </a:prstGeom>
          <a:noFill/>
          <a:ln w="25400" cap="flat" cmpd="sng">
            <a:solidFill>
              <a:srgbClr val="2C7832"/>
            </a:solidFill>
            <a:prstDash val="solid"/>
            <a:miter lim="800000"/>
            <a:headEnd type="none" w="sm" len="sm"/>
            <a:tailEnd type="none" w="sm" len="sm"/>
          </a:ln>
        </p:spPr>
      </p:cxnSp>
      <p:sp>
        <p:nvSpPr>
          <p:cNvPr id="28" name="Google Shape;28;p61"/>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lvl1pPr marL="457200" marR="0" lvl="0" indent="-548640" algn="l" rtl="0">
              <a:lnSpc>
                <a:spcPct val="100000"/>
              </a:lnSpc>
              <a:spcBef>
                <a:spcPts val="1200"/>
              </a:spcBef>
              <a:spcAft>
                <a:spcPts val="0"/>
              </a:spcAft>
              <a:buClr>
                <a:srgbClr val="2B2C2A"/>
              </a:buClr>
              <a:buSzPts val="5040"/>
              <a:buFont typeface="Source Sans Pro"/>
              <a:buChar char="•"/>
              <a:defRPr sz="4200" b="0" i="0" u="none" strike="noStrike" cap="none">
                <a:solidFill>
                  <a:srgbClr val="2B2C2A"/>
                </a:solidFill>
                <a:latin typeface="Source Sans Pro"/>
                <a:ea typeface="Source Sans Pro"/>
                <a:cs typeface="Source Sans Pro"/>
                <a:sym typeface="Source Sans Pro"/>
              </a:defRPr>
            </a:lvl1pPr>
            <a:lvl2pPr marL="914400" marR="0" lvl="1" indent="-548640" algn="l" rtl="0">
              <a:lnSpc>
                <a:spcPct val="100000"/>
              </a:lnSpc>
              <a:spcBef>
                <a:spcPts val="1200"/>
              </a:spcBef>
              <a:spcAft>
                <a:spcPts val="0"/>
              </a:spcAft>
              <a:buClr>
                <a:srgbClr val="6D706C"/>
              </a:buClr>
              <a:buSzPts val="5040"/>
              <a:buFont typeface="Source Sans Pro"/>
              <a:buChar char="•"/>
              <a:defRPr sz="4200" b="0" i="0" u="none" strike="noStrike" cap="none">
                <a:solidFill>
                  <a:srgbClr val="6D706D"/>
                </a:solidFill>
                <a:latin typeface="Source Sans Pro"/>
                <a:ea typeface="Source Sans Pro"/>
                <a:cs typeface="Source Sans Pro"/>
                <a:sym typeface="Source Sans Pro"/>
              </a:defRPr>
            </a:lvl2pPr>
            <a:lvl3pPr marL="1371600" marR="0" lvl="2" indent="-548639" algn="l" rtl="0">
              <a:lnSpc>
                <a:spcPct val="100000"/>
              </a:lnSpc>
              <a:spcBef>
                <a:spcPts val="2400"/>
              </a:spcBef>
              <a:spcAft>
                <a:spcPts val="0"/>
              </a:spcAft>
              <a:buClr>
                <a:srgbClr val="6D706C"/>
              </a:buClr>
              <a:buSzPts val="5040"/>
              <a:buFont typeface="Source Sans Pro"/>
              <a:buChar char="•"/>
              <a:defRPr sz="4200" b="0" i="0" u="none" strike="noStrike" cap="none">
                <a:solidFill>
                  <a:srgbClr val="6D706D"/>
                </a:solidFill>
                <a:latin typeface="Source Sans Pro"/>
                <a:ea typeface="Source Sans Pro"/>
                <a:cs typeface="Source Sans Pro"/>
                <a:sym typeface="Source Sans Pro"/>
              </a:defRPr>
            </a:lvl3pPr>
            <a:lvl4pPr marL="1828800" marR="0" lvl="3" indent="-548639" algn="l" rtl="0">
              <a:lnSpc>
                <a:spcPct val="100000"/>
              </a:lnSpc>
              <a:spcBef>
                <a:spcPts val="2400"/>
              </a:spcBef>
              <a:spcAft>
                <a:spcPts val="0"/>
              </a:spcAft>
              <a:buClr>
                <a:srgbClr val="6D706C"/>
              </a:buClr>
              <a:buSzPts val="5040"/>
              <a:buFont typeface="Source Sans Pro"/>
              <a:buChar char="•"/>
              <a:defRPr sz="4200" b="0" i="0" u="none" strike="noStrike" cap="none">
                <a:solidFill>
                  <a:srgbClr val="6D706D"/>
                </a:solidFill>
                <a:latin typeface="Source Sans Pro"/>
                <a:ea typeface="Source Sans Pro"/>
                <a:cs typeface="Source Sans Pro"/>
                <a:sym typeface="Source Sans Pro"/>
              </a:defRPr>
            </a:lvl4pPr>
            <a:lvl5pPr marL="2286000" marR="0" lvl="4" indent="-548639" algn="l" rtl="0">
              <a:lnSpc>
                <a:spcPct val="100000"/>
              </a:lnSpc>
              <a:spcBef>
                <a:spcPts val="2400"/>
              </a:spcBef>
              <a:spcAft>
                <a:spcPts val="0"/>
              </a:spcAft>
              <a:buClr>
                <a:srgbClr val="6D706C"/>
              </a:buClr>
              <a:buSzPts val="5040"/>
              <a:buFont typeface="Source Sans Pro"/>
              <a:buChar char="•"/>
              <a:defRPr sz="4200" b="0" i="0" u="none" strike="noStrike" cap="none">
                <a:solidFill>
                  <a:srgbClr val="6D706D"/>
                </a:solidFill>
                <a:latin typeface="Source Sans Pro"/>
                <a:ea typeface="Source Sans Pro"/>
                <a:cs typeface="Source Sans Pro"/>
                <a:sym typeface="Source Sans Pro"/>
              </a:defRPr>
            </a:lvl5pPr>
            <a:lvl6pPr marL="2743200" marR="0" lvl="5" indent="-599313" algn="l" rtl="0">
              <a:lnSpc>
                <a:spcPct val="100000"/>
              </a:lnSpc>
              <a:spcBef>
                <a:spcPts val="2400"/>
              </a:spcBef>
              <a:spcAft>
                <a:spcPts val="0"/>
              </a:spcAft>
              <a:buClr>
                <a:srgbClr val="6D706C"/>
              </a:buClr>
              <a:buSzPts val="5838"/>
              <a:buFont typeface="Source Sans Pro"/>
              <a:buChar char="•"/>
              <a:defRPr sz="4200" b="0" i="0" u="none" strike="noStrike" cap="none">
                <a:solidFill>
                  <a:srgbClr val="2B2C2A"/>
                </a:solidFill>
                <a:latin typeface="Source Sans Pro"/>
                <a:ea typeface="Source Sans Pro"/>
                <a:cs typeface="Source Sans Pro"/>
                <a:sym typeface="Source Sans Pro"/>
              </a:defRPr>
            </a:lvl6pPr>
            <a:lvl7pPr marL="3200400" marR="0" lvl="6" indent="-599313" algn="l" rtl="0">
              <a:lnSpc>
                <a:spcPct val="100000"/>
              </a:lnSpc>
              <a:spcBef>
                <a:spcPts val="2400"/>
              </a:spcBef>
              <a:spcAft>
                <a:spcPts val="0"/>
              </a:spcAft>
              <a:buClr>
                <a:srgbClr val="6D706C"/>
              </a:buClr>
              <a:buSzPts val="5838"/>
              <a:buFont typeface="Source Sans Pro"/>
              <a:buChar char="•"/>
              <a:defRPr sz="4200" b="0" i="0" u="none" strike="noStrike" cap="none">
                <a:solidFill>
                  <a:srgbClr val="2B2C2A"/>
                </a:solidFill>
                <a:latin typeface="Source Sans Pro"/>
                <a:ea typeface="Source Sans Pro"/>
                <a:cs typeface="Source Sans Pro"/>
                <a:sym typeface="Source Sans Pro"/>
              </a:defRPr>
            </a:lvl7pPr>
            <a:lvl8pPr marL="3657600" marR="0" lvl="7" indent="-599313" algn="l" rtl="0">
              <a:lnSpc>
                <a:spcPct val="100000"/>
              </a:lnSpc>
              <a:spcBef>
                <a:spcPts val="2400"/>
              </a:spcBef>
              <a:spcAft>
                <a:spcPts val="0"/>
              </a:spcAft>
              <a:buClr>
                <a:srgbClr val="6D706C"/>
              </a:buClr>
              <a:buSzPts val="5838"/>
              <a:buFont typeface="Source Sans Pro"/>
              <a:buChar char="•"/>
              <a:defRPr sz="4200" b="0" i="0" u="none" strike="noStrike" cap="none">
                <a:solidFill>
                  <a:srgbClr val="2B2C2A"/>
                </a:solidFill>
                <a:latin typeface="Source Sans Pro"/>
                <a:ea typeface="Source Sans Pro"/>
                <a:cs typeface="Source Sans Pro"/>
                <a:sym typeface="Source Sans Pro"/>
              </a:defRPr>
            </a:lvl8pPr>
            <a:lvl9pPr marL="4114800" marR="0" lvl="8" indent="-599313" algn="l" rtl="0">
              <a:lnSpc>
                <a:spcPct val="100000"/>
              </a:lnSpc>
              <a:spcBef>
                <a:spcPts val="2400"/>
              </a:spcBef>
              <a:spcAft>
                <a:spcPts val="0"/>
              </a:spcAft>
              <a:buClr>
                <a:srgbClr val="6D706C"/>
              </a:buClr>
              <a:buSzPts val="5838"/>
              <a:buFont typeface="Source Sans Pro"/>
              <a:buChar char="•"/>
              <a:defRPr sz="4200" b="0" i="0" u="none" strike="noStrike" cap="none">
                <a:solidFill>
                  <a:srgbClr val="2B2C2A"/>
                </a:solidFill>
                <a:latin typeface="Source Sans Pro"/>
                <a:ea typeface="Source Sans Pro"/>
                <a:cs typeface="Source Sans Pro"/>
                <a:sym typeface="Source Sans Pro"/>
              </a:defRPr>
            </a:lvl9pPr>
          </a:lstStyle>
          <a:p>
            <a:endParaRPr/>
          </a:p>
        </p:txBody>
      </p:sp>
      <p:sp>
        <p:nvSpPr>
          <p:cNvPr id="29" name="Google Shape;29;p61"/>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lvl1pPr marR="0" lvl="0"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9pPr>
          </a:lstStyle>
          <a:p>
            <a:endParaRPr/>
          </a:p>
        </p:txBody>
      </p:sp>
      <p:sp>
        <p:nvSpPr>
          <p:cNvPr id="30" name="Google Shape;30;p61"/>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gal" type="blank">
  <p:cSld name="BLANK">
    <p:spTree>
      <p:nvGrpSpPr>
        <p:cNvPr id="1" name="Shape 31"/>
        <p:cNvGrpSpPr/>
        <p:nvPr/>
      </p:nvGrpSpPr>
      <p:grpSpPr>
        <a:xfrm>
          <a:off x="0" y="0"/>
          <a:ext cx="0" cy="0"/>
          <a:chOff x="0" y="0"/>
          <a:chExt cx="0" cy="0"/>
        </a:xfrm>
      </p:grpSpPr>
      <p:sp>
        <p:nvSpPr>
          <p:cNvPr id="32" name="Google Shape;32;p62"/>
          <p:cNvSpPr/>
          <p:nvPr/>
        </p:nvSpPr>
        <p:spPr>
          <a:xfrm>
            <a:off x="1270000" y="1701800"/>
            <a:ext cx="10464800" cy="6350000"/>
          </a:xfrm>
          <a:prstGeom prst="rect">
            <a:avLst/>
          </a:prstGeom>
          <a:noFill/>
          <a:ln>
            <a:noFill/>
          </a:ln>
        </p:spPr>
        <p:txBody>
          <a:bodyPr spcFirstLastPara="1" wrap="square" lIns="50800" tIns="50800" rIns="50800" bIns="50800" anchor="t" anchorCtr="0">
            <a:noAutofit/>
          </a:bodyPr>
          <a:lstStyle/>
          <a:p>
            <a:pPr marL="0" marR="0" lvl="0" indent="0" algn="l" rtl="0">
              <a:lnSpc>
                <a:spcPct val="150000"/>
              </a:lnSpc>
              <a:spcBef>
                <a:spcPts val="0"/>
              </a:spcBef>
              <a:spcAft>
                <a:spcPts val="0"/>
              </a:spcAft>
              <a:buClr>
                <a:srgbClr val="000000"/>
              </a:buClr>
              <a:buSzPts val="2800"/>
              <a:buFont typeface="Arial"/>
              <a:buNone/>
            </a:pPr>
            <a:r>
              <a:rPr lang="en-US" sz="2800" b="0" i="0" u="none" strike="noStrike" cap="none">
                <a:solidFill>
                  <a:srgbClr val="A6A6A6"/>
                </a:solidFill>
                <a:latin typeface="Source Sans Pro"/>
                <a:ea typeface="Source Sans Pro"/>
                <a:cs typeface="Source Sans Pro"/>
                <a:sym typeface="Source Sans Pro"/>
              </a:rPr>
              <a:t>© 2013 Impetus Technologies. All rights reserved.</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2000"/>
              </a:spcBef>
              <a:spcAft>
                <a:spcPts val="0"/>
              </a:spcAft>
              <a:buClr>
                <a:srgbClr val="000000"/>
              </a:buClr>
              <a:buSzPts val="2800"/>
              <a:buFont typeface="Arial"/>
              <a:buNone/>
            </a:pPr>
            <a:r>
              <a:rPr lang="en-US" sz="2800" b="0" i="0" u="none" strike="noStrike" cap="none">
                <a:solidFill>
                  <a:srgbClr val="A6A6A6"/>
                </a:solidFill>
                <a:latin typeface="Source Sans Pro"/>
                <a:ea typeface="Source Sans Pro"/>
                <a:cs typeface="Source Sans Pro"/>
                <a:sym typeface="Source Sans Pro"/>
              </a:rPr>
              <a:t>You are prohibited from making a copy or modification of, or from redistributing, rebroadcasting, or re-encoding of this content without the prior written consent of Impetus Technologies.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2000"/>
              </a:spcBef>
              <a:spcAft>
                <a:spcPts val="0"/>
              </a:spcAft>
              <a:buClr>
                <a:srgbClr val="000000"/>
              </a:buClr>
              <a:buSzPts val="2800"/>
              <a:buFont typeface="Arial"/>
              <a:buNone/>
            </a:pPr>
            <a:r>
              <a:rPr lang="en-US" sz="2800" b="0" i="0" u="none" strike="noStrike" cap="none">
                <a:solidFill>
                  <a:srgbClr val="A6A6A6"/>
                </a:solidFill>
                <a:latin typeface="Source Sans Pro"/>
                <a:ea typeface="Source Sans Pro"/>
                <a:cs typeface="Source Sans Pro"/>
                <a:sym typeface="Source Sans Pro"/>
              </a:rPr>
              <a:t>This presentation may include images from other products and services. These images are used for illustrative purposes only. Unless explicitly stated there is implied endorsement or sponsorship of these products by Impetus. All copyrights and trademarks are property of their respective owners.</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33"/>
        <p:cNvGrpSpPr/>
        <p:nvPr/>
      </p:nvGrpSpPr>
      <p:grpSpPr>
        <a:xfrm>
          <a:off x="0" y="0"/>
          <a:ext cx="0" cy="0"/>
          <a:chOff x="0" y="0"/>
          <a:chExt cx="0" cy="0"/>
        </a:xfrm>
      </p:grpSpPr>
      <p:cxnSp>
        <p:nvCxnSpPr>
          <p:cNvPr id="34" name="Google Shape;34;p63"/>
          <p:cNvCxnSpPr/>
          <p:nvPr/>
        </p:nvCxnSpPr>
        <p:spPr>
          <a:xfrm>
            <a:off x="1270000" y="4953000"/>
            <a:ext cx="10464800" cy="25400"/>
          </a:xfrm>
          <a:prstGeom prst="straightConnector1">
            <a:avLst/>
          </a:prstGeom>
          <a:noFill/>
          <a:ln w="25400" cap="flat" cmpd="sng">
            <a:solidFill>
              <a:srgbClr val="2C7933"/>
            </a:solidFill>
            <a:prstDash val="solid"/>
            <a:round/>
            <a:headEnd type="none" w="sm" len="sm"/>
            <a:tailEnd type="none" w="sm" len="sm"/>
          </a:ln>
        </p:spPr>
      </p:cxnSp>
      <p:sp>
        <p:nvSpPr>
          <p:cNvPr id="35" name="Google Shape;35;p63"/>
          <p:cNvSpPr txBox="1">
            <a:spLocks noGrp="1"/>
          </p:cNvSpPr>
          <p:nvPr>
            <p:ph type="ctrTitle"/>
          </p:nvPr>
        </p:nvSpPr>
        <p:spPr>
          <a:xfrm>
            <a:off x="1270000" y="1524000"/>
            <a:ext cx="10464800" cy="3302000"/>
          </a:xfrm>
          <a:prstGeom prst="rect">
            <a:avLst/>
          </a:prstGeom>
          <a:noFill/>
          <a:ln>
            <a:noFill/>
          </a:ln>
        </p:spPr>
        <p:txBody>
          <a:bodyPr spcFirstLastPara="1" wrap="square" lIns="50800" tIns="50800" rIns="50800" bIns="50800" anchor="b" anchorCtr="0">
            <a:noAutofit/>
          </a:bodyPr>
          <a:lstStyle>
            <a:lvl1pPr marR="0" lvl="0"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9pPr>
          </a:lstStyle>
          <a:p>
            <a:endParaRPr/>
          </a:p>
        </p:txBody>
      </p:sp>
      <p:sp>
        <p:nvSpPr>
          <p:cNvPr id="36" name="Google Shape;36;p63"/>
          <p:cNvSpPr txBox="1">
            <a:spLocks noGrp="1"/>
          </p:cNvSpPr>
          <p:nvPr>
            <p:ph type="subTitle" idx="1"/>
          </p:nvPr>
        </p:nvSpPr>
        <p:spPr>
          <a:xfrm>
            <a:off x="1270000" y="5080000"/>
            <a:ext cx="10464800" cy="3302000"/>
          </a:xfrm>
          <a:prstGeom prst="rect">
            <a:avLst/>
          </a:prstGeom>
          <a:noFill/>
          <a:ln>
            <a:noFill/>
          </a:ln>
        </p:spPr>
        <p:txBody>
          <a:bodyPr spcFirstLastPara="1" wrap="square" lIns="50800" tIns="50800" rIns="50800" bIns="50800" anchor="t" anchorCtr="0">
            <a:noAutofit/>
          </a:bodyPr>
          <a:lstStyle>
            <a:lvl1pPr marR="0" lvl="0" algn="l" rtl="0">
              <a:lnSpc>
                <a:spcPct val="100000"/>
              </a:lnSpc>
              <a:spcBef>
                <a:spcPts val="0"/>
              </a:spcBef>
              <a:spcAft>
                <a:spcPts val="0"/>
              </a:spcAft>
              <a:buClr>
                <a:srgbClr val="6D706D"/>
              </a:buClr>
              <a:buSzPts val="5004"/>
              <a:buFont typeface="Source Sans Pro"/>
              <a:buNone/>
              <a:defRPr sz="3600" b="0" i="0" u="none" strike="noStrike" cap="none">
                <a:solidFill>
                  <a:srgbClr val="6D706D"/>
                </a:solidFill>
                <a:latin typeface="Source Sans Pro"/>
                <a:ea typeface="Source Sans Pro"/>
                <a:cs typeface="Source Sans Pro"/>
                <a:sym typeface="Source Sans Pro"/>
              </a:defRPr>
            </a:lvl1pPr>
            <a:lvl2pPr marR="0" lvl="1"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2pPr>
            <a:lvl3pPr marR="0" lvl="2"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3pPr>
            <a:lvl4pPr marR="0" lvl="3"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4pPr>
            <a:lvl5pPr marR="0" lvl="4"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5pPr>
            <a:lvl6pPr marR="0" lvl="5"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6pPr>
            <a:lvl7pPr marR="0" lvl="6"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7pPr>
            <a:lvl8pPr marR="0" lvl="7"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8pPr>
            <a:lvl9pPr marR="0" lvl="8" algn="ctr" rtl="0">
              <a:lnSpc>
                <a:spcPct val="100000"/>
              </a:lnSpc>
              <a:spcBef>
                <a:spcPts val="2400"/>
              </a:spcBef>
              <a:spcAft>
                <a:spcPts val="0"/>
              </a:spcAft>
              <a:buClr>
                <a:srgbClr val="6D706C"/>
              </a:buClr>
              <a:buSzPts val="5838"/>
              <a:buFont typeface="Source Sans Pro"/>
              <a:buNone/>
              <a:defRPr sz="4200" b="0" i="0" u="none" strike="noStrike" cap="none">
                <a:solidFill>
                  <a:srgbClr val="2B2C2A"/>
                </a:solidFill>
                <a:latin typeface="Source Sans Pro"/>
                <a:ea typeface="Source Sans Pro"/>
                <a:cs typeface="Source Sans Pro"/>
                <a:sym typeface="Source Sans Pro"/>
              </a:defRPr>
            </a:lvl9pPr>
          </a:lstStyle>
          <a:p>
            <a:endParaRPr/>
          </a:p>
        </p:txBody>
      </p:sp>
      <p:sp>
        <p:nvSpPr>
          <p:cNvPr id="37" name="Google Shape;37;p63"/>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Logo">
  <p:cSld name="Title &amp; Logo">
    <p:spTree>
      <p:nvGrpSpPr>
        <p:cNvPr id="1" name="Shape 38"/>
        <p:cNvGrpSpPr/>
        <p:nvPr/>
      </p:nvGrpSpPr>
      <p:grpSpPr>
        <a:xfrm>
          <a:off x="0" y="0"/>
          <a:ext cx="0" cy="0"/>
          <a:chOff x="0" y="0"/>
          <a:chExt cx="0" cy="0"/>
        </a:xfrm>
      </p:grpSpPr>
      <p:cxnSp>
        <p:nvCxnSpPr>
          <p:cNvPr id="39" name="Google Shape;39;p64"/>
          <p:cNvCxnSpPr/>
          <p:nvPr/>
        </p:nvCxnSpPr>
        <p:spPr>
          <a:xfrm>
            <a:off x="1270000" y="4953000"/>
            <a:ext cx="10464800" cy="25400"/>
          </a:xfrm>
          <a:prstGeom prst="straightConnector1">
            <a:avLst/>
          </a:prstGeom>
          <a:noFill/>
          <a:ln w="25400" cap="flat" cmpd="sng">
            <a:solidFill>
              <a:srgbClr val="2C7933"/>
            </a:solidFill>
            <a:prstDash val="solid"/>
            <a:round/>
            <a:headEnd type="none" w="sm" len="sm"/>
            <a:tailEnd type="none" w="sm" len="sm"/>
          </a:ln>
        </p:spPr>
      </p:cxnSp>
      <p:sp>
        <p:nvSpPr>
          <p:cNvPr id="40" name="Google Shape;40;p64"/>
          <p:cNvSpPr/>
          <p:nvPr/>
        </p:nvSpPr>
        <p:spPr>
          <a:xfrm>
            <a:off x="1346200" y="5295900"/>
            <a:ext cx="3890963" cy="63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000000"/>
              </a:solidFill>
              <a:latin typeface="Source Sans Pro"/>
              <a:ea typeface="Source Sans Pro"/>
              <a:cs typeface="Source Sans Pro"/>
              <a:sym typeface="Source Sans Pro"/>
            </a:endParaRPr>
          </a:p>
        </p:txBody>
      </p:sp>
      <p:sp>
        <p:nvSpPr>
          <p:cNvPr id="41" name="Google Shape;41;p64"/>
          <p:cNvSpPr txBox="1">
            <a:spLocks noGrp="1"/>
          </p:cNvSpPr>
          <p:nvPr>
            <p:ph type="ctrTitle"/>
          </p:nvPr>
        </p:nvSpPr>
        <p:spPr>
          <a:xfrm>
            <a:off x="1270000" y="1524000"/>
            <a:ext cx="10464800" cy="3302000"/>
          </a:xfrm>
          <a:prstGeom prst="rect">
            <a:avLst/>
          </a:prstGeom>
          <a:noFill/>
          <a:ln>
            <a:noFill/>
          </a:ln>
        </p:spPr>
        <p:txBody>
          <a:bodyPr spcFirstLastPara="1" wrap="square" lIns="50800" tIns="50800" rIns="50800" bIns="50800" anchor="b" anchorCtr="0">
            <a:noAutofit/>
          </a:bodyPr>
          <a:lstStyle>
            <a:lvl1pPr marR="0" lvl="0"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9pPr>
          </a:lstStyle>
          <a:p>
            <a:endParaRPr/>
          </a:p>
        </p:txBody>
      </p:sp>
      <p:sp>
        <p:nvSpPr>
          <p:cNvPr id="42" name="Google Shape;42;p64"/>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3"/>
        <p:cNvGrpSpPr/>
        <p:nvPr/>
      </p:nvGrpSpPr>
      <p:grpSpPr>
        <a:xfrm>
          <a:off x="0" y="0"/>
          <a:ext cx="0" cy="0"/>
          <a:chOff x="0" y="0"/>
          <a:chExt cx="0" cy="0"/>
        </a:xfrm>
      </p:grpSpPr>
      <p:cxnSp>
        <p:nvCxnSpPr>
          <p:cNvPr id="44" name="Google Shape;44;p65"/>
          <p:cNvCxnSpPr/>
          <p:nvPr/>
        </p:nvCxnSpPr>
        <p:spPr>
          <a:xfrm rot="10800000" flipH="1">
            <a:off x="1270000" y="254000"/>
            <a:ext cx="10464800" cy="25400"/>
          </a:xfrm>
          <a:prstGeom prst="straightConnector1">
            <a:avLst/>
          </a:prstGeom>
          <a:noFill/>
          <a:ln w="25400" cap="flat" cmpd="sng">
            <a:solidFill>
              <a:srgbClr val="2C7832"/>
            </a:solidFill>
            <a:prstDash val="solid"/>
            <a:miter lim="800000"/>
            <a:headEnd type="none" w="sm" len="sm"/>
            <a:tailEnd type="none" w="sm" len="sm"/>
          </a:ln>
        </p:spPr>
      </p:cxnSp>
      <p:sp>
        <p:nvSpPr>
          <p:cNvPr id="45" name="Google Shape;45;p65"/>
          <p:cNvSpPr txBox="1">
            <a:spLocks noGrp="1"/>
          </p:cNvSpPr>
          <p:nvPr>
            <p:ph type="body" idx="1"/>
          </p:nvPr>
        </p:nvSpPr>
        <p:spPr>
          <a:xfrm>
            <a:off x="1270000" y="381000"/>
            <a:ext cx="10464800" cy="9118600"/>
          </a:xfrm>
          <a:prstGeom prst="rect">
            <a:avLst/>
          </a:prstGeom>
          <a:noFill/>
          <a:ln>
            <a:noFill/>
          </a:ln>
        </p:spPr>
        <p:txBody>
          <a:bodyPr spcFirstLastPara="1" wrap="square" lIns="50800" tIns="50800" rIns="50800" bIns="50800" anchor="t" anchorCtr="0">
            <a:noAutofit/>
          </a:bodyPr>
          <a:lstStyle>
            <a:lvl1pPr marL="457200" marR="0" lvl="0" indent="-548640" algn="l" rtl="0">
              <a:lnSpc>
                <a:spcPct val="100000"/>
              </a:lnSpc>
              <a:spcBef>
                <a:spcPts val="1200"/>
              </a:spcBef>
              <a:spcAft>
                <a:spcPts val="0"/>
              </a:spcAft>
              <a:buClr>
                <a:srgbClr val="2B2C2A"/>
              </a:buClr>
              <a:buSzPts val="5040"/>
              <a:buFont typeface="Source Sans Pro"/>
              <a:buChar char="•"/>
              <a:defRPr sz="4200" b="0" i="0" u="none" strike="noStrike" cap="none">
                <a:solidFill>
                  <a:srgbClr val="2B2C2A"/>
                </a:solidFill>
                <a:latin typeface="Source Sans Pro"/>
                <a:ea typeface="Source Sans Pro"/>
                <a:cs typeface="Source Sans Pro"/>
                <a:sym typeface="Source Sans Pro"/>
              </a:defRPr>
            </a:lvl1pPr>
            <a:lvl2pPr marL="914400" marR="0" lvl="1" indent="-548640" algn="l" rtl="0">
              <a:lnSpc>
                <a:spcPct val="100000"/>
              </a:lnSpc>
              <a:spcBef>
                <a:spcPts val="1200"/>
              </a:spcBef>
              <a:spcAft>
                <a:spcPts val="0"/>
              </a:spcAft>
              <a:buClr>
                <a:srgbClr val="6D706C"/>
              </a:buClr>
              <a:buSzPts val="5040"/>
              <a:buFont typeface="Source Sans Pro"/>
              <a:buChar char="•"/>
              <a:defRPr sz="4200" b="0" i="0" u="none" strike="noStrike" cap="none">
                <a:solidFill>
                  <a:srgbClr val="6D706D"/>
                </a:solidFill>
                <a:latin typeface="Source Sans Pro"/>
                <a:ea typeface="Source Sans Pro"/>
                <a:cs typeface="Source Sans Pro"/>
                <a:sym typeface="Source Sans Pro"/>
              </a:defRPr>
            </a:lvl2pPr>
            <a:lvl3pPr marL="1371600" marR="0" lvl="2" indent="-548639" algn="l" rtl="0">
              <a:lnSpc>
                <a:spcPct val="100000"/>
              </a:lnSpc>
              <a:spcBef>
                <a:spcPts val="2400"/>
              </a:spcBef>
              <a:spcAft>
                <a:spcPts val="0"/>
              </a:spcAft>
              <a:buClr>
                <a:srgbClr val="6D706C"/>
              </a:buClr>
              <a:buSzPts val="5040"/>
              <a:buFont typeface="Source Sans Pro"/>
              <a:buChar char="•"/>
              <a:defRPr sz="4200" b="0" i="0" u="none" strike="noStrike" cap="none">
                <a:solidFill>
                  <a:srgbClr val="6D706D"/>
                </a:solidFill>
                <a:latin typeface="Source Sans Pro"/>
                <a:ea typeface="Source Sans Pro"/>
                <a:cs typeface="Source Sans Pro"/>
                <a:sym typeface="Source Sans Pro"/>
              </a:defRPr>
            </a:lvl3pPr>
            <a:lvl4pPr marL="1828800" marR="0" lvl="3" indent="-548639" algn="l" rtl="0">
              <a:lnSpc>
                <a:spcPct val="100000"/>
              </a:lnSpc>
              <a:spcBef>
                <a:spcPts val="2400"/>
              </a:spcBef>
              <a:spcAft>
                <a:spcPts val="0"/>
              </a:spcAft>
              <a:buClr>
                <a:srgbClr val="6D706C"/>
              </a:buClr>
              <a:buSzPts val="5040"/>
              <a:buFont typeface="Source Sans Pro"/>
              <a:buChar char="•"/>
              <a:defRPr sz="4200" b="0" i="0" u="none" strike="noStrike" cap="none">
                <a:solidFill>
                  <a:srgbClr val="6D706D"/>
                </a:solidFill>
                <a:latin typeface="Source Sans Pro"/>
                <a:ea typeface="Source Sans Pro"/>
                <a:cs typeface="Source Sans Pro"/>
                <a:sym typeface="Source Sans Pro"/>
              </a:defRPr>
            </a:lvl4pPr>
            <a:lvl5pPr marL="2286000" marR="0" lvl="4" indent="-548639" algn="l" rtl="0">
              <a:lnSpc>
                <a:spcPct val="100000"/>
              </a:lnSpc>
              <a:spcBef>
                <a:spcPts val="2400"/>
              </a:spcBef>
              <a:spcAft>
                <a:spcPts val="0"/>
              </a:spcAft>
              <a:buClr>
                <a:srgbClr val="6D706C"/>
              </a:buClr>
              <a:buSzPts val="5040"/>
              <a:buFont typeface="Source Sans Pro"/>
              <a:buChar char="•"/>
              <a:defRPr sz="4200" b="0" i="0" u="none" strike="noStrike" cap="none">
                <a:solidFill>
                  <a:srgbClr val="6D706D"/>
                </a:solidFill>
                <a:latin typeface="Source Sans Pro"/>
                <a:ea typeface="Source Sans Pro"/>
                <a:cs typeface="Source Sans Pro"/>
                <a:sym typeface="Source Sans Pro"/>
              </a:defRPr>
            </a:lvl5pPr>
            <a:lvl6pPr marL="2743200" marR="0" lvl="5" indent="-599313" algn="l" rtl="0">
              <a:lnSpc>
                <a:spcPct val="100000"/>
              </a:lnSpc>
              <a:spcBef>
                <a:spcPts val="2400"/>
              </a:spcBef>
              <a:spcAft>
                <a:spcPts val="0"/>
              </a:spcAft>
              <a:buClr>
                <a:srgbClr val="6D706C"/>
              </a:buClr>
              <a:buSzPts val="5838"/>
              <a:buFont typeface="Source Sans Pro"/>
              <a:buChar char="•"/>
              <a:defRPr sz="4200" b="0" i="0" u="none" strike="noStrike" cap="none">
                <a:solidFill>
                  <a:srgbClr val="2B2C2A"/>
                </a:solidFill>
                <a:latin typeface="Source Sans Pro"/>
                <a:ea typeface="Source Sans Pro"/>
                <a:cs typeface="Source Sans Pro"/>
                <a:sym typeface="Source Sans Pro"/>
              </a:defRPr>
            </a:lvl6pPr>
            <a:lvl7pPr marL="3200400" marR="0" lvl="6" indent="-599313" algn="l" rtl="0">
              <a:lnSpc>
                <a:spcPct val="100000"/>
              </a:lnSpc>
              <a:spcBef>
                <a:spcPts val="2400"/>
              </a:spcBef>
              <a:spcAft>
                <a:spcPts val="0"/>
              </a:spcAft>
              <a:buClr>
                <a:srgbClr val="6D706C"/>
              </a:buClr>
              <a:buSzPts val="5838"/>
              <a:buFont typeface="Source Sans Pro"/>
              <a:buChar char="•"/>
              <a:defRPr sz="4200" b="0" i="0" u="none" strike="noStrike" cap="none">
                <a:solidFill>
                  <a:srgbClr val="2B2C2A"/>
                </a:solidFill>
                <a:latin typeface="Source Sans Pro"/>
                <a:ea typeface="Source Sans Pro"/>
                <a:cs typeface="Source Sans Pro"/>
                <a:sym typeface="Source Sans Pro"/>
              </a:defRPr>
            </a:lvl7pPr>
            <a:lvl8pPr marL="3657600" marR="0" lvl="7" indent="-599313" algn="l" rtl="0">
              <a:lnSpc>
                <a:spcPct val="100000"/>
              </a:lnSpc>
              <a:spcBef>
                <a:spcPts val="2400"/>
              </a:spcBef>
              <a:spcAft>
                <a:spcPts val="0"/>
              </a:spcAft>
              <a:buClr>
                <a:srgbClr val="6D706C"/>
              </a:buClr>
              <a:buSzPts val="5838"/>
              <a:buFont typeface="Source Sans Pro"/>
              <a:buChar char="•"/>
              <a:defRPr sz="4200" b="0" i="0" u="none" strike="noStrike" cap="none">
                <a:solidFill>
                  <a:srgbClr val="2B2C2A"/>
                </a:solidFill>
                <a:latin typeface="Source Sans Pro"/>
                <a:ea typeface="Source Sans Pro"/>
                <a:cs typeface="Source Sans Pro"/>
                <a:sym typeface="Source Sans Pro"/>
              </a:defRPr>
            </a:lvl8pPr>
            <a:lvl9pPr marL="4114800" marR="0" lvl="8" indent="-599313" algn="l" rtl="0">
              <a:lnSpc>
                <a:spcPct val="100000"/>
              </a:lnSpc>
              <a:spcBef>
                <a:spcPts val="2400"/>
              </a:spcBef>
              <a:spcAft>
                <a:spcPts val="0"/>
              </a:spcAft>
              <a:buClr>
                <a:srgbClr val="6D706C"/>
              </a:buClr>
              <a:buSzPts val="5838"/>
              <a:buFont typeface="Source Sans Pro"/>
              <a:buChar char="•"/>
              <a:defRPr sz="4200" b="0" i="0" u="none" strike="noStrike" cap="none">
                <a:solidFill>
                  <a:srgbClr val="2B2C2A"/>
                </a:solidFill>
                <a:latin typeface="Source Sans Pro"/>
                <a:ea typeface="Source Sans Pro"/>
                <a:cs typeface="Source Sans Pro"/>
                <a:sym typeface="Source Sans Pro"/>
              </a:defRPr>
            </a:lvl9pPr>
          </a:lstStyle>
          <a:p>
            <a:endParaRPr/>
          </a:p>
        </p:txBody>
      </p:sp>
      <p:sp>
        <p:nvSpPr>
          <p:cNvPr id="46" name="Google Shape;46;p65"/>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op" type="titleOnly">
  <p:cSld name="TITLE_ONLY">
    <p:spTree>
      <p:nvGrpSpPr>
        <p:cNvPr id="1" name="Shape 47"/>
        <p:cNvGrpSpPr/>
        <p:nvPr/>
      </p:nvGrpSpPr>
      <p:grpSpPr>
        <a:xfrm>
          <a:off x="0" y="0"/>
          <a:ext cx="0" cy="0"/>
          <a:chOff x="0" y="0"/>
          <a:chExt cx="0" cy="0"/>
        </a:xfrm>
      </p:grpSpPr>
      <p:cxnSp>
        <p:nvCxnSpPr>
          <p:cNvPr id="48" name="Google Shape;48;p66"/>
          <p:cNvCxnSpPr/>
          <p:nvPr/>
        </p:nvCxnSpPr>
        <p:spPr>
          <a:xfrm rot="10800000" flipH="1">
            <a:off x="1270000" y="2411413"/>
            <a:ext cx="10463213" cy="1587"/>
          </a:xfrm>
          <a:prstGeom prst="straightConnector1">
            <a:avLst/>
          </a:prstGeom>
          <a:noFill/>
          <a:ln w="25400" cap="flat" cmpd="sng">
            <a:solidFill>
              <a:srgbClr val="2C7832"/>
            </a:solidFill>
            <a:prstDash val="solid"/>
            <a:miter lim="800000"/>
            <a:headEnd type="none" w="sm" len="sm"/>
            <a:tailEnd type="none" w="sm" len="sm"/>
          </a:ln>
        </p:spPr>
      </p:cxnSp>
      <p:sp>
        <p:nvSpPr>
          <p:cNvPr id="49" name="Google Shape;49;p66"/>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lvl1pPr marR="0" lvl="0"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6400" b="0" i="0" u="none" strike="noStrike" cap="none">
                <a:solidFill>
                  <a:srgbClr val="2B2C2A"/>
                </a:solidFill>
                <a:latin typeface="Source Sans Pro"/>
                <a:ea typeface="Source Sans Pro"/>
                <a:cs typeface="Source Sans Pro"/>
                <a:sym typeface="Source Sans Pro"/>
              </a:defRPr>
            </a:lvl9pPr>
          </a:lstStyle>
          <a:p>
            <a:endParaRPr/>
          </a:p>
        </p:txBody>
      </p:sp>
      <p:sp>
        <p:nvSpPr>
          <p:cNvPr id="50" name="Google Shape;50;p66"/>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1pPr>
            <a:lvl2pPr marL="0" marR="0" lvl="1" indent="0" algn="ctr" rtl="0">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2pPr>
            <a:lvl3pPr marL="0" marR="0" lvl="2" indent="0" algn="ctr" rtl="0">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3pPr>
            <a:lvl4pPr marL="0" marR="0" lvl="3" indent="0" algn="ctr" rtl="0">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4pPr>
            <a:lvl5pPr marL="0" marR="0" lvl="4" indent="0" algn="ctr" rtl="0">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5pPr>
            <a:lvl6pPr marL="0" marR="0" lvl="5" indent="0" algn="ctr" rtl="0">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6pPr>
            <a:lvl7pPr marL="0" marR="0" lvl="6" indent="0" algn="ctr" rtl="0">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7pPr>
            <a:lvl8pPr marL="0" marR="0" lvl="7" indent="0" algn="ctr" rtl="0">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8pPr>
            <a:lvl9pPr marL="0" marR="0" lvl="8" indent="0" algn="ctr" rtl="0">
              <a:lnSpc>
                <a:spcPct val="100000"/>
              </a:lnSpc>
              <a:spcBef>
                <a:spcPts val="0"/>
              </a:spcBef>
              <a:spcAft>
                <a:spcPts val="0"/>
              </a:spcAft>
              <a:buClr>
                <a:srgbClr val="000000"/>
              </a:buClr>
              <a:buSzPts val="1800"/>
              <a:buFont typeface="Arial"/>
              <a:buNone/>
              <a:defRPr sz="1800" b="0" i="0" u="sng" strike="noStrike" cap="none">
                <a:solidFill>
                  <a:srgbClr val="DAD8D3"/>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cvigil.eci.gov.in/"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cvigil.eci.gov.in/theme/user-manual.html"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s://support.ecitech.in/"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cvigil.eci.gov.in/"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SzPts val="1800"/>
              <a:buNone/>
            </a:pPr>
            <a:fld id="{00000000-1234-1234-1234-123412341234}" type="slidenum">
              <a:rPr lang="en-US" sz="1800" b="0" i="0" u="sng" strike="noStrike" cap="none">
                <a:solidFill>
                  <a:srgbClr val="DAD8D3"/>
                </a:solidFill>
                <a:latin typeface="Source Sans Pro"/>
                <a:ea typeface="Source Sans Pro"/>
                <a:cs typeface="Source Sans Pro"/>
                <a:sym typeface="Source Sans Pro"/>
              </a:rPr>
              <a:t>1</a:t>
            </a:fld>
            <a:endParaRPr sz="1800" b="0" i="0" u="sng" strike="noStrike" cap="none">
              <a:solidFill>
                <a:srgbClr val="DAD8D3"/>
              </a:solidFill>
              <a:latin typeface="Source Sans Pro"/>
              <a:ea typeface="Source Sans Pro"/>
              <a:cs typeface="Source Sans Pro"/>
              <a:sym typeface="Source Sans Pro"/>
            </a:endParaRPr>
          </a:p>
        </p:txBody>
      </p:sp>
      <p:sp>
        <p:nvSpPr>
          <p:cNvPr id="64" name="Google Shape;64;p1"/>
          <p:cNvSpPr txBox="1"/>
          <p:nvPr/>
        </p:nvSpPr>
        <p:spPr>
          <a:xfrm>
            <a:off x="1063625" y="5562600"/>
            <a:ext cx="11582400" cy="2031900"/>
          </a:xfrm>
          <a:prstGeom prst="rect">
            <a:avLst/>
          </a:prstGeom>
          <a:noFill/>
          <a:ln>
            <a:noFill/>
          </a:ln>
        </p:spPr>
        <p:txBody>
          <a:bodyPr spcFirstLastPara="1" wrap="square" lIns="50800" tIns="50800" rIns="50800" bIns="50800" anchor="b" anchorCtr="0">
            <a:noAutofit/>
          </a:bodyPr>
          <a:lstStyle/>
          <a:p>
            <a:pPr marL="0" marR="0" lvl="0" indent="0" algn="r" rtl="0">
              <a:lnSpc>
                <a:spcPct val="100000"/>
              </a:lnSpc>
              <a:spcBef>
                <a:spcPts val="0"/>
              </a:spcBef>
              <a:spcAft>
                <a:spcPts val="0"/>
              </a:spcAft>
              <a:buClr>
                <a:srgbClr val="000000"/>
              </a:buClr>
              <a:buSzPts val="3200"/>
              <a:buFont typeface="Arial"/>
              <a:buNone/>
            </a:pPr>
            <a:endParaRPr sz="3200" b="0" i="0" u="none" strike="noStrike" cap="none">
              <a:solidFill>
                <a:srgbClr val="2B2C2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2B2C2A"/>
                </a:solidFill>
                <a:latin typeface="Source Sans Pro"/>
                <a:ea typeface="Source Sans Pro"/>
                <a:cs typeface="Source Sans Pro"/>
                <a:sym typeface="Source Sans Pro"/>
              </a:rPr>
              <a:t/>
            </a:r>
            <a:br>
              <a:rPr lang="en-US" sz="4400" b="0" i="0" u="none" strike="noStrike" cap="none">
                <a:solidFill>
                  <a:srgbClr val="2B2C2A"/>
                </a:solidFill>
                <a:latin typeface="Source Sans Pro"/>
                <a:ea typeface="Source Sans Pro"/>
                <a:cs typeface="Source Sans Pro"/>
                <a:sym typeface="Source Sans Pro"/>
              </a:rPr>
            </a:br>
            <a:endParaRPr sz="4400" b="0" i="0" u="none" strike="noStrike" cap="none">
              <a:solidFill>
                <a:srgbClr val="2B2C2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5400"/>
              <a:buFont typeface="Arial"/>
              <a:buNone/>
            </a:pPr>
            <a:endParaRPr sz="5400" b="0" i="0" u="none" strike="noStrike" cap="none">
              <a:solidFill>
                <a:srgbClr val="2B2C2A"/>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rgbClr val="2B2C2A"/>
                </a:solidFill>
                <a:latin typeface="Source Sans Pro"/>
                <a:ea typeface="Source Sans Pro"/>
                <a:cs typeface="Source Sans Pro"/>
                <a:sym typeface="Source Sans Pro"/>
              </a:rPr>
              <a:t>Enable citizens to report MCC/ Expenditure violation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endParaRPr sz="4400" b="0" i="0" u="none" strike="noStrike" cap="none">
              <a:solidFill>
                <a:srgbClr val="2B2C2A"/>
              </a:solidFill>
              <a:latin typeface="Source Sans Pro"/>
              <a:ea typeface="Source Sans Pro"/>
              <a:cs typeface="Source Sans Pro"/>
              <a:sym typeface="Source Sans Pro"/>
            </a:endParaRPr>
          </a:p>
        </p:txBody>
      </p:sp>
      <p:pic>
        <p:nvPicPr>
          <p:cNvPr id="65" name="Google Shape;65;p1"/>
          <p:cNvPicPr preferRelativeResize="0"/>
          <p:nvPr/>
        </p:nvPicPr>
        <p:blipFill rotWithShape="1">
          <a:blip r:embed="rId3">
            <a:alphaModFix/>
          </a:blip>
          <a:srcRect/>
          <a:stretch/>
        </p:blipFill>
        <p:spPr>
          <a:xfrm>
            <a:off x="1276724" y="1343581"/>
            <a:ext cx="1627521" cy="1627521"/>
          </a:xfrm>
          <a:prstGeom prst="rect">
            <a:avLst/>
          </a:prstGeom>
          <a:noFill/>
          <a:ln>
            <a:noFill/>
          </a:ln>
        </p:spPr>
      </p:pic>
      <p:pic>
        <p:nvPicPr>
          <p:cNvPr id="66" name="Google Shape;66;p1"/>
          <p:cNvPicPr preferRelativeResize="0"/>
          <p:nvPr/>
        </p:nvPicPr>
        <p:blipFill rotWithShape="1">
          <a:blip r:embed="rId4">
            <a:alphaModFix/>
          </a:blip>
          <a:srcRect/>
          <a:stretch/>
        </p:blipFill>
        <p:spPr>
          <a:xfrm>
            <a:off x="7804155" y="1285718"/>
            <a:ext cx="1698027" cy="1698027"/>
          </a:xfrm>
          <a:prstGeom prst="rect">
            <a:avLst/>
          </a:prstGeom>
          <a:noFill/>
          <a:ln>
            <a:noFill/>
          </a:ln>
        </p:spPr>
      </p:pic>
      <p:pic>
        <p:nvPicPr>
          <p:cNvPr id="67" name="Google Shape;67;p1"/>
          <p:cNvPicPr preferRelativeResize="0"/>
          <p:nvPr/>
        </p:nvPicPr>
        <p:blipFill rotWithShape="1">
          <a:blip r:embed="rId5">
            <a:alphaModFix/>
          </a:blip>
          <a:srcRect/>
          <a:stretch/>
        </p:blipFill>
        <p:spPr>
          <a:xfrm>
            <a:off x="3328172" y="1310087"/>
            <a:ext cx="1698025" cy="1698025"/>
          </a:xfrm>
          <a:prstGeom prst="rect">
            <a:avLst/>
          </a:prstGeom>
          <a:noFill/>
          <a:ln>
            <a:noFill/>
          </a:ln>
        </p:spPr>
      </p:pic>
      <p:pic>
        <p:nvPicPr>
          <p:cNvPr id="68" name="Google Shape;68;p1"/>
          <p:cNvPicPr preferRelativeResize="0"/>
          <p:nvPr/>
        </p:nvPicPr>
        <p:blipFill rotWithShape="1">
          <a:blip r:embed="rId6">
            <a:alphaModFix/>
          </a:blip>
          <a:srcRect/>
          <a:stretch/>
        </p:blipFill>
        <p:spPr>
          <a:xfrm>
            <a:off x="5515324" y="1296032"/>
            <a:ext cx="1698030" cy="1697990"/>
          </a:xfrm>
          <a:prstGeom prst="rect">
            <a:avLst/>
          </a:prstGeom>
          <a:noFill/>
          <a:ln>
            <a:noFill/>
          </a:ln>
        </p:spPr>
      </p:pic>
      <p:sp>
        <p:nvSpPr>
          <p:cNvPr id="69" name="Google Shape;69;p1"/>
          <p:cNvSpPr txBox="1"/>
          <p:nvPr/>
        </p:nvSpPr>
        <p:spPr>
          <a:xfrm>
            <a:off x="1301323" y="2945536"/>
            <a:ext cx="1568000" cy="449280"/>
          </a:xfrm>
          <a:prstGeom prst="rect">
            <a:avLst/>
          </a:prstGeom>
          <a:noFill/>
          <a:ln>
            <a:noFill/>
          </a:ln>
        </p:spPr>
        <p:txBody>
          <a:bodyPr spcFirstLastPara="1" wrap="square" lIns="130025" tIns="130025" rIns="130025" bIns="130025" anchor="t" anchorCtr="0">
            <a:noAutofit/>
          </a:bodyPr>
          <a:lstStyle/>
          <a:p>
            <a:pPr marL="0" marR="0" lvl="0" indent="0" algn="ctr" rtl="0">
              <a:lnSpc>
                <a:spcPct val="100000"/>
              </a:lnSpc>
              <a:spcBef>
                <a:spcPts val="0"/>
              </a:spcBef>
              <a:spcAft>
                <a:spcPts val="0"/>
              </a:spcAft>
              <a:buNone/>
            </a:pPr>
            <a:r>
              <a:rPr lang="en-US" sz="1991" b="1" i="0" u="none" strike="noStrike" cap="none">
                <a:solidFill>
                  <a:srgbClr val="000000"/>
                </a:solidFill>
                <a:latin typeface="Lato"/>
                <a:ea typeface="Lato"/>
                <a:cs typeface="Lato"/>
                <a:sym typeface="Lato"/>
              </a:rPr>
              <a:t>cVigil</a:t>
            </a:r>
            <a:endParaRPr sz="1991" b="1" i="0" u="none" strike="noStrike" cap="none">
              <a:solidFill>
                <a:srgbClr val="000000"/>
              </a:solidFill>
              <a:latin typeface="Lato"/>
              <a:ea typeface="Lato"/>
              <a:cs typeface="Lato"/>
              <a:sym typeface="Lato"/>
            </a:endParaRPr>
          </a:p>
        </p:txBody>
      </p:sp>
      <p:sp>
        <p:nvSpPr>
          <p:cNvPr id="70" name="Google Shape;70;p1"/>
          <p:cNvSpPr txBox="1"/>
          <p:nvPr/>
        </p:nvSpPr>
        <p:spPr>
          <a:xfrm>
            <a:off x="3071603" y="2945536"/>
            <a:ext cx="2089387" cy="449280"/>
          </a:xfrm>
          <a:prstGeom prst="rect">
            <a:avLst/>
          </a:prstGeom>
          <a:noFill/>
          <a:ln>
            <a:noFill/>
          </a:ln>
        </p:spPr>
        <p:txBody>
          <a:bodyPr spcFirstLastPara="1" wrap="square" lIns="130025" tIns="130025" rIns="130025" bIns="130025" anchor="t" anchorCtr="0">
            <a:noAutofit/>
          </a:bodyPr>
          <a:lstStyle/>
          <a:p>
            <a:pPr marL="0" marR="0" lvl="0" indent="0" algn="ctr" rtl="0">
              <a:lnSpc>
                <a:spcPct val="100000"/>
              </a:lnSpc>
              <a:spcBef>
                <a:spcPts val="0"/>
              </a:spcBef>
              <a:spcAft>
                <a:spcPts val="0"/>
              </a:spcAft>
              <a:buNone/>
            </a:pPr>
            <a:r>
              <a:rPr lang="en-US" sz="1991" b="1" i="0" u="none" strike="noStrike" cap="none">
                <a:solidFill>
                  <a:srgbClr val="000000"/>
                </a:solidFill>
                <a:latin typeface="Lato"/>
                <a:ea typeface="Lato"/>
                <a:cs typeface="Lato"/>
                <a:sym typeface="Lato"/>
              </a:rPr>
              <a:t>cVigil - Monitor</a:t>
            </a:r>
            <a:endParaRPr sz="1991" b="1" i="0" u="none" strike="noStrike" cap="none">
              <a:solidFill>
                <a:srgbClr val="000000"/>
              </a:solidFill>
              <a:latin typeface="Lato"/>
              <a:ea typeface="Lato"/>
              <a:cs typeface="Lato"/>
              <a:sym typeface="Lato"/>
            </a:endParaRPr>
          </a:p>
        </p:txBody>
      </p:sp>
      <p:sp>
        <p:nvSpPr>
          <p:cNvPr id="71" name="Google Shape;71;p1"/>
          <p:cNvSpPr txBox="1"/>
          <p:nvPr/>
        </p:nvSpPr>
        <p:spPr>
          <a:xfrm>
            <a:off x="5105862" y="2945536"/>
            <a:ext cx="2531840" cy="449280"/>
          </a:xfrm>
          <a:prstGeom prst="rect">
            <a:avLst/>
          </a:prstGeom>
          <a:noFill/>
          <a:ln>
            <a:noFill/>
          </a:ln>
        </p:spPr>
        <p:txBody>
          <a:bodyPr spcFirstLastPara="1" wrap="square" lIns="130025" tIns="130025" rIns="130025" bIns="130025" anchor="t" anchorCtr="0">
            <a:noAutofit/>
          </a:bodyPr>
          <a:lstStyle/>
          <a:p>
            <a:pPr marL="0" marR="0" lvl="0" indent="0" algn="ctr" rtl="0">
              <a:lnSpc>
                <a:spcPct val="100000"/>
              </a:lnSpc>
              <a:spcBef>
                <a:spcPts val="0"/>
              </a:spcBef>
              <a:spcAft>
                <a:spcPts val="0"/>
              </a:spcAft>
              <a:buNone/>
            </a:pPr>
            <a:r>
              <a:rPr lang="en-US" sz="1991" b="1" i="0" u="none" strike="noStrike" cap="none">
                <a:solidFill>
                  <a:srgbClr val="000000"/>
                </a:solidFill>
                <a:latin typeface="Lato"/>
                <a:ea typeface="Lato"/>
                <a:cs typeface="Lato"/>
                <a:sym typeface="Lato"/>
              </a:rPr>
              <a:t>cVigil - Investigator</a:t>
            </a:r>
            <a:endParaRPr sz="1991" b="1" i="0" u="none" strike="noStrike" cap="none">
              <a:solidFill>
                <a:srgbClr val="000000"/>
              </a:solidFill>
              <a:latin typeface="Lato"/>
              <a:ea typeface="Lato"/>
              <a:cs typeface="Lato"/>
              <a:sym typeface="Lato"/>
            </a:endParaRPr>
          </a:p>
        </p:txBody>
      </p:sp>
      <p:sp>
        <p:nvSpPr>
          <p:cNvPr id="72" name="Google Shape;72;p1"/>
          <p:cNvSpPr txBox="1"/>
          <p:nvPr/>
        </p:nvSpPr>
        <p:spPr>
          <a:xfrm>
            <a:off x="7609243" y="2903414"/>
            <a:ext cx="2089387" cy="449280"/>
          </a:xfrm>
          <a:prstGeom prst="rect">
            <a:avLst/>
          </a:prstGeom>
          <a:noFill/>
          <a:ln>
            <a:noFill/>
          </a:ln>
        </p:spPr>
        <p:txBody>
          <a:bodyPr spcFirstLastPara="1" wrap="square" lIns="130025" tIns="130025" rIns="130025" bIns="130025" anchor="t" anchorCtr="0">
            <a:noAutofit/>
          </a:bodyPr>
          <a:lstStyle/>
          <a:p>
            <a:pPr marL="0" marR="0" lvl="0" indent="0" algn="ctr" rtl="0">
              <a:lnSpc>
                <a:spcPct val="100000"/>
              </a:lnSpc>
              <a:spcBef>
                <a:spcPts val="0"/>
              </a:spcBef>
              <a:spcAft>
                <a:spcPts val="0"/>
              </a:spcAft>
              <a:buNone/>
            </a:pPr>
            <a:r>
              <a:rPr lang="en-US" sz="1991" b="1" i="0" u="none" strike="noStrike" cap="none">
                <a:solidFill>
                  <a:srgbClr val="000000"/>
                </a:solidFill>
                <a:latin typeface="Lato"/>
                <a:ea typeface="Lato"/>
                <a:cs typeface="Lato"/>
                <a:sym typeface="Lato"/>
              </a:rPr>
              <a:t>cVigil - Decider</a:t>
            </a:r>
            <a:endParaRPr sz="1991" b="1" i="0" u="none" strike="noStrike" cap="none">
              <a:solidFill>
                <a:srgbClr val="000000"/>
              </a:solidFill>
              <a:latin typeface="Lato"/>
              <a:ea typeface="Lato"/>
              <a:cs typeface="Lato"/>
              <a:sym typeface="Lato"/>
            </a:endParaRPr>
          </a:p>
        </p:txBody>
      </p:sp>
      <p:pic>
        <p:nvPicPr>
          <p:cNvPr id="73" name="Google Shape;73;p1"/>
          <p:cNvPicPr preferRelativeResize="0"/>
          <p:nvPr/>
        </p:nvPicPr>
        <p:blipFill rotWithShape="1">
          <a:blip r:embed="rId7">
            <a:alphaModFix/>
          </a:blip>
          <a:srcRect/>
          <a:stretch/>
        </p:blipFill>
        <p:spPr>
          <a:xfrm>
            <a:off x="10100556" y="1356225"/>
            <a:ext cx="1627520" cy="1627520"/>
          </a:xfrm>
          <a:prstGeom prst="rect">
            <a:avLst/>
          </a:prstGeom>
          <a:noFill/>
          <a:ln>
            <a:noFill/>
          </a:ln>
        </p:spPr>
      </p:pic>
      <p:sp>
        <p:nvSpPr>
          <p:cNvPr id="74" name="Google Shape;74;p1"/>
          <p:cNvSpPr txBox="1"/>
          <p:nvPr/>
        </p:nvSpPr>
        <p:spPr>
          <a:xfrm>
            <a:off x="10230404" y="3008366"/>
            <a:ext cx="1567999" cy="449280"/>
          </a:xfrm>
          <a:prstGeom prst="rect">
            <a:avLst/>
          </a:prstGeom>
          <a:noFill/>
          <a:ln>
            <a:noFill/>
          </a:ln>
        </p:spPr>
        <p:txBody>
          <a:bodyPr spcFirstLastPara="1" wrap="square" lIns="130025" tIns="130025" rIns="130025" bIns="130025" anchor="t" anchorCtr="0">
            <a:noAutofit/>
          </a:bodyPr>
          <a:lstStyle/>
          <a:p>
            <a:pPr marL="0" marR="0" lvl="0" indent="0" algn="ctr" rtl="0">
              <a:lnSpc>
                <a:spcPct val="100000"/>
              </a:lnSpc>
              <a:spcBef>
                <a:spcPts val="0"/>
              </a:spcBef>
              <a:spcAft>
                <a:spcPts val="0"/>
              </a:spcAft>
              <a:buNone/>
            </a:pPr>
            <a:r>
              <a:rPr lang="en-US" sz="1991" b="1" i="0" u="none" strike="noStrike" cap="none">
                <a:solidFill>
                  <a:srgbClr val="000000"/>
                </a:solidFill>
                <a:latin typeface="Lato"/>
                <a:ea typeface="Lato"/>
                <a:cs typeface="Lato"/>
                <a:sym typeface="Lato"/>
              </a:rPr>
              <a:t>Observer</a:t>
            </a:r>
            <a:endParaRPr sz="1991" b="1" i="0" u="none" strike="noStrike" cap="none">
              <a:solidFill>
                <a:srgbClr val="000000"/>
              </a:solidFill>
              <a:latin typeface="Lato"/>
              <a:ea typeface="Lato"/>
              <a:cs typeface="Lato"/>
              <a:sym typeface="Lato"/>
            </a:endParaRPr>
          </a:p>
        </p:txBody>
      </p:sp>
      <p:sp>
        <p:nvSpPr>
          <p:cNvPr id="3" name="TextBox 2"/>
          <p:cNvSpPr txBox="1"/>
          <p:nvPr/>
        </p:nvSpPr>
        <p:spPr>
          <a:xfrm>
            <a:off x="244070" y="7918315"/>
            <a:ext cx="12596441" cy="1077218"/>
          </a:xfrm>
          <a:prstGeom prst="rect">
            <a:avLst/>
          </a:prstGeom>
          <a:noFill/>
        </p:spPr>
        <p:txBody>
          <a:bodyPr wrap="square" rtlCol="0">
            <a:spAutoFit/>
          </a:bodyPr>
          <a:lstStyle/>
          <a:p>
            <a:pPr algn="ctr"/>
            <a:r>
              <a:rPr lang="en-IN" sz="3200" dirty="0" smtClean="0">
                <a:latin typeface="Cambria" panose="02040503050406030204" pitchFamily="18" charset="0"/>
                <a:ea typeface="Cambria" panose="02040503050406030204" pitchFamily="18" charset="0"/>
              </a:rPr>
              <a:t>Presented by</a:t>
            </a:r>
            <a:br>
              <a:rPr lang="en-IN" sz="3200" dirty="0" smtClean="0">
                <a:latin typeface="Cambria" panose="02040503050406030204" pitchFamily="18" charset="0"/>
                <a:ea typeface="Cambria" panose="02040503050406030204" pitchFamily="18" charset="0"/>
              </a:rPr>
            </a:br>
            <a:r>
              <a:rPr lang="en-IN" sz="3200" dirty="0" smtClean="0">
                <a:latin typeface="Cambria" panose="02040503050406030204" pitchFamily="18" charset="0"/>
                <a:ea typeface="Cambria" panose="02040503050406030204" pitchFamily="18" charset="0"/>
              </a:rPr>
              <a:t>Santosh Pathariya (Head Solution Delivery)</a:t>
            </a:r>
            <a:endParaRPr lang="en-IN" sz="3200" dirty="0">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9"/>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2880"/>
              <a:buChar char="•"/>
            </a:pPr>
            <a:r>
              <a:rPr lang="en-US" sz="2800"/>
              <a:t>The User must have a smartphone with Android (4.1.X or Jellybean version) or iOS operating system</a:t>
            </a:r>
            <a:endParaRPr sz="2800"/>
          </a:p>
          <a:p>
            <a:pPr marL="571500" lvl="0" indent="-571500" algn="l" rtl="0">
              <a:lnSpc>
                <a:spcPct val="100000"/>
              </a:lnSpc>
              <a:spcBef>
                <a:spcPts val="2400"/>
              </a:spcBef>
              <a:spcAft>
                <a:spcPts val="0"/>
              </a:spcAft>
              <a:buClr>
                <a:srgbClr val="2B2C2A"/>
              </a:buClr>
              <a:buSzPts val="2880"/>
              <a:buChar char="•"/>
            </a:pPr>
            <a:r>
              <a:rPr lang="en-US" sz="2800"/>
              <a:t>The mobile phone must have camera.</a:t>
            </a:r>
            <a:endParaRPr sz="2800"/>
          </a:p>
          <a:p>
            <a:pPr marL="571500" lvl="0" indent="-571500" algn="l" rtl="0">
              <a:lnSpc>
                <a:spcPct val="100000"/>
              </a:lnSpc>
              <a:spcBef>
                <a:spcPts val="2400"/>
              </a:spcBef>
              <a:spcAft>
                <a:spcPts val="0"/>
              </a:spcAft>
              <a:buClr>
                <a:srgbClr val="2B2C2A"/>
              </a:buClr>
              <a:buSzPts val="2880"/>
              <a:buChar char="•"/>
            </a:pPr>
            <a:r>
              <a:rPr lang="en-US" sz="2800"/>
              <a:t>The connection should be preferably with 4G/ 3G connection. </a:t>
            </a:r>
            <a:endParaRPr sz="2800"/>
          </a:p>
          <a:p>
            <a:pPr marL="571500" lvl="0" indent="-571500" algn="l" rtl="0">
              <a:lnSpc>
                <a:spcPct val="100000"/>
              </a:lnSpc>
              <a:spcBef>
                <a:spcPts val="2400"/>
              </a:spcBef>
              <a:spcAft>
                <a:spcPts val="0"/>
              </a:spcAft>
              <a:buClr>
                <a:srgbClr val="2B2C2A"/>
              </a:buClr>
              <a:buSzPts val="2880"/>
              <a:buChar char="•"/>
            </a:pPr>
            <a:r>
              <a:rPr lang="en-US" sz="2800"/>
              <a:t>The transmission of cVIGIL complaints requires internet bandwidth.</a:t>
            </a:r>
            <a:endParaRPr sz="2800"/>
          </a:p>
          <a:p>
            <a:pPr marL="571500" lvl="0" indent="-571500" algn="l" rtl="0">
              <a:lnSpc>
                <a:spcPct val="100000"/>
              </a:lnSpc>
              <a:spcBef>
                <a:spcPts val="2400"/>
              </a:spcBef>
              <a:spcAft>
                <a:spcPts val="0"/>
              </a:spcAft>
              <a:buClr>
                <a:srgbClr val="2B2C2A"/>
              </a:buClr>
              <a:buSzPts val="2880"/>
              <a:buChar char="•"/>
            </a:pPr>
            <a:r>
              <a:rPr lang="en-US" sz="2800"/>
              <a:t>The User must make sure the GPS is turned on.</a:t>
            </a:r>
            <a:endParaRPr sz="2800"/>
          </a:p>
          <a:p>
            <a:pPr marL="571500" lvl="0" indent="-571500" algn="l" rtl="0">
              <a:lnSpc>
                <a:spcPct val="100000"/>
              </a:lnSpc>
              <a:spcBef>
                <a:spcPts val="2400"/>
              </a:spcBef>
              <a:spcAft>
                <a:spcPts val="0"/>
              </a:spcAft>
              <a:buClr>
                <a:srgbClr val="2B2C2A"/>
              </a:buClr>
              <a:buSzPts val="2880"/>
              <a:buChar char="•"/>
            </a:pPr>
            <a:r>
              <a:rPr lang="en-US" sz="2800"/>
              <a:t>The app must be given permission of camera to take pictures and record videos.</a:t>
            </a:r>
            <a:endParaRPr sz="2800"/>
          </a:p>
          <a:p>
            <a:pPr marL="571500" lvl="0" indent="-571500" algn="l" rtl="0">
              <a:lnSpc>
                <a:spcPct val="100000"/>
              </a:lnSpc>
              <a:spcBef>
                <a:spcPts val="2400"/>
              </a:spcBef>
              <a:spcAft>
                <a:spcPts val="0"/>
              </a:spcAft>
              <a:buClr>
                <a:srgbClr val="2B2C2A"/>
              </a:buClr>
              <a:buSzPts val="2880"/>
              <a:buChar char="•"/>
            </a:pPr>
            <a:r>
              <a:rPr lang="en-US" sz="2800"/>
              <a:t>The app must be given permission to access photos/ media and files on the device.</a:t>
            </a:r>
            <a:endParaRPr sz="2800"/>
          </a:p>
        </p:txBody>
      </p:sp>
      <p:sp>
        <p:nvSpPr>
          <p:cNvPr id="210" name="Google Shape;210;p9"/>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prerequisite</a:t>
            </a:r>
            <a:endParaRPr/>
          </a:p>
        </p:txBody>
      </p:sp>
      <p:sp>
        <p:nvSpPr>
          <p:cNvPr id="211" name="Google Shape;211;p9"/>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10</a:t>
            </a:fld>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0"/>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b="1" dirty="0"/>
              <a:t>Step 1: </a:t>
            </a:r>
            <a:r>
              <a:rPr lang="en-US" dirty="0"/>
              <a:t>A User can go to Google Play Store/ App Store </a:t>
            </a:r>
            <a:r>
              <a:rPr lang="en-US" b="1" dirty="0"/>
              <a:t> </a:t>
            </a:r>
            <a:r>
              <a:rPr lang="en-US" dirty="0"/>
              <a:t>to download </a:t>
            </a:r>
            <a:r>
              <a:rPr lang="en-US" dirty="0" err="1"/>
              <a:t>cVIGIL</a:t>
            </a:r>
            <a:r>
              <a:rPr lang="en-US" dirty="0"/>
              <a:t> App.</a:t>
            </a:r>
            <a:endParaRPr dirty="0"/>
          </a:p>
          <a:p>
            <a:pPr marL="571500" lvl="0" indent="-571500" algn="l" rtl="0">
              <a:lnSpc>
                <a:spcPct val="100000"/>
              </a:lnSpc>
              <a:spcBef>
                <a:spcPts val="2400"/>
              </a:spcBef>
              <a:spcAft>
                <a:spcPts val="0"/>
              </a:spcAft>
              <a:buClr>
                <a:srgbClr val="2B2C2A"/>
              </a:buClr>
              <a:buSzPts val="5040"/>
              <a:buChar char="•"/>
            </a:pPr>
            <a:r>
              <a:rPr lang="en-US" b="1" dirty="0"/>
              <a:t>Step 2: </a:t>
            </a:r>
            <a:r>
              <a:rPr lang="en-US" dirty="0" smtClean="0"/>
              <a:t>Download and install the App </a:t>
            </a:r>
            <a:endParaRPr dirty="0"/>
          </a:p>
        </p:txBody>
      </p:sp>
      <p:sp>
        <p:nvSpPr>
          <p:cNvPr id="217" name="Google Shape;217;p10"/>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steps to install</a:t>
            </a:r>
            <a:endParaRPr/>
          </a:p>
        </p:txBody>
      </p:sp>
      <p:sp>
        <p:nvSpPr>
          <p:cNvPr id="218" name="Google Shape;218;p10"/>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11</a:t>
            </a:fld>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1"/>
          <p:cNvSpPr txBox="1">
            <a:spLocks noGrp="1"/>
          </p:cNvSpPr>
          <p:nvPr>
            <p:ph type="body" idx="1"/>
          </p:nvPr>
        </p:nvSpPr>
        <p:spPr>
          <a:xfrm>
            <a:off x="1270000" y="2540000"/>
            <a:ext cx="70612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4320"/>
              <a:buChar char="•"/>
            </a:pPr>
            <a:r>
              <a:rPr lang="en-US" sz="3600" dirty="0"/>
              <a:t>After installation of App, Login screen gives </a:t>
            </a:r>
            <a:r>
              <a:rPr lang="en-US" sz="3600" dirty="0" smtClean="0"/>
              <a:t>user </a:t>
            </a:r>
            <a:r>
              <a:rPr lang="en-US" sz="3600" dirty="0"/>
              <a:t>two </a:t>
            </a:r>
            <a:r>
              <a:rPr lang="en-US" sz="3600" dirty="0" smtClean="0"/>
              <a:t>options:</a:t>
            </a:r>
            <a:endParaRPr dirty="0"/>
          </a:p>
          <a:p>
            <a:pPr marL="1143000" lvl="1" indent="-571500" algn="l" rtl="0">
              <a:lnSpc>
                <a:spcPct val="100000"/>
              </a:lnSpc>
              <a:spcBef>
                <a:spcPts val="2400"/>
              </a:spcBef>
              <a:spcAft>
                <a:spcPts val="0"/>
              </a:spcAft>
              <a:buSzPts val="4320"/>
              <a:buChar char="•"/>
            </a:pPr>
            <a:r>
              <a:rPr lang="en-US" sz="3600" b="1" dirty="0" smtClean="0">
                <a:solidFill>
                  <a:schemeClr val="tx1"/>
                </a:solidFill>
              </a:rPr>
              <a:t>Non registered User</a:t>
            </a:r>
            <a:r>
              <a:rPr lang="en-US" sz="3600" dirty="0" smtClean="0">
                <a:solidFill>
                  <a:schemeClr val="tx1"/>
                </a:solidFill>
              </a:rPr>
              <a:t> </a:t>
            </a:r>
          </a:p>
          <a:p>
            <a:pPr marL="1600200" lvl="2" indent="-571500">
              <a:buSzPts val="4320"/>
            </a:pPr>
            <a:r>
              <a:rPr lang="en-US" sz="3600" dirty="0" smtClean="0">
                <a:solidFill>
                  <a:schemeClr val="tx1"/>
                </a:solidFill>
              </a:rPr>
              <a:t>Anonymous user can also lodge complaint</a:t>
            </a:r>
            <a:endParaRPr dirty="0">
              <a:solidFill>
                <a:schemeClr val="tx1"/>
              </a:solidFill>
            </a:endParaRPr>
          </a:p>
          <a:p>
            <a:pPr marL="1143000" lvl="1" indent="-571500" algn="l" rtl="0">
              <a:lnSpc>
                <a:spcPct val="100000"/>
              </a:lnSpc>
              <a:spcBef>
                <a:spcPts val="2400"/>
              </a:spcBef>
              <a:spcAft>
                <a:spcPts val="0"/>
              </a:spcAft>
              <a:buSzPts val="4320"/>
              <a:buChar char="•"/>
            </a:pPr>
            <a:r>
              <a:rPr lang="en-US" sz="3600" b="1" dirty="0" smtClean="0">
                <a:solidFill>
                  <a:schemeClr val="tx1"/>
                </a:solidFill>
              </a:rPr>
              <a:t>Registered User</a:t>
            </a:r>
            <a:endParaRPr lang="en-US" sz="3600" dirty="0">
              <a:solidFill>
                <a:schemeClr val="tx1"/>
              </a:solidFill>
            </a:endParaRPr>
          </a:p>
          <a:p>
            <a:pPr marL="1600200" lvl="2" indent="-571500">
              <a:buSzPts val="4320"/>
            </a:pPr>
            <a:r>
              <a:rPr lang="en-US" sz="3600" dirty="0" smtClean="0">
                <a:solidFill>
                  <a:schemeClr val="tx1"/>
                </a:solidFill>
              </a:rPr>
              <a:t>By </a:t>
            </a:r>
            <a:r>
              <a:rPr lang="en-US" sz="3600" dirty="0">
                <a:solidFill>
                  <a:schemeClr val="tx1"/>
                </a:solidFill>
              </a:rPr>
              <a:t>registering personal details, including name, address and mobile number.</a:t>
            </a:r>
            <a:endParaRPr dirty="0">
              <a:solidFill>
                <a:schemeClr val="tx1"/>
              </a:solidFill>
            </a:endParaRPr>
          </a:p>
          <a:p>
            <a:pPr marL="571500" lvl="0" indent="-251459" algn="l" rtl="0">
              <a:lnSpc>
                <a:spcPct val="100000"/>
              </a:lnSpc>
              <a:spcBef>
                <a:spcPts val="2400"/>
              </a:spcBef>
              <a:spcAft>
                <a:spcPts val="0"/>
              </a:spcAft>
              <a:buClr>
                <a:srgbClr val="2B2C2A"/>
              </a:buClr>
              <a:buSzPts val="5040"/>
              <a:buNone/>
            </a:pPr>
            <a:endParaRPr dirty="0"/>
          </a:p>
        </p:txBody>
      </p:sp>
      <p:sp>
        <p:nvSpPr>
          <p:cNvPr id="224" name="Google Shape;224;p11"/>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How to use?</a:t>
            </a:r>
            <a:endParaRPr/>
          </a:p>
        </p:txBody>
      </p:sp>
      <p:sp>
        <p:nvSpPr>
          <p:cNvPr id="225" name="Google Shape;225;p11"/>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12</a:t>
            </a:fld>
            <a:endParaRPr/>
          </a:p>
        </p:txBody>
      </p:sp>
      <p:pic>
        <p:nvPicPr>
          <p:cNvPr id="226" name="Google Shape;226;p11"/>
          <p:cNvPicPr preferRelativeResize="0"/>
          <p:nvPr/>
        </p:nvPicPr>
        <p:blipFill rotWithShape="1">
          <a:blip r:embed="rId3">
            <a:alphaModFix/>
          </a:blip>
          <a:srcRect/>
          <a:stretch/>
        </p:blipFill>
        <p:spPr>
          <a:xfrm>
            <a:off x="8982074" y="2514600"/>
            <a:ext cx="3387725" cy="7151864"/>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2"/>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How to use?</a:t>
            </a:r>
            <a:endParaRPr/>
          </a:p>
        </p:txBody>
      </p:sp>
      <p:sp>
        <p:nvSpPr>
          <p:cNvPr id="232" name="Google Shape;232;p12"/>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13</a:t>
            </a:fld>
            <a:endParaRPr/>
          </a:p>
        </p:txBody>
      </p:sp>
      <p:pic>
        <p:nvPicPr>
          <p:cNvPr id="233" name="Google Shape;233;p12"/>
          <p:cNvPicPr preferRelativeResize="0"/>
          <p:nvPr/>
        </p:nvPicPr>
        <p:blipFill rotWithShape="1">
          <a:blip r:embed="rId3">
            <a:alphaModFix/>
          </a:blip>
          <a:srcRect/>
          <a:stretch/>
        </p:blipFill>
        <p:spPr>
          <a:xfrm>
            <a:off x="3454400" y="2576013"/>
            <a:ext cx="2786299" cy="5882188"/>
          </a:xfrm>
          <a:prstGeom prst="rect">
            <a:avLst/>
          </a:prstGeom>
          <a:noFill/>
          <a:ln>
            <a:noFill/>
          </a:ln>
        </p:spPr>
      </p:pic>
      <p:pic>
        <p:nvPicPr>
          <p:cNvPr id="234" name="Google Shape;234;p12"/>
          <p:cNvPicPr preferRelativeResize="0"/>
          <p:nvPr/>
        </p:nvPicPr>
        <p:blipFill rotWithShape="1">
          <a:blip r:embed="rId4">
            <a:alphaModFix/>
          </a:blip>
          <a:srcRect/>
          <a:stretch/>
        </p:blipFill>
        <p:spPr>
          <a:xfrm>
            <a:off x="6807200" y="2572002"/>
            <a:ext cx="2786299" cy="5882188"/>
          </a:xfrm>
          <a:prstGeom prst="rect">
            <a:avLst/>
          </a:prstGeom>
          <a:noFill/>
          <a:ln>
            <a:noFill/>
          </a:ln>
        </p:spPr>
      </p:pic>
      <p:pic>
        <p:nvPicPr>
          <p:cNvPr id="235" name="Google Shape;235;p12"/>
          <p:cNvPicPr preferRelativeResize="0"/>
          <p:nvPr/>
        </p:nvPicPr>
        <p:blipFill rotWithShape="1">
          <a:blip r:embed="rId5">
            <a:alphaModFix/>
          </a:blip>
          <a:srcRect/>
          <a:stretch/>
        </p:blipFill>
        <p:spPr>
          <a:xfrm>
            <a:off x="10160000" y="2572002"/>
            <a:ext cx="2786299" cy="5882188"/>
          </a:xfrm>
          <a:prstGeom prst="rect">
            <a:avLst/>
          </a:prstGeom>
          <a:noFill/>
          <a:ln>
            <a:noFill/>
          </a:ln>
        </p:spPr>
      </p:pic>
      <p:pic>
        <p:nvPicPr>
          <p:cNvPr id="236" name="Google Shape;236;p12"/>
          <p:cNvPicPr preferRelativeResize="0"/>
          <p:nvPr/>
        </p:nvPicPr>
        <p:blipFill rotWithShape="1">
          <a:blip r:embed="rId6">
            <a:alphaModFix/>
          </a:blip>
          <a:srcRect/>
          <a:stretch/>
        </p:blipFill>
        <p:spPr>
          <a:xfrm>
            <a:off x="161925" y="2576025"/>
            <a:ext cx="3153100" cy="5882198"/>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body" idx="1"/>
          </p:nvPr>
        </p:nvSpPr>
        <p:spPr>
          <a:xfrm>
            <a:off x="1270000" y="2540000"/>
            <a:ext cx="11358000" cy="69597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4800"/>
              <a:buChar char="•"/>
            </a:pPr>
            <a:r>
              <a:rPr lang="en-US" sz="4000"/>
              <a:t>Sign in using mobile number and OTP</a:t>
            </a:r>
            <a:endParaRPr/>
          </a:p>
          <a:p>
            <a:pPr marL="571500" lvl="0" indent="-571500" algn="l" rtl="0">
              <a:lnSpc>
                <a:spcPct val="100000"/>
              </a:lnSpc>
              <a:spcBef>
                <a:spcPts val="2400"/>
              </a:spcBef>
              <a:spcAft>
                <a:spcPts val="0"/>
              </a:spcAft>
              <a:buClr>
                <a:srgbClr val="2B2C2A"/>
              </a:buClr>
              <a:buSzPts val="4800"/>
              <a:buChar char="•"/>
            </a:pPr>
            <a:r>
              <a:rPr lang="en-US" sz="4000"/>
              <a:t>Enter your mobile number</a:t>
            </a:r>
            <a:endParaRPr/>
          </a:p>
          <a:p>
            <a:pPr marL="571500" lvl="0" indent="-571500" algn="l" rtl="0">
              <a:lnSpc>
                <a:spcPct val="100000"/>
              </a:lnSpc>
              <a:spcBef>
                <a:spcPts val="2400"/>
              </a:spcBef>
              <a:spcAft>
                <a:spcPts val="0"/>
              </a:spcAft>
              <a:buClr>
                <a:srgbClr val="2B2C2A"/>
              </a:buClr>
              <a:buSzPts val="4800"/>
              <a:buChar char="•"/>
            </a:pPr>
            <a:r>
              <a:rPr lang="en-US" sz="4000"/>
              <a:t>Tap on send OTP(one time password)</a:t>
            </a:r>
            <a:endParaRPr/>
          </a:p>
          <a:p>
            <a:pPr marL="571500" lvl="0" indent="-571500" algn="l" rtl="0">
              <a:lnSpc>
                <a:spcPct val="100000"/>
              </a:lnSpc>
              <a:spcBef>
                <a:spcPts val="2400"/>
              </a:spcBef>
              <a:spcAft>
                <a:spcPts val="0"/>
              </a:spcAft>
              <a:buClr>
                <a:srgbClr val="2B2C2A"/>
              </a:buClr>
              <a:buSzPts val="4800"/>
              <a:buChar char="•"/>
            </a:pPr>
            <a:r>
              <a:rPr lang="en-US" sz="4000"/>
              <a:t>Enter OTP and verify mobile number</a:t>
            </a:r>
            <a:endParaRPr/>
          </a:p>
          <a:p>
            <a:pPr marL="571500" lvl="0" indent="-571500" algn="l" rtl="0">
              <a:lnSpc>
                <a:spcPct val="100000"/>
              </a:lnSpc>
              <a:spcBef>
                <a:spcPts val="2400"/>
              </a:spcBef>
              <a:spcAft>
                <a:spcPts val="0"/>
              </a:spcAft>
              <a:buClr>
                <a:srgbClr val="2B2C2A"/>
              </a:buClr>
              <a:buSzPts val="4800"/>
              <a:buChar char="•"/>
            </a:pPr>
            <a:r>
              <a:rPr lang="en-US" sz="4000"/>
              <a:t>On user profile screen enter your Name, Address, State, District, Assembly and Pin Code</a:t>
            </a:r>
            <a:endParaRPr/>
          </a:p>
          <a:p>
            <a:pPr marL="571500" lvl="0" indent="-571500" algn="l" rtl="0">
              <a:lnSpc>
                <a:spcPct val="100000"/>
              </a:lnSpc>
              <a:spcBef>
                <a:spcPts val="2400"/>
              </a:spcBef>
              <a:spcAft>
                <a:spcPts val="0"/>
              </a:spcAft>
              <a:buClr>
                <a:srgbClr val="2B2C2A"/>
              </a:buClr>
              <a:buSzPts val="5040"/>
              <a:buChar char="•"/>
            </a:pPr>
            <a:r>
              <a:rPr lang="en-US"/>
              <a:t>Select checkbox and click</a:t>
            </a:r>
            <a:r>
              <a:rPr lang="en-US" b="1"/>
              <a:t> </a:t>
            </a:r>
            <a:r>
              <a:rPr lang="en-US"/>
              <a:t>on</a:t>
            </a:r>
            <a:r>
              <a:rPr lang="en-US" b="1"/>
              <a:t> </a:t>
            </a:r>
            <a:r>
              <a:rPr lang="en-US" i="1"/>
              <a:t>Verify Now</a:t>
            </a:r>
            <a:r>
              <a:rPr lang="en-US" b="1" i="1"/>
              <a:t> </a:t>
            </a:r>
            <a:r>
              <a:rPr lang="en-US"/>
              <a:t>icon</a:t>
            </a:r>
            <a:endParaRPr sz="4000"/>
          </a:p>
          <a:p>
            <a:pPr marL="571500" lvl="0" indent="-251459" algn="l" rtl="0">
              <a:lnSpc>
                <a:spcPct val="100000"/>
              </a:lnSpc>
              <a:spcBef>
                <a:spcPts val="2400"/>
              </a:spcBef>
              <a:spcAft>
                <a:spcPts val="0"/>
              </a:spcAft>
              <a:buClr>
                <a:srgbClr val="2B2C2A"/>
              </a:buClr>
              <a:buSzPts val="5040"/>
              <a:buNone/>
            </a:pPr>
            <a:endParaRPr/>
          </a:p>
        </p:txBody>
      </p:sp>
      <p:sp>
        <p:nvSpPr>
          <p:cNvPr id="242" name="Google Shape;242;p13"/>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How to use?</a:t>
            </a:r>
            <a:endParaRPr/>
          </a:p>
        </p:txBody>
      </p:sp>
      <p:sp>
        <p:nvSpPr>
          <p:cNvPr id="243" name="Google Shape;243;p13"/>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14</a:t>
            </a:fld>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4"/>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4080"/>
              <a:buChar char="•"/>
            </a:pPr>
            <a:r>
              <a:rPr lang="en-US" sz="3400" dirty="0"/>
              <a:t>Step 1: Capture photo or video of the MCC/ expenditure violation incident. </a:t>
            </a:r>
            <a:endParaRPr dirty="0"/>
          </a:p>
          <a:p>
            <a:pPr marL="571500" lvl="0" indent="-571500" algn="l" rtl="0">
              <a:lnSpc>
                <a:spcPct val="100000"/>
              </a:lnSpc>
              <a:spcBef>
                <a:spcPts val="2400"/>
              </a:spcBef>
              <a:spcAft>
                <a:spcPts val="0"/>
              </a:spcAft>
              <a:buClr>
                <a:srgbClr val="2B2C2A"/>
              </a:buClr>
              <a:buSzPts val="4080"/>
              <a:buChar char="•"/>
            </a:pPr>
            <a:r>
              <a:rPr lang="en-US" sz="3400" dirty="0"/>
              <a:t>Step 2: Preview of captured picture/video</a:t>
            </a:r>
            <a:endParaRPr dirty="0"/>
          </a:p>
          <a:p>
            <a:pPr marL="571500" lvl="0" indent="-571500" algn="l" rtl="0">
              <a:lnSpc>
                <a:spcPct val="100000"/>
              </a:lnSpc>
              <a:spcBef>
                <a:spcPts val="2400"/>
              </a:spcBef>
              <a:spcAft>
                <a:spcPts val="0"/>
              </a:spcAft>
              <a:buClr>
                <a:srgbClr val="2B2C2A"/>
              </a:buClr>
              <a:buSzPts val="4080"/>
              <a:buChar char="•"/>
            </a:pPr>
            <a:r>
              <a:rPr lang="en-US" sz="3400" dirty="0"/>
              <a:t>Step 3: Enter the Additional Location info to help in identification of the exact location by a Flying Squad.</a:t>
            </a:r>
            <a:endParaRPr dirty="0"/>
          </a:p>
          <a:p>
            <a:pPr marL="571500" lvl="0" indent="-571500" algn="l" rtl="0">
              <a:lnSpc>
                <a:spcPct val="100000"/>
              </a:lnSpc>
              <a:spcBef>
                <a:spcPts val="2400"/>
              </a:spcBef>
              <a:spcAft>
                <a:spcPts val="0"/>
              </a:spcAft>
              <a:buClr>
                <a:srgbClr val="2B2C2A"/>
              </a:buClr>
              <a:buSzPts val="4080"/>
              <a:buChar char="•"/>
            </a:pPr>
            <a:r>
              <a:rPr lang="en-US" sz="3400" dirty="0"/>
              <a:t>Step 4: Select the nature of </a:t>
            </a:r>
            <a:r>
              <a:rPr lang="en-US" sz="3400" dirty="0" smtClean="0"/>
              <a:t>the </a:t>
            </a:r>
            <a:r>
              <a:rPr lang="en-US" sz="3400" dirty="0"/>
              <a:t>complaint</a:t>
            </a:r>
            <a:endParaRPr dirty="0"/>
          </a:p>
          <a:p>
            <a:pPr marL="571500" lvl="0" indent="-571500" algn="l" rtl="0">
              <a:lnSpc>
                <a:spcPct val="100000"/>
              </a:lnSpc>
              <a:spcBef>
                <a:spcPts val="2400"/>
              </a:spcBef>
              <a:spcAft>
                <a:spcPts val="0"/>
              </a:spcAft>
              <a:buClr>
                <a:srgbClr val="2B2C2A"/>
              </a:buClr>
              <a:buSzPts val="4080"/>
              <a:buChar char="•"/>
            </a:pPr>
            <a:r>
              <a:rPr lang="en-US" sz="3400" dirty="0"/>
              <a:t>Step 5: Enter precise description of the incident in the provided space. </a:t>
            </a:r>
            <a:endParaRPr dirty="0"/>
          </a:p>
          <a:p>
            <a:pPr marL="571500" lvl="0" indent="-571500" algn="l" rtl="0">
              <a:lnSpc>
                <a:spcPct val="100000"/>
              </a:lnSpc>
              <a:spcBef>
                <a:spcPts val="2400"/>
              </a:spcBef>
              <a:spcAft>
                <a:spcPts val="0"/>
              </a:spcAft>
              <a:buClr>
                <a:srgbClr val="2B2C2A"/>
              </a:buClr>
              <a:buSzPts val="4080"/>
              <a:buChar char="•"/>
            </a:pPr>
            <a:r>
              <a:rPr lang="en-US" sz="3400" dirty="0"/>
              <a:t>Step 6: Click on submit after entering mandatory fields</a:t>
            </a:r>
            <a:r>
              <a:rPr lang="en-US" dirty="0"/>
              <a:t/>
            </a:r>
            <a:br>
              <a:rPr lang="en-US" dirty="0"/>
            </a:br>
            <a:endParaRPr dirty="0"/>
          </a:p>
        </p:txBody>
      </p:sp>
      <p:sp>
        <p:nvSpPr>
          <p:cNvPr id="249" name="Google Shape;249;p14"/>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File a complaint?</a:t>
            </a:r>
            <a:endParaRPr/>
          </a:p>
        </p:txBody>
      </p:sp>
      <p:sp>
        <p:nvSpPr>
          <p:cNvPr id="250" name="Google Shape;250;p14"/>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15</a:t>
            </a:fld>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5"/>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File a complaint?</a:t>
            </a:r>
            <a:endParaRPr/>
          </a:p>
        </p:txBody>
      </p:sp>
      <p:sp>
        <p:nvSpPr>
          <p:cNvPr id="256" name="Google Shape;256;p15"/>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16</a:t>
            </a:fld>
            <a:endParaRPr/>
          </a:p>
        </p:txBody>
      </p:sp>
      <p:pic>
        <p:nvPicPr>
          <p:cNvPr id="257" name="Google Shape;257;p15" descr="https://lh3.googleusercontent.com/3OMwLwRFsKKBjrf3DcMIHLo17ii36jT1VszZESMp7xq-P5tIuC3D4AO9OD_RpXZvsQ3bVWZeWYyNub0lLhGzZ6jYumuizQJeXpFzyvBqelbpKGSHNkyew2gQDKvtjFjlQM7a1-52"/>
          <p:cNvPicPr preferRelativeResize="0"/>
          <p:nvPr/>
        </p:nvPicPr>
        <p:blipFill rotWithShape="1">
          <a:blip r:embed="rId3">
            <a:alphaModFix/>
          </a:blip>
          <a:srcRect/>
          <a:stretch/>
        </p:blipFill>
        <p:spPr>
          <a:xfrm>
            <a:off x="4845758" y="2743199"/>
            <a:ext cx="3587042" cy="5943601"/>
          </a:xfrm>
          <a:prstGeom prst="rect">
            <a:avLst/>
          </a:prstGeom>
          <a:noFill/>
          <a:ln>
            <a:noFill/>
          </a:ln>
        </p:spPr>
      </p:pic>
      <p:pic>
        <p:nvPicPr>
          <p:cNvPr id="258" name="Google Shape;258;p15" descr="https://lh6.googleusercontent.com/KVuaPk-3uweYuB7ZIoOdVtVPhNYq1IMjHwrA-8THaMeCdhfVcFJiyQS3TYQckC7IU6TcyksL5R18tDJo9r14I9S0Tx32eo8S935-rYdSdCAGQQxVxQDzGmGxlCI06CwhYPetgg5y"/>
          <p:cNvPicPr preferRelativeResize="0"/>
          <p:nvPr/>
        </p:nvPicPr>
        <p:blipFill rotWithShape="1">
          <a:blip r:embed="rId4">
            <a:alphaModFix/>
          </a:blip>
          <a:srcRect/>
          <a:stretch/>
        </p:blipFill>
        <p:spPr>
          <a:xfrm>
            <a:off x="8710622" y="2743199"/>
            <a:ext cx="3506778" cy="5845154"/>
          </a:xfrm>
          <a:prstGeom prst="rect">
            <a:avLst/>
          </a:prstGeom>
          <a:noFill/>
          <a:ln>
            <a:noFill/>
          </a:ln>
        </p:spPr>
      </p:pic>
      <p:pic>
        <p:nvPicPr>
          <p:cNvPr id="259" name="Google Shape;259;p15"/>
          <p:cNvPicPr preferRelativeResize="0"/>
          <p:nvPr/>
        </p:nvPicPr>
        <p:blipFill rotWithShape="1">
          <a:blip r:embed="rId5">
            <a:alphaModFix/>
          </a:blip>
          <a:srcRect/>
          <a:stretch/>
        </p:blipFill>
        <p:spPr>
          <a:xfrm>
            <a:off x="667225" y="2743200"/>
            <a:ext cx="3418511" cy="59436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6"/>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File a complaint?</a:t>
            </a:r>
            <a:endParaRPr/>
          </a:p>
        </p:txBody>
      </p:sp>
      <p:sp>
        <p:nvSpPr>
          <p:cNvPr id="265" name="Google Shape;265;p16"/>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17</a:t>
            </a:fld>
            <a:endParaRPr/>
          </a:p>
        </p:txBody>
      </p:sp>
      <p:pic>
        <p:nvPicPr>
          <p:cNvPr id="266" name="Google Shape;266;p16" descr="https://lh3.googleusercontent.com/s_zPa2lB5aGfkWr2zrIZ3E1CvJbjW8enlaslATFtdXYWT6La_wPQtL-qFI2f4DjGCdNSK8TlmshDmw8772NkojunFL5ZRi12mzuGwZJrEc6WlgdiCAGIaC9YeSSiWhKuBNKJwTXk"/>
          <p:cNvPicPr preferRelativeResize="0"/>
          <p:nvPr/>
        </p:nvPicPr>
        <p:blipFill rotWithShape="1">
          <a:blip r:embed="rId3">
            <a:alphaModFix/>
          </a:blip>
          <a:srcRect/>
          <a:stretch/>
        </p:blipFill>
        <p:spPr>
          <a:xfrm>
            <a:off x="2220589" y="2543174"/>
            <a:ext cx="3748411" cy="6931025"/>
          </a:xfrm>
          <a:prstGeom prst="rect">
            <a:avLst/>
          </a:prstGeom>
          <a:noFill/>
          <a:ln>
            <a:noFill/>
          </a:ln>
        </p:spPr>
      </p:pic>
      <p:pic>
        <p:nvPicPr>
          <p:cNvPr id="267" name="Google Shape;267;p16" descr="https://lh6.googleusercontent.com/cOeTJypmk4B8QbFj8nuRzhSnGldgZYsdzS0xyrMJ14j19FNXYl187tPyHlptm4IEj33K2QKUH-gT-r3tr1K7GAaQaFiz_4dl6lEfH1dtFDfft7hlhS8K7uVfmEr4AqfLCs4t1NEd"/>
          <p:cNvPicPr preferRelativeResize="0">
            <a:picLocks noGrp="1"/>
          </p:cNvPicPr>
          <p:nvPr>
            <p:ph type="body" idx="1"/>
          </p:nvPr>
        </p:nvPicPr>
        <p:blipFill rotWithShape="1">
          <a:blip r:embed="rId4">
            <a:alphaModFix/>
          </a:blip>
          <a:srcRect/>
          <a:stretch/>
        </p:blipFill>
        <p:spPr>
          <a:xfrm>
            <a:off x="7264400" y="2514600"/>
            <a:ext cx="3479800" cy="69596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7"/>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complaint status</a:t>
            </a:r>
            <a:endParaRPr/>
          </a:p>
        </p:txBody>
      </p:sp>
      <p:sp>
        <p:nvSpPr>
          <p:cNvPr id="273" name="Google Shape;273;p17"/>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18</a:t>
            </a:fld>
            <a:endParaRPr/>
          </a:p>
        </p:txBody>
      </p:sp>
      <p:pic>
        <p:nvPicPr>
          <p:cNvPr id="274" name="Google Shape;274;p17" descr="https://lh4.googleusercontent.com/UYubPm1rGUq56KmghJJnaZ6SkN9hXsCjPap3tHUGyGcC1GnQuhinKpxXN92fwTCOZw7ev1HamEN8kkCZYTVQ13ekLXPaLctTZSf7MIqd1YKEQe3cWZYgwh6Qzaou-9zpbf7lA1rj"/>
          <p:cNvPicPr preferRelativeResize="0"/>
          <p:nvPr/>
        </p:nvPicPr>
        <p:blipFill rotWithShape="1">
          <a:blip r:embed="rId3">
            <a:alphaModFix/>
          </a:blip>
          <a:srcRect/>
          <a:stretch/>
        </p:blipFill>
        <p:spPr>
          <a:xfrm>
            <a:off x="1778001" y="2540000"/>
            <a:ext cx="3733800" cy="6637867"/>
          </a:xfrm>
          <a:prstGeom prst="rect">
            <a:avLst/>
          </a:prstGeom>
          <a:noFill/>
          <a:ln>
            <a:noFill/>
          </a:ln>
        </p:spPr>
      </p:pic>
      <p:pic>
        <p:nvPicPr>
          <p:cNvPr id="275" name="Google Shape;275;p17" descr="https://lh6.googleusercontent.com/xYb3H7ivxwQ_p_h62myBccp9cmYwGUC5vQlCylsoCRm8xvN3Od9GL4fMfo3wlC-LpLd1OwMf0P_zWBkJWABvCloblVX0h3WLtbYFY632AEOSfzyHxLpOKruN4UIgZD_FQ8JHbk0S"/>
          <p:cNvPicPr preferRelativeResize="0">
            <a:picLocks noGrp="1"/>
          </p:cNvPicPr>
          <p:nvPr>
            <p:ph type="body" idx="1"/>
          </p:nvPr>
        </p:nvPicPr>
        <p:blipFill rotWithShape="1">
          <a:blip r:embed="rId4">
            <a:alphaModFix/>
          </a:blip>
          <a:srcRect/>
          <a:stretch/>
        </p:blipFill>
        <p:spPr>
          <a:xfrm>
            <a:off x="7493000" y="2540000"/>
            <a:ext cx="3914775" cy="69596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8"/>
          <p:cNvSpPr txBox="1">
            <a:spLocks noGrp="1"/>
          </p:cNvSpPr>
          <p:nvPr>
            <p:ph type="body" idx="1"/>
          </p:nvPr>
        </p:nvSpPr>
        <p:spPr>
          <a:xfrm>
            <a:off x="1270000" y="2540000"/>
            <a:ext cx="11140200" cy="6478800"/>
          </a:xfrm>
          <a:prstGeom prst="rect">
            <a:avLst/>
          </a:prstGeom>
          <a:noFill/>
          <a:ln>
            <a:noFill/>
          </a:ln>
        </p:spPr>
        <p:txBody>
          <a:bodyPr spcFirstLastPara="1" wrap="square" lIns="50800" tIns="50800" rIns="50800" bIns="50800" anchor="t" anchorCtr="0">
            <a:noAutofit/>
          </a:bodyPr>
          <a:lstStyle/>
          <a:p>
            <a:pPr marL="0" lvl="0" indent="0">
              <a:spcBef>
                <a:spcPts val="0"/>
              </a:spcBef>
              <a:buNone/>
            </a:pPr>
            <a:r>
              <a:rPr lang="en-US" dirty="0"/>
              <a:t>App has been a huge success in the </a:t>
            </a:r>
            <a:r>
              <a:rPr lang="en-US" dirty="0" smtClean="0"/>
              <a:t>General </a:t>
            </a:r>
            <a:r>
              <a:rPr lang="en-US" dirty="0"/>
              <a:t>elections </a:t>
            </a:r>
            <a:r>
              <a:rPr lang="en-US" dirty="0"/>
              <a:t>2019 and </a:t>
            </a:r>
            <a:r>
              <a:rPr lang="en-US" dirty="0" smtClean="0"/>
              <a:t>subsequent Assembly &amp; Bye elections, </a:t>
            </a:r>
            <a:r>
              <a:rPr lang="en-US" dirty="0"/>
              <a:t>statistics are as follows</a:t>
            </a:r>
            <a:br>
              <a:rPr lang="en-US" dirty="0"/>
            </a:br>
            <a:endParaRPr dirty="0"/>
          </a:p>
        </p:txBody>
      </p:sp>
      <p:sp>
        <p:nvSpPr>
          <p:cNvPr id="281" name="Google Shape;281;p18"/>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 success stories</a:t>
            </a:r>
            <a:endParaRPr/>
          </a:p>
        </p:txBody>
      </p:sp>
      <p:sp>
        <p:nvSpPr>
          <p:cNvPr id="282" name="Google Shape;282;p18"/>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19</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764" y="4457214"/>
            <a:ext cx="8730034" cy="5238021"/>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Text Placeholder 2"/>
          <p:cNvSpPr>
            <a:spLocks noGrp="1"/>
          </p:cNvSpPr>
          <p:nvPr>
            <p:ph type="body" idx="1"/>
          </p:nvPr>
        </p:nvSpPr>
        <p:spPr/>
        <p:txBody>
          <a:bodyPr/>
          <a:lstStyle/>
          <a:p>
            <a:endParaRPr lang="en-IN"/>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08" y="1750979"/>
            <a:ext cx="12670190" cy="5933871"/>
          </a:xfrm>
          <a:prstGeom prst="rect">
            <a:avLst/>
          </a:prstGeom>
        </p:spPr>
      </p:pic>
    </p:spTree>
    <p:extLst>
      <p:ext uri="{BB962C8B-B14F-4D97-AF65-F5344CB8AC3E}">
        <p14:creationId xmlns:p14="http://schemas.microsoft.com/office/powerpoint/2010/main" val="220867930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9"/>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2B2C2A"/>
              </a:buClr>
              <a:buSzPts val="8640"/>
              <a:buNone/>
            </a:pPr>
            <a:endParaRPr sz="7200"/>
          </a:p>
          <a:p>
            <a:pPr marL="0" lvl="0" indent="0" algn="ctr" rtl="0">
              <a:lnSpc>
                <a:spcPct val="100000"/>
              </a:lnSpc>
              <a:spcBef>
                <a:spcPts val="2400"/>
              </a:spcBef>
              <a:spcAft>
                <a:spcPts val="0"/>
              </a:spcAft>
              <a:buClr>
                <a:srgbClr val="2B2C2A"/>
              </a:buClr>
              <a:buSzPts val="8640"/>
              <a:buNone/>
            </a:pPr>
            <a:r>
              <a:rPr lang="en-US" sz="7200"/>
              <a:t>Quick Live Demo</a:t>
            </a:r>
            <a:endParaRPr/>
          </a:p>
        </p:txBody>
      </p:sp>
      <p:sp>
        <p:nvSpPr>
          <p:cNvPr id="288" name="Google Shape;288;p19"/>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Citizen App</a:t>
            </a:r>
            <a:endParaRPr/>
          </a:p>
        </p:txBody>
      </p:sp>
      <p:sp>
        <p:nvSpPr>
          <p:cNvPr id="289" name="Google Shape;289;p19"/>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20</a:t>
            </a:fld>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0"/>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Monitor App</a:t>
            </a:r>
            <a:endParaRPr/>
          </a:p>
        </p:txBody>
      </p:sp>
      <p:sp>
        <p:nvSpPr>
          <p:cNvPr id="295" name="Google Shape;295;p20"/>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21</a:t>
            </a:fld>
            <a:endParaRPr/>
          </a:p>
        </p:txBody>
      </p:sp>
      <p:sp>
        <p:nvSpPr>
          <p:cNvPr id="296" name="Google Shape;296;p20" descr="https://lh5.googleusercontent.com/nQSXtxCO95yc7RgWf4N1UAdnHOOnXgBMnpScY9SmluGqmoQFdF_iLp4_9o-dAt4MQ3qT2MApVxLQg-J-BU2S_lFgPLlMnt3wtSom3Uz8Bpv6EUu1ixSOgmnLmuaVnSXArNICiIE2"/>
          <p:cNvSpPr/>
          <p:nvPr/>
        </p:nvSpPr>
        <p:spPr>
          <a:xfrm>
            <a:off x="5140325" y="2443163"/>
            <a:ext cx="2724150" cy="486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000000"/>
              </a:solidFill>
              <a:latin typeface="Source Sans Pro"/>
              <a:ea typeface="Source Sans Pro"/>
              <a:cs typeface="Source Sans Pro"/>
              <a:sym typeface="Source Sans Pro"/>
            </a:endParaRPr>
          </a:p>
        </p:txBody>
      </p:sp>
      <p:sp>
        <p:nvSpPr>
          <p:cNvPr id="297" name="Google Shape;297;p20" descr="https://lh5.googleusercontent.com/nQSXtxCO95yc7RgWf4N1UAdnHOOnXgBMnpScY9SmluGqmoQFdF_iLp4_9o-dAt4MQ3qT2MApVxLQg-J-BU2S_lFgPLlMnt3wtSom3Uz8Bpv6EUu1ixSOgmnLmuaVnSXArNICiIE2"/>
          <p:cNvSpPr/>
          <p:nvPr/>
        </p:nvSpPr>
        <p:spPr>
          <a:xfrm>
            <a:off x="5292725" y="2595563"/>
            <a:ext cx="2724150" cy="48672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000000"/>
              </a:solidFill>
              <a:latin typeface="Source Sans Pro"/>
              <a:ea typeface="Source Sans Pro"/>
              <a:cs typeface="Source Sans Pro"/>
              <a:sym typeface="Source Sans Pro"/>
            </a:endParaRPr>
          </a:p>
        </p:txBody>
      </p:sp>
      <p:pic>
        <p:nvPicPr>
          <p:cNvPr id="298" name="Google Shape;298;p20" descr="https://lh5.googleusercontent.com/nQSXtxCO95yc7RgWf4N1UAdnHOOnXgBMnpScY9SmluGqmoQFdF_iLp4_9o-dAt4MQ3qT2MApVxLQg-J-BU2S_lFgPLlMnt3wtSom3Uz8Bpv6EUu1ixSOgmnLmuaVnSXArNICiIE2"/>
          <p:cNvPicPr preferRelativeResize="0"/>
          <p:nvPr/>
        </p:nvPicPr>
        <p:blipFill rotWithShape="1">
          <a:blip r:embed="rId3">
            <a:alphaModFix/>
          </a:blip>
          <a:srcRect/>
          <a:stretch/>
        </p:blipFill>
        <p:spPr>
          <a:xfrm>
            <a:off x="4521200" y="2652506"/>
            <a:ext cx="3648075" cy="6518064"/>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1"/>
          <p:cNvSpPr txBox="1">
            <a:spLocks noGrp="1"/>
          </p:cNvSpPr>
          <p:nvPr>
            <p:ph type="body" idx="1"/>
          </p:nvPr>
        </p:nvSpPr>
        <p:spPr>
          <a:xfrm>
            <a:off x="1270000" y="2540000"/>
            <a:ext cx="11734800" cy="6959700"/>
          </a:xfrm>
          <a:prstGeom prst="rect">
            <a:avLst/>
          </a:prstGeom>
          <a:noFill/>
          <a:ln>
            <a:noFill/>
          </a:ln>
        </p:spPr>
        <p:txBody>
          <a:bodyPr spcFirstLastPara="1" wrap="square" lIns="50800" tIns="50800" rIns="50800" bIns="50800" anchor="t" anchorCtr="0">
            <a:noAutofit/>
          </a:bodyPr>
          <a:lstStyle/>
          <a:p>
            <a:pPr marL="571500" lvl="0" indent="-480060" algn="l" rtl="0">
              <a:lnSpc>
                <a:spcPct val="100000"/>
              </a:lnSpc>
              <a:spcBef>
                <a:spcPts val="0"/>
              </a:spcBef>
              <a:spcAft>
                <a:spcPts val="0"/>
              </a:spcAft>
              <a:buClr>
                <a:srgbClr val="2B2C2A"/>
              </a:buClr>
              <a:buSzPts val="3600"/>
              <a:buChar char="•"/>
            </a:pPr>
            <a:r>
              <a:rPr lang="en-US" sz="3600"/>
              <a:t>Allows CEO, DEO and ECI officials to see MCC / Expenditure violation complaints directly on their mobile devices</a:t>
            </a:r>
            <a:endParaRPr sz="3600"/>
          </a:p>
          <a:p>
            <a:pPr marL="571500" lvl="0" indent="-480060" algn="l" rtl="0">
              <a:lnSpc>
                <a:spcPct val="100000"/>
              </a:lnSpc>
              <a:spcBef>
                <a:spcPts val="2400"/>
              </a:spcBef>
              <a:spcAft>
                <a:spcPts val="0"/>
              </a:spcAft>
              <a:buClr>
                <a:srgbClr val="2B2C2A"/>
              </a:buClr>
              <a:buSzPts val="3600"/>
              <a:buChar char="•"/>
            </a:pPr>
            <a:r>
              <a:rPr lang="en-US" sz="3600"/>
              <a:t>ECI officials can view all the complaints</a:t>
            </a:r>
            <a:endParaRPr sz="3600"/>
          </a:p>
          <a:p>
            <a:pPr marL="571500" lvl="0" indent="-480060" algn="l" rtl="0">
              <a:lnSpc>
                <a:spcPct val="100000"/>
              </a:lnSpc>
              <a:spcBef>
                <a:spcPts val="2400"/>
              </a:spcBef>
              <a:spcAft>
                <a:spcPts val="0"/>
              </a:spcAft>
              <a:buClr>
                <a:srgbClr val="2B2C2A"/>
              </a:buClr>
              <a:buSzPts val="3600"/>
              <a:buChar char="•"/>
            </a:pPr>
            <a:r>
              <a:rPr lang="en-US" sz="3600"/>
              <a:t>CEO can view complaints for their state</a:t>
            </a:r>
            <a:endParaRPr sz="3600"/>
          </a:p>
          <a:p>
            <a:pPr marL="571500" lvl="0" indent="-480060" algn="l" rtl="0">
              <a:lnSpc>
                <a:spcPct val="100000"/>
              </a:lnSpc>
              <a:spcBef>
                <a:spcPts val="2400"/>
              </a:spcBef>
              <a:spcAft>
                <a:spcPts val="0"/>
              </a:spcAft>
              <a:buClr>
                <a:srgbClr val="2B2C2A"/>
              </a:buClr>
              <a:buSzPts val="3600"/>
              <a:buChar char="•"/>
            </a:pPr>
            <a:r>
              <a:rPr lang="en-US" sz="3600"/>
              <a:t>DEO can view complaints for their District</a:t>
            </a:r>
            <a:endParaRPr sz="3600"/>
          </a:p>
          <a:p>
            <a:pPr marL="571500" lvl="0" indent="-480060" algn="l" rtl="0">
              <a:lnSpc>
                <a:spcPct val="100000"/>
              </a:lnSpc>
              <a:spcBef>
                <a:spcPts val="2400"/>
              </a:spcBef>
              <a:spcAft>
                <a:spcPts val="0"/>
              </a:spcAft>
              <a:buClr>
                <a:srgbClr val="2B2C2A"/>
              </a:buClr>
              <a:buSzPts val="3600"/>
              <a:buChar char="•"/>
            </a:pPr>
            <a:r>
              <a:rPr lang="en-US" sz="3600"/>
              <a:t>ECI/CEO/DEO can highlight the complaint for early resolution/urgent case/VIP/ Extensive enquiry</a:t>
            </a:r>
            <a:endParaRPr sz="3600"/>
          </a:p>
          <a:p>
            <a:pPr marL="571500" lvl="0" indent="-251459" algn="l" rtl="0">
              <a:lnSpc>
                <a:spcPct val="100000"/>
              </a:lnSpc>
              <a:spcBef>
                <a:spcPts val="2400"/>
              </a:spcBef>
              <a:spcAft>
                <a:spcPts val="0"/>
              </a:spcAft>
              <a:buClr>
                <a:srgbClr val="2B2C2A"/>
              </a:buClr>
              <a:buSzPts val="5040"/>
              <a:buNone/>
            </a:pPr>
            <a:endParaRPr sz="3600"/>
          </a:p>
          <a:p>
            <a:pPr marL="571500" lvl="0" indent="-251459" algn="l" rtl="0">
              <a:lnSpc>
                <a:spcPct val="100000"/>
              </a:lnSpc>
              <a:spcBef>
                <a:spcPts val="2400"/>
              </a:spcBef>
              <a:spcAft>
                <a:spcPts val="0"/>
              </a:spcAft>
              <a:buClr>
                <a:srgbClr val="2B2C2A"/>
              </a:buClr>
              <a:buSzPts val="5040"/>
              <a:buNone/>
            </a:pPr>
            <a:endParaRPr sz="3600"/>
          </a:p>
        </p:txBody>
      </p:sp>
      <p:sp>
        <p:nvSpPr>
          <p:cNvPr id="304" name="Google Shape;304;p21"/>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Monitor App</a:t>
            </a:r>
            <a:endParaRPr/>
          </a:p>
        </p:txBody>
      </p:sp>
      <p:sp>
        <p:nvSpPr>
          <p:cNvPr id="305" name="Google Shape;305;p21"/>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22</a:t>
            </a:fld>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2"/>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Download from </a:t>
            </a:r>
            <a:r>
              <a:rPr lang="en-US" u="sng">
                <a:solidFill>
                  <a:schemeClr val="hlink"/>
                </a:solidFill>
                <a:hlinkClick r:id="rId3"/>
              </a:rPr>
              <a:t>https://cvigil.eci.gov.in</a:t>
            </a:r>
            <a:endParaRPr u="sng"/>
          </a:p>
          <a:p>
            <a:pPr marL="571500" lvl="0" indent="-571500" algn="l" rtl="0">
              <a:lnSpc>
                <a:spcPct val="100000"/>
              </a:lnSpc>
              <a:spcBef>
                <a:spcPts val="2400"/>
              </a:spcBef>
              <a:spcAft>
                <a:spcPts val="0"/>
              </a:spcAft>
              <a:buClr>
                <a:srgbClr val="2B2C2A"/>
              </a:buClr>
              <a:buSzPts val="5040"/>
              <a:buChar char="•"/>
            </a:pPr>
            <a:r>
              <a:rPr lang="en-US"/>
              <a:t>Installation</a:t>
            </a:r>
            <a:endParaRPr/>
          </a:p>
          <a:p>
            <a:pPr marL="1143000" lvl="1" indent="-571500" algn="l" rtl="0">
              <a:lnSpc>
                <a:spcPct val="100000"/>
              </a:lnSpc>
              <a:spcBef>
                <a:spcPts val="2400"/>
              </a:spcBef>
              <a:spcAft>
                <a:spcPts val="0"/>
              </a:spcAft>
              <a:buSzPts val="3840"/>
              <a:buChar char="•"/>
            </a:pPr>
            <a:r>
              <a:rPr lang="en-US" sz="3200"/>
              <a:t>Go to the Downloads folder on your device.</a:t>
            </a:r>
            <a:endParaRPr/>
          </a:p>
          <a:p>
            <a:pPr marL="1143000" lvl="1" indent="-571500" algn="l" rtl="0">
              <a:lnSpc>
                <a:spcPct val="100000"/>
              </a:lnSpc>
              <a:spcBef>
                <a:spcPts val="2400"/>
              </a:spcBef>
              <a:spcAft>
                <a:spcPts val="0"/>
              </a:spcAft>
              <a:buSzPts val="3840"/>
              <a:buChar char="•"/>
            </a:pPr>
            <a:r>
              <a:rPr lang="en-US" sz="3200"/>
              <a:t>Double click on the downloaded file and then tap on Install apk.</a:t>
            </a:r>
            <a:endParaRPr/>
          </a:p>
          <a:p>
            <a:pPr marL="1143000" lvl="1" indent="-571500" algn="l" rtl="0">
              <a:lnSpc>
                <a:spcPct val="100000"/>
              </a:lnSpc>
              <a:spcBef>
                <a:spcPts val="2400"/>
              </a:spcBef>
              <a:spcAft>
                <a:spcPts val="0"/>
              </a:spcAft>
              <a:buSzPts val="3840"/>
              <a:buChar char="•"/>
            </a:pPr>
            <a:r>
              <a:rPr lang="en-US" sz="3200"/>
              <a:t>Click on “I Agree” to accept the terms &amp; conditions.</a:t>
            </a:r>
            <a:endParaRPr/>
          </a:p>
          <a:p>
            <a:pPr marL="1143000" lvl="1" indent="-571500" algn="l" rtl="0">
              <a:lnSpc>
                <a:spcPct val="100000"/>
              </a:lnSpc>
              <a:spcBef>
                <a:spcPts val="2400"/>
              </a:spcBef>
              <a:spcAft>
                <a:spcPts val="0"/>
              </a:spcAft>
              <a:buSzPts val="3840"/>
              <a:buChar char="•"/>
            </a:pPr>
            <a:r>
              <a:rPr lang="en-US" sz="3200"/>
              <a:t>Click on Allow button to give permissions to the app for using the Phone State, SMS and Location.</a:t>
            </a:r>
            <a:endParaRPr/>
          </a:p>
        </p:txBody>
      </p:sp>
      <p:sp>
        <p:nvSpPr>
          <p:cNvPr id="311" name="Google Shape;311;p22"/>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Monitor App: steps to install</a:t>
            </a:r>
            <a:endParaRPr/>
          </a:p>
        </p:txBody>
      </p:sp>
      <p:sp>
        <p:nvSpPr>
          <p:cNvPr id="312" name="Google Shape;312;p22"/>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23</a:t>
            </a:fld>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3"/>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Step 1:  Enter your mobile number</a:t>
            </a:r>
            <a:endParaRPr/>
          </a:p>
          <a:p>
            <a:pPr marL="571500" lvl="0" indent="-571500" algn="l" rtl="0">
              <a:lnSpc>
                <a:spcPct val="100000"/>
              </a:lnSpc>
              <a:spcBef>
                <a:spcPts val="2400"/>
              </a:spcBef>
              <a:spcAft>
                <a:spcPts val="0"/>
              </a:spcAft>
              <a:buClr>
                <a:srgbClr val="2B2C2A"/>
              </a:buClr>
              <a:buSzPts val="5040"/>
              <a:buChar char="•"/>
            </a:pPr>
            <a:r>
              <a:rPr lang="en-US"/>
              <a:t>Step 2: Tap on Send OTP(One time password)</a:t>
            </a:r>
            <a:endParaRPr/>
          </a:p>
          <a:p>
            <a:pPr marL="571500" lvl="0" indent="-571500" algn="l" rtl="0">
              <a:lnSpc>
                <a:spcPct val="100000"/>
              </a:lnSpc>
              <a:spcBef>
                <a:spcPts val="2400"/>
              </a:spcBef>
              <a:spcAft>
                <a:spcPts val="0"/>
              </a:spcAft>
              <a:buClr>
                <a:srgbClr val="2B2C2A"/>
              </a:buClr>
              <a:buSzPts val="5040"/>
              <a:buChar char="•"/>
            </a:pPr>
            <a:r>
              <a:rPr lang="en-US"/>
              <a:t>Step 3: To verify your account, enter the 4-digit OTP number sent on your mobile number.</a:t>
            </a:r>
            <a:endParaRPr/>
          </a:p>
        </p:txBody>
      </p:sp>
      <p:sp>
        <p:nvSpPr>
          <p:cNvPr id="318" name="Google Shape;318;p23"/>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Monitor App: How to use?</a:t>
            </a:r>
            <a:endParaRPr/>
          </a:p>
        </p:txBody>
      </p:sp>
      <p:sp>
        <p:nvSpPr>
          <p:cNvPr id="319" name="Google Shape;319;p23"/>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24</a:t>
            </a:fld>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4"/>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Monitor App: How to use?</a:t>
            </a:r>
            <a:endParaRPr/>
          </a:p>
        </p:txBody>
      </p:sp>
      <p:sp>
        <p:nvSpPr>
          <p:cNvPr id="325" name="Google Shape;325;p24"/>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25</a:t>
            </a:fld>
            <a:endParaRPr/>
          </a:p>
        </p:txBody>
      </p:sp>
      <p:pic>
        <p:nvPicPr>
          <p:cNvPr id="326" name="Google Shape;326;p24" descr="https://lh4.googleusercontent.com/Hty7IgBx-qApFJXNap7EOB1U7XFc--_Lf30HGYb1wGSXixuBegO0tH-ZTCKU3m6pb66mL3wUSnXigFdyuEt0wyRSzM1Vmy4dGY56wQhMtMq9rXFE6zmVhsopJFzr9J1Ym7AFvVkO"/>
          <p:cNvPicPr preferRelativeResize="0"/>
          <p:nvPr/>
        </p:nvPicPr>
        <p:blipFill rotWithShape="1">
          <a:blip r:embed="rId3">
            <a:alphaModFix/>
          </a:blip>
          <a:srcRect/>
          <a:stretch/>
        </p:blipFill>
        <p:spPr>
          <a:xfrm>
            <a:off x="787400" y="2756986"/>
            <a:ext cx="3568699" cy="6486077"/>
          </a:xfrm>
          <a:prstGeom prst="rect">
            <a:avLst/>
          </a:prstGeom>
          <a:noFill/>
          <a:ln>
            <a:noFill/>
          </a:ln>
        </p:spPr>
      </p:pic>
      <p:pic>
        <p:nvPicPr>
          <p:cNvPr id="327" name="Google Shape;327;p24" descr="https://lh5.googleusercontent.com/v0Kp4zhA4_z90WalTc1S3qGgqH3spD6mk_rDxOCOdQpYOyh1nYDdsj478y5OE7qBQ8gHqU4Bvb-rLujwzMKooA9-SLA69xeWCYesmUpnuqAEjTAFoPPwjoHwwoI31viTkRIaBF3x"/>
          <p:cNvPicPr preferRelativeResize="0"/>
          <p:nvPr/>
        </p:nvPicPr>
        <p:blipFill rotWithShape="1">
          <a:blip r:embed="rId4">
            <a:alphaModFix/>
          </a:blip>
          <a:srcRect/>
          <a:stretch/>
        </p:blipFill>
        <p:spPr>
          <a:xfrm>
            <a:off x="4826000" y="2752975"/>
            <a:ext cx="3822702" cy="6821429"/>
          </a:xfrm>
          <a:prstGeom prst="rect">
            <a:avLst/>
          </a:prstGeom>
          <a:noFill/>
          <a:ln>
            <a:noFill/>
          </a:ln>
        </p:spPr>
      </p:pic>
      <p:pic>
        <p:nvPicPr>
          <p:cNvPr id="328" name="Google Shape;328;p24" descr="https://lh6.googleusercontent.com/-zkvdsJg9NM0rJ0a-2-oDWSD3nSLQU2NqiUKnEJX8V50HNu9tL1bsgiPRtZxacpn55lmvWXHo4u-CJG8BmgMGCCFvOJfZTAuPrbwOsmwxAeWiAf9O6gvfIlzRRsc6SGpJFSnmjMz"/>
          <p:cNvPicPr preferRelativeResize="0"/>
          <p:nvPr/>
        </p:nvPicPr>
        <p:blipFill rotWithShape="1">
          <a:blip r:embed="rId5">
            <a:alphaModFix/>
          </a:blip>
          <a:srcRect/>
          <a:stretch/>
        </p:blipFill>
        <p:spPr>
          <a:xfrm>
            <a:off x="9058820" y="2752975"/>
            <a:ext cx="3745540" cy="616242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5"/>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Monitor App: How to use?</a:t>
            </a:r>
            <a:endParaRPr/>
          </a:p>
        </p:txBody>
      </p:sp>
      <p:sp>
        <p:nvSpPr>
          <p:cNvPr id="334" name="Google Shape;334;p25"/>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26</a:t>
            </a:fld>
            <a:endParaRPr/>
          </a:p>
        </p:txBody>
      </p:sp>
      <p:pic>
        <p:nvPicPr>
          <p:cNvPr id="335" name="Google Shape;335;p25" descr="https://lh4.googleusercontent.com/rtsLsMOzKc0Mh90HqlycmFUFtcpi9bC0c6UEUc1e98nmCtb8J2YUZJVmirlzwkUdQbQ9rhMZjabh2x61viZE_gCXC47YWMU0SSPeVpkAcRQzu89FfOfOa3T7x2ScqalZ3t8TK9Mh"/>
          <p:cNvPicPr preferRelativeResize="0"/>
          <p:nvPr/>
        </p:nvPicPr>
        <p:blipFill rotWithShape="1">
          <a:blip r:embed="rId3">
            <a:alphaModFix/>
          </a:blip>
          <a:srcRect/>
          <a:stretch/>
        </p:blipFill>
        <p:spPr>
          <a:xfrm>
            <a:off x="296945" y="2728662"/>
            <a:ext cx="3148510" cy="5596188"/>
          </a:xfrm>
          <a:prstGeom prst="rect">
            <a:avLst/>
          </a:prstGeom>
          <a:noFill/>
          <a:ln>
            <a:noFill/>
          </a:ln>
        </p:spPr>
      </p:pic>
      <p:pic>
        <p:nvPicPr>
          <p:cNvPr id="336" name="Google Shape;336;p25" descr="https://lh4.googleusercontent.com/uMDYkhhOSWHFDg5Fo8jITfOmr9Im6AAzIrnY7jE4D0cFbwez_Fg_Dfj_cFfh2sPZewCQThEmW7yKs8UK_LRE_16sOWmCMLe3AztkPJLiuvyJFfvmah6fvI9BF-DTMo6wmtvA1rjG"/>
          <p:cNvPicPr preferRelativeResize="0"/>
          <p:nvPr/>
        </p:nvPicPr>
        <p:blipFill rotWithShape="1">
          <a:blip r:embed="rId4">
            <a:alphaModFix/>
          </a:blip>
          <a:srcRect/>
          <a:stretch/>
        </p:blipFill>
        <p:spPr>
          <a:xfrm>
            <a:off x="3530600" y="2728661"/>
            <a:ext cx="3253147" cy="5596187"/>
          </a:xfrm>
          <a:prstGeom prst="rect">
            <a:avLst/>
          </a:prstGeom>
          <a:noFill/>
          <a:ln>
            <a:noFill/>
          </a:ln>
        </p:spPr>
      </p:pic>
      <p:pic>
        <p:nvPicPr>
          <p:cNvPr id="337" name="Google Shape;337;p25" descr="https://lh3.googleusercontent.com/oMIOkeo_v1U0rNJwikYc8d8aENCr-Jf66c3BSzdaHwVMLB1Hdw9U_2GCJLIjvs16IPcs5-4-6D2IilfWiku0myLP0o6WPabM-k4TDb-nTPOx_sYWqqcD7k6MLrBukUqA5kka9ixj"/>
          <p:cNvPicPr preferRelativeResize="0"/>
          <p:nvPr/>
        </p:nvPicPr>
        <p:blipFill rotWithShape="1">
          <a:blip r:embed="rId5">
            <a:alphaModFix/>
          </a:blip>
          <a:srcRect/>
          <a:stretch/>
        </p:blipFill>
        <p:spPr>
          <a:xfrm>
            <a:off x="6883400" y="2728661"/>
            <a:ext cx="3154427" cy="5596187"/>
          </a:xfrm>
          <a:prstGeom prst="rect">
            <a:avLst/>
          </a:prstGeom>
          <a:noFill/>
          <a:ln>
            <a:noFill/>
          </a:ln>
        </p:spPr>
      </p:pic>
      <p:pic>
        <p:nvPicPr>
          <p:cNvPr id="338" name="Google Shape;338;p25" descr="https://lh5.googleusercontent.com/wAZesr9EAbyNzKbqzefUFy_TBFAw00X4sU0D6_LcC76oudcOsZxFJAcUuWzOk0m5DUFnCdBnWTMFku9vcxut7Xf46wM98PTHadHirPnGDuiODjegcuLdPcnj3VYdChXM9x0Od8nx"/>
          <p:cNvPicPr preferRelativeResize="0"/>
          <p:nvPr/>
        </p:nvPicPr>
        <p:blipFill rotWithShape="1">
          <a:blip r:embed="rId6">
            <a:alphaModFix/>
          </a:blip>
          <a:srcRect/>
          <a:stretch/>
        </p:blipFill>
        <p:spPr>
          <a:xfrm>
            <a:off x="10083800" y="2743200"/>
            <a:ext cx="2828925" cy="50292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6"/>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2B2C2A"/>
              </a:buClr>
              <a:buSzPts val="8640"/>
              <a:buNone/>
            </a:pPr>
            <a:endParaRPr sz="7200"/>
          </a:p>
          <a:p>
            <a:pPr marL="0" lvl="0" indent="0" algn="ctr" rtl="0">
              <a:lnSpc>
                <a:spcPct val="100000"/>
              </a:lnSpc>
              <a:spcBef>
                <a:spcPts val="2400"/>
              </a:spcBef>
              <a:spcAft>
                <a:spcPts val="0"/>
              </a:spcAft>
              <a:buClr>
                <a:srgbClr val="2B2C2A"/>
              </a:buClr>
              <a:buSzPts val="8640"/>
              <a:buNone/>
            </a:pPr>
            <a:r>
              <a:rPr lang="en-US" sz="7200"/>
              <a:t>Quick Live Demo</a:t>
            </a:r>
            <a:endParaRPr/>
          </a:p>
        </p:txBody>
      </p:sp>
      <p:sp>
        <p:nvSpPr>
          <p:cNvPr id="344" name="Google Shape;344;p26"/>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Monitor App</a:t>
            </a:r>
            <a:endParaRPr/>
          </a:p>
        </p:txBody>
      </p:sp>
      <p:sp>
        <p:nvSpPr>
          <p:cNvPr id="345" name="Google Shape;345;p26"/>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27</a:t>
            </a:fld>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7"/>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2B2C2A"/>
              </a:buClr>
              <a:buSzPts val="4320"/>
              <a:buNone/>
            </a:pPr>
            <a:r>
              <a:rPr lang="en-US" sz="3600"/>
              <a:t>Monitor(ECI/CEO/DEO) can also login on web based interface and view cases of their state/District</a:t>
            </a:r>
            <a:endParaRPr/>
          </a:p>
          <a:p>
            <a:pPr marL="0" lvl="0" indent="0" algn="l" rtl="0">
              <a:lnSpc>
                <a:spcPct val="100000"/>
              </a:lnSpc>
              <a:spcBef>
                <a:spcPts val="2400"/>
              </a:spcBef>
              <a:spcAft>
                <a:spcPts val="0"/>
              </a:spcAft>
              <a:buClr>
                <a:srgbClr val="2B2C2A"/>
              </a:buClr>
              <a:buSzPts val="4320"/>
              <a:buNone/>
            </a:pPr>
            <a:endParaRPr sz="3600"/>
          </a:p>
          <a:p>
            <a:pPr marL="0" lvl="0" indent="0" algn="l" rtl="0">
              <a:lnSpc>
                <a:spcPct val="100000"/>
              </a:lnSpc>
              <a:spcBef>
                <a:spcPts val="2400"/>
              </a:spcBef>
              <a:spcAft>
                <a:spcPts val="0"/>
              </a:spcAft>
              <a:buClr>
                <a:srgbClr val="2B2C2A"/>
              </a:buClr>
              <a:buSzPts val="4320"/>
              <a:buNone/>
            </a:pPr>
            <a:endParaRPr sz="3600"/>
          </a:p>
        </p:txBody>
      </p:sp>
      <p:sp>
        <p:nvSpPr>
          <p:cNvPr id="351" name="Google Shape;351;p27"/>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Monitor Dashboard</a:t>
            </a:r>
            <a:endParaRPr/>
          </a:p>
        </p:txBody>
      </p:sp>
      <p:sp>
        <p:nvSpPr>
          <p:cNvPr id="352" name="Google Shape;352;p27"/>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28</a:t>
            </a:fld>
            <a:endParaRPr/>
          </a:p>
        </p:txBody>
      </p:sp>
      <p:graphicFrame>
        <p:nvGraphicFramePr>
          <p:cNvPr id="353" name="Google Shape;353;p27"/>
          <p:cNvGraphicFramePr/>
          <p:nvPr/>
        </p:nvGraphicFramePr>
        <p:xfrm>
          <a:off x="863600" y="3728975"/>
          <a:ext cx="11658600" cy="6059870"/>
        </p:xfrm>
        <a:graphic>
          <a:graphicData uri="http://schemas.openxmlformats.org/drawingml/2006/table">
            <a:tbl>
              <a:tblPr firstRow="1" bandRow="1">
                <a:noFill/>
                <a:tableStyleId>{9EAC91E5-7E64-4964-81BC-32044408EAF6}</a:tableStyleId>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559425">
                <a:tc>
                  <a:txBody>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a:t>ECI</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a:t>CEO</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a:t>DEO</a:t>
                      </a:r>
                      <a:endParaRPr sz="1400" u="none" strike="noStrike" cap="none"/>
                    </a:p>
                  </a:txBody>
                  <a:tcPr marL="91450" marR="91450" marT="45725" marB="45725"/>
                </a:tc>
                <a:extLst>
                  <a:ext uri="{0D108BD9-81ED-4DB2-BD59-A6C34878D82A}">
                    <a16:rowId xmlns:a16="http://schemas.microsoft.com/office/drawing/2014/main" val="10000"/>
                  </a:ext>
                </a:extLst>
              </a:tr>
              <a:tr h="5429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Can view All cases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Can view cases from their state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Can view cases from their District</a:t>
                      </a:r>
                      <a:endParaRPr sz="1400" u="none" strike="noStrike" cap="none"/>
                    </a:p>
                  </a:txBody>
                  <a:tcPr marL="91450" marR="91450" marT="45725" marB="45725"/>
                </a:tc>
                <a:extLst>
                  <a:ext uri="{0D108BD9-81ED-4DB2-BD59-A6C34878D82A}">
                    <a16:rowId xmlns:a16="http://schemas.microsoft.com/office/drawing/2014/main" val="10001"/>
                  </a:ext>
                </a:extLst>
              </a:tr>
              <a:tr h="2208275">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t>Can view Reports</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State wise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Category wise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Escalated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Vigilant Citizen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User Reports</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Activity Reports</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Performance reports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Can view Reports</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Category wise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District wise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Escalated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Vigilant Citizen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Performance report</a:t>
                      </a:r>
                      <a:endParaRPr sz="1400" u="none" strike="noStrike" cap="none"/>
                    </a:p>
                    <a:p>
                      <a:pPr marL="742950" marR="0" lvl="1" indent="-171450" algn="l" rtl="0">
                        <a:lnSpc>
                          <a:spcPct val="100000"/>
                        </a:lnSpc>
                        <a:spcBef>
                          <a:spcPts val="0"/>
                        </a:spcBef>
                        <a:spcAft>
                          <a:spcPts val="0"/>
                        </a:spcAft>
                        <a:buClr>
                          <a:schemeClr val="dk1"/>
                        </a:buClr>
                        <a:buSzPts val="1800"/>
                        <a:buFont typeface="Arial"/>
                        <a:buNone/>
                      </a:pPr>
                      <a:endParaRPr sz="1800" u="none" strike="noStrike" cap="none"/>
                    </a:p>
                    <a:p>
                      <a:pPr marL="742950" marR="0" lvl="1" indent="-171450" algn="l" rtl="0">
                        <a:lnSpc>
                          <a:spcPct val="100000"/>
                        </a:lnSpc>
                        <a:spcBef>
                          <a:spcPts val="0"/>
                        </a:spcBef>
                        <a:spcAft>
                          <a:spcPts val="0"/>
                        </a:spcAft>
                        <a:buClr>
                          <a:schemeClr val="dk1"/>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Can view Reports</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AC wise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Escalated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User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Activity Report</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Field Unit Info</a:t>
                      </a:r>
                      <a:endParaRPr sz="1400" u="none" strike="noStrike" cap="none"/>
                    </a:p>
                    <a:p>
                      <a:pPr marL="742950" marR="0" lvl="1" indent="-285750" algn="l" rtl="0">
                        <a:lnSpc>
                          <a:spcPct val="100000"/>
                        </a:lnSpc>
                        <a:spcBef>
                          <a:spcPts val="0"/>
                        </a:spcBef>
                        <a:spcAft>
                          <a:spcPts val="0"/>
                        </a:spcAft>
                        <a:buClr>
                          <a:schemeClr val="dk1"/>
                        </a:buClr>
                        <a:buSzPts val="1800"/>
                        <a:buFont typeface="Arial"/>
                        <a:buChar char="•"/>
                      </a:pPr>
                      <a:r>
                        <a:rPr lang="en-US" sz="1800" u="none" strike="noStrike" cap="none"/>
                        <a:t>Performance report</a:t>
                      </a:r>
                      <a:endParaRPr sz="1400" u="none" strike="noStrike" cap="none"/>
                    </a:p>
                  </a:txBody>
                  <a:tcPr marL="91450" marR="91450" marT="45725" marB="45725"/>
                </a:tc>
                <a:extLst>
                  <a:ext uri="{0D108BD9-81ED-4DB2-BD59-A6C34878D82A}">
                    <a16:rowId xmlns:a16="http://schemas.microsoft.com/office/drawing/2014/main" val="10002"/>
                  </a:ext>
                </a:extLst>
              </a:tr>
              <a:tr h="1413300">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t>Feedback</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Source Sans Pro"/>
                        <a:buNone/>
                      </a:pPr>
                      <a:r>
                        <a:rPr lang="en-US" sz="1800" u="none" strike="noStrike" cap="none"/>
                        <a:t>Feedback</a:t>
                      </a:r>
                      <a:endParaRPr sz="1400" u="none" strike="noStrike" cap="none"/>
                    </a:p>
                    <a:p>
                      <a:pPr marL="0" marR="0" lvl="0" indent="0" algn="l" rtl="0">
                        <a:lnSpc>
                          <a:spcPct val="100000"/>
                        </a:lnSpc>
                        <a:spcBef>
                          <a:spcPts val="0"/>
                        </a:spcBef>
                        <a:spcAft>
                          <a:spcPts val="0"/>
                        </a:spcAft>
                        <a:buClr>
                          <a:schemeClr val="dk1"/>
                        </a:buClr>
                        <a:buSzPts val="1800"/>
                        <a:buFont typeface="Source Sans Pro"/>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Manage Investigators</a:t>
                      </a:r>
                      <a:endParaRPr sz="14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Manage DCC supervisors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 </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3"/>
                  </a:ext>
                </a:extLst>
              </a:tr>
              <a:tr h="1148300">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t>Survey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Source Sans Pro"/>
                        <a:buNone/>
                      </a:pPr>
                      <a:r>
                        <a:rPr lang="en-US" sz="1800" u="none" strike="noStrike" cap="none"/>
                        <a:t>User Management</a:t>
                      </a:r>
                      <a:br>
                        <a:rPr lang="en-US" sz="1800" u="none" strike="noStrike" cap="none"/>
                      </a:br>
                      <a:r>
                        <a:rPr lang="en-US" sz="1800" u="none" strike="noStrike" cap="none"/>
                        <a:t>Manage District categories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Source Sans Pro"/>
                        <a:buNone/>
                      </a:pPr>
                      <a:r>
                        <a:rPr lang="en-US" sz="1800" u="none" strike="noStrike" cap="none"/>
                        <a:t>User Management</a:t>
                      </a:r>
                      <a:br>
                        <a:rPr lang="en-US" sz="1800" u="none" strike="noStrike" cap="none"/>
                      </a:br>
                      <a:r>
                        <a:rPr lang="en-US" sz="1800" u="none" strike="noStrike" cap="none"/>
                        <a:t>Feedback</a:t>
                      </a:r>
                      <a:endParaRPr sz="1400" u="none" strike="noStrike" cap="none"/>
                    </a:p>
                    <a:p>
                      <a:pPr marL="0" marR="0" lvl="0" indent="0" algn="l" rtl="0">
                        <a:lnSpc>
                          <a:spcPct val="100000"/>
                        </a:lnSpc>
                        <a:spcBef>
                          <a:spcPts val="0"/>
                        </a:spcBef>
                        <a:spcAft>
                          <a:spcPts val="0"/>
                        </a:spcAft>
                        <a:buClr>
                          <a:schemeClr val="dk1"/>
                        </a:buClr>
                        <a:buSzPts val="1800"/>
                        <a:buFont typeface="Source Sans Pro"/>
                        <a:buNone/>
                      </a:pPr>
                      <a:r>
                        <a:rPr lang="en-US" sz="1800" u="none" strike="noStrike" cap="none"/>
                        <a:t>Survey</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8"/>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2B2C2A"/>
              </a:buClr>
              <a:buSzPts val="8640"/>
              <a:buNone/>
            </a:pPr>
            <a:endParaRPr sz="7200"/>
          </a:p>
          <a:p>
            <a:pPr marL="0" lvl="0" indent="0" algn="ctr" rtl="0">
              <a:lnSpc>
                <a:spcPct val="100000"/>
              </a:lnSpc>
              <a:spcBef>
                <a:spcPts val="2400"/>
              </a:spcBef>
              <a:spcAft>
                <a:spcPts val="0"/>
              </a:spcAft>
              <a:buClr>
                <a:srgbClr val="2B2C2A"/>
              </a:buClr>
              <a:buSzPts val="8640"/>
              <a:buNone/>
            </a:pPr>
            <a:r>
              <a:rPr lang="en-US" sz="7200"/>
              <a:t>Quick Live Demo</a:t>
            </a:r>
            <a:endParaRPr/>
          </a:p>
        </p:txBody>
      </p:sp>
      <p:sp>
        <p:nvSpPr>
          <p:cNvPr id="359" name="Google Shape;359;p28"/>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Monitor Dashbaord</a:t>
            </a:r>
            <a:endParaRPr/>
          </a:p>
        </p:txBody>
      </p:sp>
      <p:sp>
        <p:nvSpPr>
          <p:cNvPr id="360" name="Google Shape;360;p28"/>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29</a:t>
            </a:fld>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2"/>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marR="0" lvl="0" indent="0" algn="l" rtl="0">
              <a:lnSpc>
                <a:spcPct val="100000"/>
              </a:lnSpc>
              <a:spcBef>
                <a:spcPts val="0"/>
              </a:spcBef>
              <a:spcAft>
                <a:spcPts val="0"/>
              </a:spcAft>
              <a:buClr>
                <a:srgbClr val="2B2C2A"/>
              </a:buClr>
              <a:buSzPts val="1400"/>
              <a:buFont typeface="Source Sans Pro"/>
              <a:buNone/>
            </a:pPr>
            <a:r>
              <a:rPr lang="en-US"/>
              <a:t>Prerequisites</a:t>
            </a:r>
            <a:endParaRPr/>
          </a:p>
        </p:txBody>
      </p:sp>
      <p:sp>
        <p:nvSpPr>
          <p:cNvPr id="80" name="Google Shape;80;p2"/>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457200" marR="0" lvl="0" indent="-457200" algn="l" rtl="0">
              <a:lnSpc>
                <a:spcPct val="100000"/>
              </a:lnSpc>
              <a:spcBef>
                <a:spcPts val="1000"/>
              </a:spcBef>
              <a:spcAft>
                <a:spcPts val="0"/>
              </a:spcAft>
              <a:buClr>
                <a:srgbClr val="2B2C2A"/>
              </a:buClr>
              <a:buSzPts val="3840"/>
              <a:buFont typeface="Source Sans Pro"/>
              <a:buChar char="•"/>
            </a:pPr>
            <a:r>
              <a:rPr lang="en-US" sz="3600"/>
              <a:t>Setup </a:t>
            </a:r>
            <a:r>
              <a:rPr lang="en-US" sz="3600" u="sng"/>
              <a:t>District control center</a:t>
            </a:r>
            <a:r>
              <a:rPr lang="en-US" sz="3600"/>
              <a:t> (24X7) for complaint assignment</a:t>
            </a:r>
            <a:endParaRPr/>
          </a:p>
          <a:p>
            <a:pPr marL="457200" marR="0" lvl="0" indent="-457200" algn="l" rtl="0">
              <a:lnSpc>
                <a:spcPct val="100000"/>
              </a:lnSpc>
              <a:spcBef>
                <a:spcPts val="1000"/>
              </a:spcBef>
              <a:spcAft>
                <a:spcPts val="0"/>
              </a:spcAft>
              <a:buClr>
                <a:srgbClr val="2B2C2A"/>
              </a:buClr>
              <a:buSzPts val="3840"/>
              <a:buFont typeface="Source Sans Pro"/>
              <a:buChar char="•"/>
            </a:pPr>
            <a:r>
              <a:rPr lang="en-US" sz="3600"/>
              <a:t>Setup </a:t>
            </a:r>
            <a:r>
              <a:rPr lang="en-US" sz="3600" u="sng"/>
              <a:t>DEO</a:t>
            </a:r>
            <a:r>
              <a:rPr lang="en-US" sz="3600"/>
              <a:t> accounts for each Districts </a:t>
            </a:r>
            <a:endParaRPr/>
          </a:p>
          <a:p>
            <a:pPr marL="457200" marR="0" lvl="0" indent="-457200" algn="l" rtl="0">
              <a:lnSpc>
                <a:spcPct val="100000"/>
              </a:lnSpc>
              <a:spcBef>
                <a:spcPts val="1000"/>
              </a:spcBef>
              <a:spcAft>
                <a:spcPts val="0"/>
              </a:spcAft>
              <a:buClr>
                <a:srgbClr val="2B2C2A"/>
              </a:buClr>
              <a:buSzPts val="3840"/>
              <a:buFont typeface="Source Sans Pro"/>
              <a:buChar char="•"/>
            </a:pPr>
            <a:r>
              <a:rPr lang="en-US" sz="3600"/>
              <a:t>Setup </a:t>
            </a:r>
            <a:r>
              <a:rPr lang="en-US" sz="3600" u="sng"/>
              <a:t>RO</a:t>
            </a:r>
            <a:r>
              <a:rPr lang="en-US" sz="3600"/>
              <a:t> account for each AC</a:t>
            </a:r>
            <a:endParaRPr/>
          </a:p>
          <a:p>
            <a:pPr marL="457200" marR="0" lvl="0" indent="-457200" algn="l" rtl="0">
              <a:lnSpc>
                <a:spcPct val="100000"/>
              </a:lnSpc>
              <a:spcBef>
                <a:spcPts val="1000"/>
              </a:spcBef>
              <a:spcAft>
                <a:spcPts val="0"/>
              </a:spcAft>
              <a:buClr>
                <a:srgbClr val="2B2C2A"/>
              </a:buClr>
              <a:buSzPts val="3840"/>
              <a:buFont typeface="Source Sans Pro"/>
              <a:buChar char="•"/>
            </a:pPr>
            <a:r>
              <a:rPr lang="en-US" sz="3600"/>
              <a:t>Setup FSTs Teams (</a:t>
            </a:r>
            <a:r>
              <a:rPr lang="en-US" sz="3600" u="sng"/>
              <a:t>Magistrate &amp; Inspector</a:t>
            </a:r>
            <a:r>
              <a:rPr lang="en-US" sz="3600"/>
              <a:t>) for each AC </a:t>
            </a:r>
            <a:endParaRPr/>
          </a:p>
          <a:p>
            <a:pPr marL="457200" marR="0" lvl="0" indent="-457200" algn="l" rtl="0">
              <a:lnSpc>
                <a:spcPct val="100000"/>
              </a:lnSpc>
              <a:spcBef>
                <a:spcPts val="1000"/>
              </a:spcBef>
              <a:spcAft>
                <a:spcPts val="0"/>
              </a:spcAft>
              <a:buClr>
                <a:srgbClr val="2B2C2A"/>
              </a:buClr>
              <a:buSzPts val="3840"/>
              <a:buFont typeface="Source Sans Pro"/>
              <a:buChar char="•"/>
            </a:pPr>
            <a:r>
              <a:rPr lang="en-US" sz="3600"/>
              <a:t>Setup additional </a:t>
            </a:r>
            <a:r>
              <a:rPr lang="en-US" sz="3600" u="sng"/>
              <a:t>CEO office</a:t>
            </a:r>
            <a:r>
              <a:rPr lang="en-US" sz="3600"/>
              <a:t> account if required </a:t>
            </a:r>
            <a:endParaRPr/>
          </a:p>
          <a:p>
            <a:pPr marL="457200" marR="0" lvl="0" indent="-457200" algn="l" rtl="0">
              <a:lnSpc>
                <a:spcPct val="100000"/>
              </a:lnSpc>
              <a:spcBef>
                <a:spcPts val="1000"/>
              </a:spcBef>
              <a:spcAft>
                <a:spcPts val="0"/>
              </a:spcAft>
              <a:buClr>
                <a:srgbClr val="2B2C2A"/>
              </a:buClr>
              <a:buSzPts val="3840"/>
              <a:buFont typeface="Source Sans Pro"/>
              <a:buChar char="•"/>
            </a:pPr>
            <a:r>
              <a:rPr lang="en-US" sz="3600"/>
              <a:t>Setup additional </a:t>
            </a:r>
            <a:r>
              <a:rPr lang="en-US" sz="3600" u="sng"/>
              <a:t>DEO office</a:t>
            </a:r>
            <a:r>
              <a:rPr lang="en-US" sz="3600"/>
              <a:t> account if required</a:t>
            </a:r>
            <a:endParaRPr/>
          </a:p>
          <a:p>
            <a:pPr marL="457200" marR="0" lvl="0" indent="-457200" algn="l" rtl="0">
              <a:lnSpc>
                <a:spcPct val="100000"/>
              </a:lnSpc>
              <a:spcBef>
                <a:spcPts val="1000"/>
              </a:spcBef>
              <a:spcAft>
                <a:spcPts val="0"/>
              </a:spcAft>
              <a:buClr>
                <a:srgbClr val="2B2C2A"/>
              </a:buClr>
              <a:buSzPts val="3840"/>
              <a:buFont typeface="Source Sans Pro"/>
              <a:buChar char="•"/>
            </a:pPr>
            <a:r>
              <a:rPr lang="en-US" sz="3600"/>
              <a:t>Share updated GIS Shape files if there is change in any District/AC </a:t>
            </a:r>
            <a:endParaRPr/>
          </a:p>
          <a:p>
            <a:pPr marL="457200" marR="0" lvl="0" indent="-213359" algn="l" rtl="0">
              <a:lnSpc>
                <a:spcPct val="100000"/>
              </a:lnSpc>
              <a:spcBef>
                <a:spcPts val="1000"/>
              </a:spcBef>
              <a:spcAft>
                <a:spcPts val="0"/>
              </a:spcAft>
              <a:buClr>
                <a:srgbClr val="2B2C2A"/>
              </a:buClr>
              <a:buSzPts val="3840"/>
              <a:buFont typeface="Source Sans Pro"/>
              <a:buNone/>
            </a:pPr>
            <a:endParaRPr/>
          </a:p>
          <a:p>
            <a:pPr marL="457200" marR="0" lvl="0" indent="-213359" algn="l" rtl="0">
              <a:lnSpc>
                <a:spcPct val="100000"/>
              </a:lnSpc>
              <a:spcBef>
                <a:spcPts val="1000"/>
              </a:spcBef>
              <a:spcAft>
                <a:spcPts val="0"/>
              </a:spcAft>
              <a:buClr>
                <a:srgbClr val="2B2C2A"/>
              </a:buClr>
              <a:buSzPts val="3840"/>
              <a:buFont typeface="Source Sans Pro"/>
              <a:buNone/>
            </a:pPr>
            <a:endParaRPr/>
          </a:p>
          <a:p>
            <a:pPr marL="457200" marR="0" lvl="0" indent="-213359" algn="l" rtl="0">
              <a:lnSpc>
                <a:spcPct val="100000"/>
              </a:lnSpc>
              <a:spcBef>
                <a:spcPts val="1000"/>
              </a:spcBef>
              <a:spcAft>
                <a:spcPts val="0"/>
              </a:spcAft>
              <a:buClr>
                <a:srgbClr val="2B2C2A"/>
              </a:buClr>
              <a:buSzPts val="3840"/>
              <a:buFont typeface="Source Sans Pro"/>
              <a:buNone/>
            </a:pPr>
            <a:endParaRPr/>
          </a:p>
        </p:txBody>
      </p:sp>
      <p:sp>
        <p:nvSpPr>
          <p:cNvPr id="81" name="Google Shape;81;p2"/>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a:t>
            </a:fld>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9"/>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2B2C2A"/>
              </a:buClr>
              <a:buSzPts val="4320"/>
              <a:buNone/>
            </a:pPr>
            <a:r>
              <a:rPr lang="en-US" sz="3600"/>
              <a:t>Allows Field Teams to promptly investigate MCC/ Expenditure violation incidents.</a:t>
            </a:r>
            <a:endParaRPr/>
          </a:p>
        </p:txBody>
      </p:sp>
      <p:sp>
        <p:nvSpPr>
          <p:cNvPr id="366" name="Google Shape;366;p29"/>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Investigator App</a:t>
            </a:r>
            <a:endParaRPr/>
          </a:p>
        </p:txBody>
      </p:sp>
      <p:sp>
        <p:nvSpPr>
          <p:cNvPr id="367" name="Google Shape;367;p29"/>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30</a:t>
            </a:fld>
            <a:endParaRPr/>
          </a:p>
        </p:txBody>
      </p:sp>
      <p:pic>
        <p:nvPicPr>
          <p:cNvPr id="368" name="Google Shape;368;p29" descr="https://lh3.googleusercontent.com/tGnfwK8MPiwGfY0GLz0e9lNUYu1lSiynUcQPsAI6tUlaBr1g4l_6oyyCP9ChAaCIZA9RJM53JbXZD96L1eSiYYJMJkK8VuNEFCbGFNz2jhFYV5WzqpI6QDzv6twYavuzIeIsl7Uw"/>
          <p:cNvPicPr preferRelativeResize="0"/>
          <p:nvPr/>
        </p:nvPicPr>
        <p:blipFill rotWithShape="1">
          <a:blip r:embed="rId3">
            <a:alphaModFix/>
          </a:blip>
          <a:srcRect/>
          <a:stretch/>
        </p:blipFill>
        <p:spPr>
          <a:xfrm>
            <a:off x="4978400" y="3962400"/>
            <a:ext cx="2600325" cy="465772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0"/>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467360" algn="l" rtl="0">
              <a:lnSpc>
                <a:spcPct val="100000"/>
              </a:lnSpc>
              <a:spcBef>
                <a:spcPts val="0"/>
              </a:spcBef>
              <a:spcAft>
                <a:spcPts val="0"/>
              </a:spcAft>
              <a:buClr>
                <a:srgbClr val="2B2C2A"/>
              </a:buClr>
              <a:buSzPts val="3400"/>
              <a:buChar char="•"/>
            </a:pPr>
            <a:r>
              <a:rPr lang="en-US" sz="3400"/>
              <a:t>Role of Investigator</a:t>
            </a:r>
            <a:endParaRPr sz="3400"/>
          </a:p>
          <a:p>
            <a:pPr marL="1143000" lvl="1" indent="-543560" algn="l" rtl="0">
              <a:lnSpc>
                <a:spcPct val="100000"/>
              </a:lnSpc>
              <a:spcBef>
                <a:spcPts val="2400"/>
              </a:spcBef>
              <a:spcAft>
                <a:spcPts val="0"/>
              </a:spcAft>
              <a:buSzPts val="3400"/>
              <a:buChar char="•"/>
            </a:pPr>
            <a:r>
              <a:rPr lang="en-US" sz="3400"/>
              <a:t>To receive the cases assigned from DCC</a:t>
            </a:r>
            <a:endParaRPr sz="3400"/>
          </a:p>
          <a:p>
            <a:pPr marL="1143000" lvl="1" indent="-543560" algn="l" rtl="0">
              <a:lnSpc>
                <a:spcPct val="100000"/>
              </a:lnSpc>
              <a:spcBef>
                <a:spcPts val="2400"/>
              </a:spcBef>
              <a:spcAft>
                <a:spcPts val="0"/>
              </a:spcAft>
              <a:buSzPts val="3400"/>
              <a:buChar char="•"/>
            </a:pPr>
            <a:r>
              <a:rPr lang="en-US" sz="3400"/>
              <a:t>To accept or reject the assignment</a:t>
            </a:r>
            <a:endParaRPr sz="3400"/>
          </a:p>
          <a:p>
            <a:pPr marL="1143000" lvl="1" indent="-543560" algn="l" rtl="0">
              <a:lnSpc>
                <a:spcPct val="100000"/>
              </a:lnSpc>
              <a:spcBef>
                <a:spcPts val="2400"/>
              </a:spcBef>
              <a:spcAft>
                <a:spcPts val="0"/>
              </a:spcAft>
              <a:buSzPts val="3400"/>
              <a:buChar char="•"/>
            </a:pPr>
            <a:r>
              <a:rPr lang="en-US" sz="3400"/>
              <a:t>To reach to the place of incidence </a:t>
            </a:r>
            <a:endParaRPr sz="3400"/>
          </a:p>
          <a:p>
            <a:pPr marL="1143000" lvl="1" indent="-543560" algn="l" rtl="0">
              <a:lnSpc>
                <a:spcPct val="100000"/>
              </a:lnSpc>
              <a:spcBef>
                <a:spcPts val="2400"/>
              </a:spcBef>
              <a:spcAft>
                <a:spcPts val="0"/>
              </a:spcAft>
              <a:buSzPts val="3400"/>
              <a:buChar char="•"/>
            </a:pPr>
            <a:r>
              <a:rPr lang="en-US" sz="3400"/>
              <a:t>To investigate the incidence with photos and documents through the mobile app</a:t>
            </a:r>
            <a:endParaRPr sz="3400"/>
          </a:p>
          <a:p>
            <a:pPr marL="1143000" lvl="1" indent="-543560" algn="l" rtl="0">
              <a:lnSpc>
                <a:spcPct val="100000"/>
              </a:lnSpc>
              <a:spcBef>
                <a:spcPts val="2400"/>
              </a:spcBef>
              <a:spcAft>
                <a:spcPts val="0"/>
              </a:spcAft>
              <a:buSzPts val="3400"/>
              <a:buChar char="•"/>
            </a:pPr>
            <a:r>
              <a:rPr lang="en-US" sz="3400"/>
              <a:t>To submit the report to the ARO/ RO as the case may be through the mobile app</a:t>
            </a:r>
            <a:endParaRPr sz="3400"/>
          </a:p>
          <a:p>
            <a:pPr marL="1143000" lvl="1" indent="-543560" algn="l" rtl="0">
              <a:lnSpc>
                <a:spcPct val="100000"/>
              </a:lnSpc>
              <a:spcBef>
                <a:spcPts val="2400"/>
              </a:spcBef>
              <a:spcAft>
                <a:spcPts val="0"/>
              </a:spcAft>
              <a:buSzPts val="3400"/>
              <a:buChar char="•"/>
            </a:pPr>
            <a:r>
              <a:rPr lang="en-US" sz="3400"/>
              <a:t>To use the app to conduct suo-moto inquiry and submit the cvigil cases for decision of the RO.</a:t>
            </a:r>
            <a:endParaRPr sz="3400"/>
          </a:p>
          <a:p>
            <a:pPr marL="1143000" lvl="1" indent="-251460" algn="l" rtl="0">
              <a:lnSpc>
                <a:spcPct val="100000"/>
              </a:lnSpc>
              <a:spcBef>
                <a:spcPts val="2400"/>
              </a:spcBef>
              <a:spcAft>
                <a:spcPts val="0"/>
              </a:spcAft>
              <a:buSzPts val="5040"/>
              <a:buNone/>
            </a:pPr>
            <a:endParaRPr sz="3400"/>
          </a:p>
        </p:txBody>
      </p:sp>
      <p:sp>
        <p:nvSpPr>
          <p:cNvPr id="374" name="Google Shape;374;p30"/>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Investigator App</a:t>
            </a:r>
            <a:endParaRPr/>
          </a:p>
        </p:txBody>
      </p:sp>
      <p:sp>
        <p:nvSpPr>
          <p:cNvPr id="375" name="Google Shape;375;p30"/>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31</a:t>
            </a:fld>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1"/>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Download the App from cVIGIL website</a:t>
            </a:r>
            <a:endParaRPr/>
          </a:p>
          <a:p>
            <a:pPr marL="571500" lvl="0" indent="-571500" algn="l" rtl="0">
              <a:lnSpc>
                <a:spcPct val="100000"/>
              </a:lnSpc>
              <a:spcBef>
                <a:spcPts val="2400"/>
              </a:spcBef>
              <a:spcAft>
                <a:spcPts val="0"/>
              </a:spcAft>
              <a:buClr>
                <a:srgbClr val="2B2C2A"/>
              </a:buClr>
              <a:buSzPts val="5040"/>
              <a:buChar char="•"/>
            </a:pPr>
            <a:r>
              <a:rPr lang="en-US"/>
              <a:t>Install the App on mobile with good internet speed and GPS enabled</a:t>
            </a:r>
            <a:endParaRPr/>
          </a:p>
          <a:p>
            <a:pPr marL="571500" lvl="0" indent="-571500" algn="l" rtl="0">
              <a:lnSpc>
                <a:spcPct val="100000"/>
              </a:lnSpc>
              <a:spcBef>
                <a:spcPts val="2400"/>
              </a:spcBef>
              <a:spcAft>
                <a:spcPts val="0"/>
              </a:spcAft>
              <a:buClr>
                <a:srgbClr val="2B2C2A"/>
              </a:buClr>
              <a:buSzPts val="5040"/>
              <a:buChar char="•"/>
            </a:pPr>
            <a:r>
              <a:rPr lang="en-US"/>
              <a:t>Installation steps</a:t>
            </a:r>
            <a:endParaRPr/>
          </a:p>
          <a:p>
            <a:pPr marL="1143000" lvl="1" indent="-571500" algn="l" rtl="0">
              <a:lnSpc>
                <a:spcPct val="100000"/>
              </a:lnSpc>
              <a:spcBef>
                <a:spcPts val="2400"/>
              </a:spcBef>
              <a:spcAft>
                <a:spcPts val="0"/>
              </a:spcAft>
              <a:buSzPts val="3840"/>
              <a:buChar char="•"/>
            </a:pPr>
            <a:r>
              <a:rPr lang="en-US" sz="3200"/>
              <a:t>Go to the Downloads folder on your mobile device</a:t>
            </a:r>
            <a:endParaRPr/>
          </a:p>
          <a:p>
            <a:pPr marL="1143000" lvl="1" indent="-571500" algn="l" rtl="0">
              <a:lnSpc>
                <a:spcPct val="100000"/>
              </a:lnSpc>
              <a:spcBef>
                <a:spcPts val="2400"/>
              </a:spcBef>
              <a:spcAft>
                <a:spcPts val="0"/>
              </a:spcAft>
              <a:buSzPts val="3840"/>
              <a:buChar char="•"/>
            </a:pPr>
            <a:r>
              <a:rPr lang="en-US" sz="3200"/>
              <a:t>Double click on the downloaded file and then tap on Install apk</a:t>
            </a:r>
            <a:endParaRPr sz="3200"/>
          </a:p>
          <a:p>
            <a:pPr marL="1143000" lvl="1" indent="-571500" algn="l" rtl="0">
              <a:lnSpc>
                <a:spcPct val="100000"/>
              </a:lnSpc>
              <a:spcBef>
                <a:spcPts val="2400"/>
              </a:spcBef>
              <a:spcAft>
                <a:spcPts val="0"/>
              </a:spcAft>
              <a:buSzPts val="3840"/>
              <a:buChar char="•"/>
            </a:pPr>
            <a:r>
              <a:rPr lang="en-US" sz="3200"/>
              <a:t>Now, click on “I Agree” to accept the terms &amp; conditions</a:t>
            </a:r>
            <a:endParaRPr/>
          </a:p>
          <a:p>
            <a:pPr marL="1143000" lvl="1" indent="-251460" algn="l" rtl="0">
              <a:lnSpc>
                <a:spcPct val="100000"/>
              </a:lnSpc>
              <a:spcBef>
                <a:spcPts val="2400"/>
              </a:spcBef>
              <a:spcAft>
                <a:spcPts val="0"/>
              </a:spcAft>
              <a:buSzPts val="5040"/>
              <a:buNone/>
            </a:pPr>
            <a:endParaRPr/>
          </a:p>
          <a:p>
            <a:pPr marL="571500" lvl="0" indent="-251459" algn="l" rtl="0">
              <a:lnSpc>
                <a:spcPct val="100000"/>
              </a:lnSpc>
              <a:spcBef>
                <a:spcPts val="2400"/>
              </a:spcBef>
              <a:spcAft>
                <a:spcPts val="0"/>
              </a:spcAft>
              <a:buClr>
                <a:srgbClr val="2B2C2A"/>
              </a:buClr>
              <a:buSzPts val="5040"/>
              <a:buNone/>
            </a:pPr>
            <a:endParaRPr/>
          </a:p>
          <a:p>
            <a:pPr marL="571500" lvl="0" indent="-251459" algn="l" rtl="0">
              <a:lnSpc>
                <a:spcPct val="100000"/>
              </a:lnSpc>
              <a:spcBef>
                <a:spcPts val="2400"/>
              </a:spcBef>
              <a:spcAft>
                <a:spcPts val="0"/>
              </a:spcAft>
              <a:buClr>
                <a:srgbClr val="2B2C2A"/>
              </a:buClr>
              <a:buSzPts val="5040"/>
              <a:buNone/>
            </a:pPr>
            <a:endParaRPr/>
          </a:p>
        </p:txBody>
      </p:sp>
      <p:sp>
        <p:nvSpPr>
          <p:cNvPr id="381" name="Google Shape;381;p31"/>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Investigator App: How to use?</a:t>
            </a:r>
            <a:endParaRPr/>
          </a:p>
        </p:txBody>
      </p:sp>
      <p:sp>
        <p:nvSpPr>
          <p:cNvPr id="382" name="Google Shape;382;p31"/>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32</a:t>
            </a:fld>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2"/>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Investigator App: How to use?</a:t>
            </a:r>
            <a:endParaRPr/>
          </a:p>
        </p:txBody>
      </p:sp>
      <p:sp>
        <p:nvSpPr>
          <p:cNvPr id="388" name="Google Shape;388;p32"/>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33</a:t>
            </a:fld>
            <a:endParaRPr/>
          </a:p>
        </p:txBody>
      </p:sp>
      <p:pic>
        <p:nvPicPr>
          <p:cNvPr id="389" name="Google Shape;389;p32" descr="https://lh5.googleusercontent.com/HA02iL7l5QwhYMUurOj--eKCHRjm6eCgvl-S2---ntnUPZdU77mHFdDvSNLm0ebXpNt6IIlIEPLd_PoT6tYklj7i9LDtf_831DB1AsWxHQy4JWM2kZAu0_WQzf4zXZdV8_Yq8Mdw"/>
          <p:cNvPicPr preferRelativeResize="0"/>
          <p:nvPr/>
        </p:nvPicPr>
        <p:blipFill rotWithShape="1">
          <a:blip r:embed="rId3">
            <a:alphaModFix/>
          </a:blip>
          <a:srcRect/>
          <a:stretch/>
        </p:blipFill>
        <p:spPr>
          <a:xfrm>
            <a:off x="371475" y="3048000"/>
            <a:ext cx="2638425" cy="4724400"/>
          </a:xfrm>
          <a:prstGeom prst="rect">
            <a:avLst/>
          </a:prstGeom>
          <a:noFill/>
          <a:ln>
            <a:noFill/>
          </a:ln>
        </p:spPr>
      </p:pic>
      <p:pic>
        <p:nvPicPr>
          <p:cNvPr id="390" name="Google Shape;390;p32" descr="https://lh3.googleusercontent.com/9h5lDmvsOyXOuGLRIKGA0qj9BIA0LpEhqCvmKBOZ_-o9E4f32icJXInqVgCftNGCcoMZF1WQMXJMfPkAJvar3jjfjiacZ_Ypn0u4Ygwry-cJcmgqsTh7wcAfawBSMe2FltGybQ4T"/>
          <p:cNvPicPr preferRelativeResize="0"/>
          <p:nvPr/>
        </p:nvPicPr>
        <p:blipFill rotWithShape="1">
          <a:blip r:embed="rId4">
            <a:alphaModFix/>
          </a:blip>
          <a:srcRect/>
          <a:stretch/>
        </p:blipFill>
        <p:spPr>
          <a:xfrm>
            <a:off x="3009900" y="3124200"/>
            <a:ext cx="2590800" cy="4572000"/>
          </a:xfrm>
          <a:prstGeom prst="rect">
            <a:avLst/>
          </a:prstGeom>
          <a:noFill/>
          <a:ln>
            <a:noFill/>
          </a:ln>
        </p:spPr>
      </p:pic>
      <p:pic>
        <p:nvPicPr>
          <p:cNvPr id="391" name="Google Shape;391;p32" descr="https://lh4.googleusercontent.com/uqxCjVMdpBbNF9xVwbSVpWwxJOY6pwVuhiuQTNs-klY4YEDKP05WCqzAul23aso7vNNKfLgKJULTKKienhZGREBEx9pwqXFKZzj5GyeGPB_vTfZpQU-Trzy67fpxbLL7ufXhwFmw"/>
          <p:cNvPicPr preferRelativeResize="0"/>
          <p:nvPr/>
        </p:nvPicPr>
        <p:blipFill rotWithShape="1">
          <a:blip r:embed="rId5">
            <a:alphaModFix/>
          </a:blip>
          <a:srcRect/>
          <a:stretch/>
        </p:blipFill>
        <p:spPr>
          <a:xfrm>
            <a:off x="5883275" y="2956560"/>
            <a:ext cx="2771775" cy="4743450"/>
          </a:xfrm>
          <a:prstGeom prst="rect">
            <a:avLst/>
          </a:prstGeom>
          <a:noFill/>
          <a:ln>
            <a:noFill/>
          </a:ln>
        </p:spPr>
      </p:pic>
      <p:pic>
        <p:nvPicPr>
          <p:cNvPr id="392" name="Google Shape;392;p32" descr="https://lh6.googleusercontent.com/Gsafg1Xx8WZLRpJjdrCKkVu8WW8tclzpUocmtUG1A0alrJlZBT1a2ph64ADJjsMcA3rjccrxTHkqG1XvTpyVuH9V4Rp1QP9IZhgyft-q09A1fnd2qb_OJEoPcnfPwv_3axv0IcEC"/>
          <p:cNvPicPr preferRelativeResize="0"/>
          <p:nvPr/>
        </p:nvPicPr>
        <p:blipFill rotWithShape="1">
          <a:blip r:embed="rId6">
            <a:alphaModFix/>
          </a:blip>
          <a:srcRect/>
          <a:stretch/>
        </p:blipFill>
        <p:spPr>
          <a:xfrm>
            <a:off x="9388475" y="2819400"/>
            <a:ext cx="3133725" cy="55816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3"/>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Investigator App: How to use?</a:t>
            </a:r>
            <a:endParaRPr/>
          </a:p>
        </p:txBody>
      </p:sp>
      <p:sp>
        <p:nvSpPr>
          <p:cNvPr id="398" name="Google Shape;398;p33"/>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34</a:t>
            </a:fld>
            <a:endParaRPr/>
          </a:p>
        </p:txBody>
      </p:sp>
      <p:pic>
        <p:nvPicPr>
          <p:cNvPr id="399" name="Google Shape;399;p33" descr="https://lh4.googleusercontent.com/qgTKVgl0VuAH6YGvw1hYB6P9-HbBA80UqE01Go6AqcmEwdRdH8bQrfUD4CrxOzHj2o3mFLp77hmnOYHUYu9NWrHVPesh0FJdVY18U8ZDKIMo6ZouLLzmMnwnG6m6Z31RwT10SOGH"/>
          <p:cNvPicPr preferRelativeResize="0"/>
          <p:nvPr/>
        </p:nvPicPr>
        <p:blipFill rotWithShape="1">
          <a:blip r:embed="rId3">
            <a:alphaModFix/>
          </a:blip>
          <a:srcRect/>
          <a:stretch/>
        </p:blipFill>
        <p:spPr>
          <a:xfrm>
            <a:off x="1625600" y="3048000"/>
            <a:ext cx="2886075" cy="5191125"/>
          </a:xfrm>
          <a:prstGeom prst="rect">
            <a:avLst/>
          </a:prstGeom>
          <a:noFill/>
          <a:ln>
            <a:noFill/>
          </a:ln>
        </p:spPr>
      </p:pic>
      <p:pic>
        <p:nvPicPr>
          <p:cNvPr id="400" name="Google Shape;400;p33" descr="https://lh5.googleusercontent.com/1jvIqzHoN4GpEHRryAiFL6UYYpvl9DYfrzvMvTQpPdVLnVTNWAVtKSqL8IYgPUP1Lpdt9VTxGBSKLeY5L7pkeOGdykkDtzI3EPIkCT3wEdHazrXOcgK8Naq6bKizjL0JwRRUXRhs"/>
          <p:cNvPicPr preferRelativeResize="0"/>
          <p:nvPr/>
        </p:nvPicPr>
        <p:blipFill rotWithShape="1">
          <a:blip r:embed="rId4">
            <a:alphaModFix/>
          </a:blip>
          <a:srcRect/>
          <a:stretch/>
        </p:blipFill>
        <p:spPr>
          <a:xfrm>
            <a:off x="5130800" y="3505200"/>
            <a:ext cx="2295525" cy="3924300"/>
          </a:xfrm>
          <a:prstGeom prst="rect">
            <a:avLst/>
          </a:prstGeom>
          <a:noFill/>
          <a:ln>
            <a:noFill/>
          </a:ln>
        </p:spPr>
      </p:pic>
      <p:pic>
        <p:nvPicPr>
          <p:cNvPr id="401" name="Google Shape;401;p33" descr="https://lh5.googleusercontent.com/NsGkYdNuZ0ckwllYvHenNPBDCts2ZmoVjIbFcM77SsNZimAupru1EXhh5yc8Yi04wpq5gvqoRWFN-doOF-BEhBaX6dr5CHV8mKxYNJrX1l2EIafBm3FWsooaQRy4_tL8FuCXUfCg"/>
          <p:cNvPicPr preferRelativeResize="0"/>
          <p:nvPr/>
        </p:nvPicPr>
        <p:blipFill rotWithShape="1">
          <a:blip r:embed="rId5">
            <a:alphaModFix/>
          </a:blip>
          <a:srcRect/>
          <a:stretch/>
        </p:blipFill>
        <p:spPr>
          <a:xfrm>
            <a:off x="8788400" y="3048000"/>
            <a:ext cx="2762250" cy="477202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4"/>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Field unit will see three color icons</a:t>
            </a:r>
            <a:endParaRPr/>
          </a:p>
          <a:p>
            <a:pPr marL="1143000" lvl="1" indent="-571500" algn="l" rtl="0">
              <a:lnSpc>
                <a:spcPct val="100000"/>
              </a:lnSpc>
              <a:spcBef>
                <a:spcPts val="2400"/>
              </a:spcBef>
              <a:spcAft>
                <a:spcPts val="0"/>
              </a:spcAft>
              <a:buSzPts val="5040"/>
              <a:buChar char="•"/>
            </a:pPr>
            <a:r>
              <a:rPr lang="en-US">
                <a:solidFill>
                  <a:srgbClr val="0070C0"/>
                </a:solidFill>
              </a:rPr>
              <a:t>Blue</a:t>
            </a:r>
            <a:r>
              <a:rPr lang="en-US"/>
              <a:t>: New cases</a:t>
            </a:r>
            <a:endParaRPr/>
          </a:p>
          <a:p>
            <a:pPr marL="1143000" lvl="1" indent="-571500" algn="l" rtl="0">
              <a:lnSpc>
                <a:spcPct val="100000"/>
              </a:lnSpc>
              <a:spcBef>
                <a:spcPts val="2400"/>
              </a:spcBef>
              <a:spcAft>
                <a:spcPts val="0"/>
              </a:spcAft>
              <a:buSzPts val="5040"/>
              <a:buChar char="•"/>
            </a:pPr>
            <a:r>
              <a:rPr lang="en-US">
                <a:solidFill>
                  <a:srgbClr val="7030A0"/>
                </a:solidFill>
              </a:rPr>
              <a:t>Purple</a:t>
            </a:r>
            <a:r>
              <a:rPr lang="en-US"/>
              <a:t>: Accepted cases</a:t>
            </a:r>
            <a:endParaRPr/>
          </a:p>
          <a:p>
            <a:pPr marL="1143000" lvl="1" indent="-571500" algn="l" rtl="0">
              <a:lnSpc>
                <a:spcPct val="100000"/>
              </a:lnSpc>
              <a:spcBef>
                <a:spcPts val="2400"/>
              </a:spcBef>
              <a:spcAft>
                <a:spcPts val="0"/>
              </a:spcAft>
              <a:buSzPts val="5040"/>
              <a:buChar char="•"/>
            </a:pPr>
            <a:r>
              <a:rPr lang="en-US">
                <a:solidFill>
                  <a:srgbClr val="FF0000"/>
                </a:solidFill>
              </a:rPr>
              <a:t>Red</a:t>
            </a:r>
            <a:r>
              <a:rPr lang="en-US"/>
              <a:t>: Overdue cases</a:t>
            </a:r>
            <a:endParaRPr/>
          </a:p>
        </p:txBody>
      </p:sp>
      <p:sp>
        <p:nvSpPr>
          <p:cNvPr id="407" name="Google Shape;407;p34"/>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Investigator App: Live view</a:t>
            </a:r>
            <a:endParaRPr/>
          </a:p>
        </p:txBody>
      </p:sp>
      <p:sp>
        <p:nvSpPr>
          <p:cNvPr id="408" name="Google Shape;408;p34"/>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35</a:t>
            </a:fld>
            <a:endParaRPr/>
          </a:p>
        </p:txBody>
      </p:sp>
      <p:pic>
        <p:nvPicPr>
          <p:cNvPr id="409" name="Google Shape;409;p34" descr="https://lh5.googleusercontent.com/jXDg3sdXDrbP2Qy9Kl2rYvXuthc4WedX2TnCkxMGNsIN41PfqNNPGENSbdZ0EVgboqR8jJpdz26XUWqlGCsTMIPQwnYD_eLGJqwzBerzyexBebpTcqStX5k5mKhRMj55d4HDzfGG"/>
          <p:cNvPicPr preferRelativeResize="0"/>
          <p:nvPr/>
        </p:nvPicPr>
        <p:blipFill rotWithShape="1">
          <a:blip r:embed="rId3">
            <a:alphaModFix/>
          </a:blip>
          <a:srcRect/>
          <a:stretch/>
        </p:blipFill>
        <p:spPr>
          <a:xfrm>
            <a:off x="9169400" y="3169920"/>
            <a:ext cx="3658459" cy="65532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5"/>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Investigator App: case details</a:t>
            </a:r>
            <a:endParaRPr/>
          </a:p>
        </p:txBody>
      </p:sp>
      <p:sp>
        <p:nvSpPr>
          <p:cNvPr id="415" name="Google Shape;415;p35"/>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36</a:t>
            </a:fld>
            <a:endParaRPr/>
          </a:p>
        </p:txBody>
      </p:sp>
      <p:pic>
        <p:nvPicPr>
          <p:cNvPr id="416" name="Google Shape;416;p35" descr="https://lh5.googleusercontent.com/0n8BeL25CZy6gvqa3qMckVnfdihFJjJiKCVHgGO0wxZ6vgO-lB6viWPAFUu0V5sNzJZlrVzsL_g0n30-hKrpdnHmPmbQ2OGKg2n961QtIyrL9engbktJOWCJ9zCbtYd4f2Cm6rMW"/>
          <p:cNvPicPr preferRelativeResize="0"/>
          <p:nvPr/>
        </p:nvPicPr>
        <p:blipFill rotWithShape="1">
          <a:blip r:embed="rId3">
            <a:alphaModFix/>
          </a:blip>
          <a:srcRect/>
          <a:stretch/>
        </p:blipFill>
        <p:spPr>
          <a:xfrm>
            <a:off x="227964" y="3048000"/>
            <a:ext cx="2743200" cy="4933950"/>
          </a:xfrm>
          <a:prstGeom prst="rect">
            <a:avLst/>
          </a:prstGeom>
          <a:noFill/>
          <a:ln>
            <a:noFill/>
          </a:ln>
        </p:spPr>
      </p:pic>
      <p:sp>
        <p:nvSpPr>
          <p:cNvPr id="417" name="Google Shape;417;p35" descr="https://lh6.googleusercontent.com/_xWXRVmOzRUY8mBd6dLkkgkxvhO9Ab4_PyZ4RmRkaxVOayjC7qTO8bqoioJZkaWs7TuNZ1ebRlkyl0XK2D2mfFPWYsEhvTbw242UgjarDmVw3YfWdOfJENOKkuCrz_qlCs1-E08r"/>
          <p:cNvSpPr/>
          <p:nvPr/>
        </p:nvSpPr>
        <p:spPr>
          <a:xfrm>
            <a:off x="5054600" y="2281238"/>
            <a:ext cx="2895600" cy="5191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000000"/>
              </a:solidFill>
              <a:latin typeface="Source Sans Pro"/>
              <a:ea typeface="Source Sans Pro"/>
              <a:cs typeface="Source Sans Pro"/>
              <a:sym typeface="Source Sans Pro"/>
            </a:endParaRPr>
          </a:p>
        </p:txBody>
      </p:sp>
      <p:pic>
        <p:nvPicPr>
          <p:cNvPr id="418" name="Google Shape;418;p35" descr="https://lh6.googleusercontent.com/_xWXRVmOzRUY8mBd6dLkkgkxvhO9Ab4_PyZ4RmRkaxVOayjC7qTO8bqoioJZkaWs7TuNZ1ebRlkyl0XK2D2mfFPWYsEhvTbw242UgjarDmVw3YfWdOfJENOKkuCrz_qlCs1-E08r"/>
          <p:cNvPicPr preferRelativeResize="0"/>
          <p:nvPr/>
        </p:nvPicPr>
        <p:blipFill rotWithShape="1">
          <a:blip r:embed="rId4">
            <a:alphaModFix/>
          </a:blip>
          <a:srcRect/>
          <a:stretch/>
        </p:blipFill>
        <p:spPr>
          <a:xfrm>
            <a:off x="2844800" y="2919412"/>
            <a:ext cx="2895600" cy="5191125"/>
          </a:xfrm>
          <a:prstGeom prst="rect">
            <a:avLst/>
          </a:prstGeom>
          <a:noFill/>
          <a:ln>
            <a:noFill/>
          </a:ln>
        </p:spPr>
      </p:pic>
      <p:pic>
        <p:nvPicPr>
          <p:cNvPr id="419" name="Google Shape;419;p35" descr="https://lh4.googleusercontent.com/XrnABrR8BIGvgmgBEAjv8DN9G_qBhNjBl4dbNxOJtXvANJZ5SUWunQM22Df6Ttqx3mZens7e-1uRtXsozZdPUlwmH6NTwKOitVVQQhOdpUk3Pzly9d3VzkGibu5_TkpTa5848j_A"/>
          <p:cNvPicPr preferRelativeResize="0"/>
          <p:nvPr/>
        </p:nvPicPr>
        <p:blipFill rotWithShape="1">
          <a:blip r:embed="rId5">
            <a:alphaModFix/>
          </a:blip>
          <a:srcRect/>
          <a:stretch/>
        </p:blipFill>
        <p:spPr>
          <a:xfrm>
            <a:off x="6132834" y="3048000"/>
            <a:ext cx="2676525" cy="4772025"/>
          </a:xfrm>
          <a:prstGeom prst="rect">
            <a:avLst/>
          </a:prstGeom>
          <a:noFill/>
          <a:ln>
            <a:noFill/>
          </a:ln>
        </p:spPr>
      </p:pic>
      <p:pic>
        <p:nvPicPr>
          <p:cNvPr id="420" name="Google Shape;420;p35" descr="https://lh6.googleusercontent.com/y_iSpPJ2XfF-6liwZeokxmS8aQndWRlgFPuY9qzI5RZkQtUKyqzG0o8eDivrVC8TEJHM5rCjQuvdZmuYoe9FrIjUOTmPFNe86IrO64cRML_AGsKMnV-BmudJ4GTie1NlNgpGiLa7"/>
          <p:cNvPicPr preferRelativeResize="0"/>
          <p:nvPr/>
        </p:nvPicPr>
        <p:blipFill rotWithShape="1">
          <a:blip r:embed="rId6">
            <a:alphaModFix/>
          </a:blip>
          <a:srcRect/>
          <a:stretch/>
        </p:blipFill>
        <p:spPr>
          <a:xfrm>
            <a:off x="9584692" y="3028950"/>
            <a:ext cx="2771775" cy="4953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6"/>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Investigator App: reply</a:t>
            </a:r>
            <a:endParaRPr/>
          </a:p>
        </p:txBody>
      </p:sp>
      <p:sp>
        <p:nvSpPr>
          <p:cNvPr id="426" name="Google Shape;426;p36"/>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37</a:t>
            </a:fld>
            <a:endParaRPr/>
          </a:p>
        </p:txBody>
      </p:sp>
      <p:pic>
        <p:nvPicPr>
          <p:cNvPr id="427" name="Google Shape;427;p36" descr="https://lh5.googleusercontent.com/naCyECXbJXHdyvqgkxL-yUci5h8ghaL5wjQaazS6ci8hD-3NqGdrkSDqcebye0zfNgOvyuOs3BOSNbZwOw66-m_9zcm0-ySpXpDz6KY6rFZN6BeI3ysIqts-ojfL_bk-EDOn79pm"/>
          <p:cNvPicPr preferRelativeResize="0"/>
          <p:nvPr/>
        </p:nvPicPr>
        <p:blipFill rotWithShape="1">
          <a:blip r:embed="rId3">
            <a:alphaModFix/>
          </a:blip>
          <a:srcRect/>
          <a:stretch/>
        </p:blipFill>
        <p:spPr>
          <a:xfrm>
            <a:off x="3092451" y="2971800"/>
            <a:ext cx="2952750" cy="5286375"/>
          </a:xfrm>
          <a:prstGeom prst="rect">
            <a:avLst/>
          </a:prstGeom>
          <a:noFill/>
          <a:ln>
            <a:noFill/>
          </a:ln>
        </p:spPr>
      </p:pic>
      <p:pic>
        <p:nvPicPr>
          <p:cNvPr id="428" name="Google Shape;428;p36" descr="https://lh4.googleusercontent.com/SwOxZ_FXxFH5EPfYp6YsHSzeu0MZhvY1mWqGwRF6hWU9JDMLwqt5bbg54Nb5aewjU5Q7IN0u9szssAaLBaEV90SJyizu2DHhNjQd0cSCL4NDqy5oc7zUaSBkvOPQwUHt3LAr5qge"/>
          <p:cNvPicPr preferRelativeResize="0"/>
          <p:nvPr/>
        </p:nvPicPr>
        <p:blipFill rotWithShape="1">
          <a:blip r:embed="rId4">
            <a:alphaModFix/>
          </a:blip>
          <a:srcRect/>
          <a:stretch/>
        </p:blipFill>
        <p:spPr>
          <a:xfrm>
            <a:off x="6959600" y="3162299"/>
            <a:ext cx="2657475" cy="460057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7"/>
          <p:cNvSpPr txBox="1">
            <a:spLocks noGrp="1"/>
          </p:cNvSpPr>
          <p:nvPr>
            <p:ph type="body" idx="1"/>
          </p:nvPr>
        </p:nvSpPr>
        <p:spPr>
          <a:xfrm>
            <a:off x="736600" y="2540000"/>
            <a:ext cx="11734800" cy="69597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A Field Unit can click on Suo Moto Report  from the menu, if he/ she notices a MCC/Expenditure violation incident and wants to immediately send their reply to the RO/ ARO</a:t>
            </a:r>
            <a:endParaRPr/>
          </a:p>
          <a:p>
            <a:pPr marL="1143000" lvl="1" indent="-571500" algn="l" rtl="0">
              <a:lnSpc>
                <a:spcPct val="100000"/>
              </a:lnSpc>
              <a:spcBef>
                <a:spcPts val="2400"/>
              </a:spcBef>
              <a:spcAft>
                <a:spcPts val="0"/>
              </a:spcAft>
              <a:buSzPts val="3360"/>
              <a:buChar char="•"/>
            </a:pPr>
            <a:r>
              <a:rPr lang="en-US" sz="2800"/>
              <a:t>Step 1: Select Type of Incident.</a:t>
            </a:r>
            <a:endParaRPr/>
          </a:p>
          <a:p>
            <a:pPr marL="1143000" lvl="1" indent="-571500" algn="l" rtl="0">
              <a:lnSpc>
                <a:spcPct val="100000"/>
              </a:lnSpc>
              <a:spcBef>
                <a:spcPts val="2400"/>
              </a:spcBef>
              <a:spcAft>
                <a:spcPts val="0"/>
              </a:spcAft>
              <a:buSzPts val="3360"/>
              <a:buChar char="•"/>
            </a:pPr>
            <a:r>
              <a:rPr lang="en-US" sz="2800"/>
              <a:t>Step 2: Location will be automatically captured.</a:t>
            </a:r>
            <a:endParaRPr/>
          </a:p>
          <a:p>
            <a:pPr marL="1143000" lvl="1" indent="-571500" algn="l" rtl="0">
              <a:lnSpc>
                <a:spcPct val="100000"/>
              </a:lnSpc>
              <a:spcBef>
                <a:spcPts val="2400"/>
              </a:spcBef>
              <a:spcAft>
                <a:spcPts val="0"/>
              </a:spcAft>
              <a:buSzPts val="3360"/>
              <a:buChar char="•"/>
            </a:pPr>
            <a:r>
              <a:rPr lang="en-US" sz="2800"/>
              <a:t>Step 3: Enter your Report.</a:t>
            </a:r>
            <a:endParaRPr/>
          </a:p>
          <a:p>
            <a:pPr marL="1143000" lvl="1" indent="-571500" algn="l" rtl="0">
              <a:lnSpc>
                <a:spcPct val="100000"/>
              </a:lnSpc>
              <a:spcBef>
                <a:spcPts val="2400"/>
              </a:spcBef>
              <a:spcAft>
                <a:spcPts val="0"/>
              </a:spcAft>
              <a:buSzPts val="3360"/>
              <a:buChar char="•"/>
            </a:pPr>
            <a:r>
              <a:rPr lang="en-US" sz="2800"/>
              <a:t>Step 4: Capture and attach the pictures of incident.</a:t>
            </a:r>
            <a:endParaRPr/>
          </a:p>
          <a:p>
            <a:pPr marL="1143000" lvl="1" indent="-571500" algn="l" rtl="0">
              <a:lnSpc>
                <a:spcPct val="100000"/>
              </a:lnSpc>
              <a:spcBef>
                <a:spcPts val="2400"/>
              </a:spcBef>
              <a:spcAft>
                <a:spcPts val="0"/>
              </a:spcAft>
              <a:buSzPts val="3360"/>
              <a:buChar char="•"/>
            </a:pPr>
            <a:r>
              <a:rPr lang="en-US" sz="2800"/>
              <a:t>Step 5: Click on Submit Report.</a:t>
            </a:r>
            <a:endParaRPr/>
          </a:p>
        </p:txBody>
      </p:sp>
      <p:sp>
        <p:nvSpPr>
          <p:cNvPr id="434" name="Google Shape;434;p37"/>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Investigator App: suo moto</a:t>
            </a:r>
            <a:endParaRPr/>
          </a:p>
        </p:txBody>
      </p:sp>
      <p:sp>
        <p:nvSpPr>
          <p:cNvPr id="435" name="Google Shape;435;p37"/>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38</a:t>
            </a:fld>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8"/>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Investigator App: suo moto</a:t>
            </a:r>
            <a:endParaRPr/>
          </a:p>
        </p:txBody>
      </p:sp>
      <p:sp>
        <p:nvSpPr>
          <p:cNvPr id="441" name="Google Shape;441;p38"/>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39</a:t>
            </a:fld>
            <a:endParaRPr/>
          </a:p>
        </p:txBody>
      </p:sp>
      <p:pic>
        <p:nvPicPr>
          <p:cNvPr id="442" name="Google Shape;442;p38" descr="https://lh6.googleusercontent.com/qrg0N5NsX9-xpcGifl1Fhexk0Fl_s6h8QGRp_Hu0oAceswWqTngOTjmc8HUurNrkcTvtjgu2XsR4TCCpe4lUzldMtqHwOjWrWcDN8BMF854FWnXEMICKsfs8ua6aAXUH5ktgR7I-"/>
          <p:cNvPicPr preferRelativeResize="0"/>
          <p:nvPr/>
        </p:nvPicPr>
        <p:blipFill rotWithShape="1">
          <a:blip r:embed="rId3">
            <a:alphaModFix/>
          </a:blip>
          <a:srcRect/>
          <a:stretch/>
        </p:blipFill>
        <p:spPr>
          <a:xfrm>
            <a:off x="2752725" y="2743200"/>
            <a:ext cx="3398487" cy="6019800"/>
          </a:xfrm>
          <a:prstGeom prst="rect">
            <a:avLst/>
          </a:prstGeom>
          <a:noFill/>
          <a:ln>
            <a:noFill/>
          </a:ln>
        </p:spPr>
      </p:pic>
      <p:pic>
        <p:nvPicPr>
          <p:cNvPr id="443" name="Google Shape;443;p38" descr="https://lh4.googleusercontent.com/cskZdrxRa_Dg8lubgTfEx2jRN1KQzG73Z4HIACxJOB9-SG6LByj6eTEu8opt5BzpF8IQQgLoaKMCo9lnt76aRYynfiU4YtUqOXYigyIJm5LfGoghwIBlMlhwsZ2TDZ9ZVoau5jXO"/>
          <p:cNvPicPr preferRelativeResize="0"/>
          <p:nvPr/>
        </p:nvPicPr>
        <p:blipFill rotWithShape="1">
          <a:blip r:embed="rId4">
            <a:alphaModFix/>
          </a:blip>
          <a:srcRect/>
          <a:stretch/>
        </p:blipFill>
        <p:spPr>
          <a:xfrm>
            <a:off x="6654800" y="2714306"/>
            <a:ext cx="3581400" cy="6420169"/>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3"/>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Clr>
                <a:srgbClr val="2B2C2A"/>
              </a:buClr>
              <a:buSzPts val="1400"/>
              <a:buFont typeface="Source Sans Pro"/>
              <a:buNone/>
            </a:pPr>
            <a:r>
              <a:rPr lang="en-US"/>
              <a:t>What is cVIGIL?</a:t>
            </a:r>
            <a:endParaRPr/>
          </a:p>
        </p:txBody>
      </p:sp>
      <p:sp>
        <p:nvSpPr>
          <p:cNvPr id="88" name="Google Shape;88;p3"/>
          <p:cNvSpPr txBox="1">
            <a:spLocks noGrp="1"/>
          </p:cNvSpPr>
          <p:nvPr>
            <p:ph type="body" idx="1"/>
          </p:nvPr>
        </p:nvSpPr>
        <p:spPr>
          <a:xfrm>
            <a:off x="1270000" y="2540000"/>
            <a:ext cx="10464800" cy="70612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2B2C2A"/>
              </a:buClr>
              <a:buSzPts val="3840"/>
              <a:buNone/>
            </a:pPr>
            <a:r>
              <a:rPr lang="en-US" dirty="0" err="1"/>
              <a:t>cVIGIL</a:t>
            </a:r>
            <a:r>
              <a:rPr lang="en-US" dirty="0"/>
              <a:t> provide time-stamped evidentiary proof of Model code of conduct / Expenditure Violation by empowering every citizen to click a photo, audio or video using his or her smartphone. Application has below unique features</a:t>
            </a:r>
            <a:endParaRPr dirty="0"/>
          </a:p>
          <a:p>
            <a:pPr marL="571500" lvl="0" indent="-429260" algn="l" rtl="0">
              <a:lnSpc>
                <a:spcPct val="100000"/>
              </a:lnSpc>
              <a:spcBef>
                <a:spcPts val="2400"/>
              </a:spcBef>
              <a:spcAft>
                <a:spcPts val="0"/>
              </a:spcAft>
              <a:buClr>
                <a:schemeClr val="dk1"/>
              </a:buClr>
              <a:buSzPts val="2800"/>
              <a:buChar char="•"/>
            </a:pPr>
            <a:r>
              <a:rPr lang="en-US" sz="2800" dirty="0">
                <a:solidFill>
                  <a:schemeClr val="dk1"/>
                </a:solidFill>
              </a:rPr>
              <a:t>Pictorial, audio and video evidence  </a:t>
            </a:r>
            <a:endParaRPr sz="2800" dirty="0">
              <a:solidFill>
                <a:schemeClr val="dk1"/>
              </a:solidFill>
            </a:endParaRPr>
          </a:p>
          <a:p>
            <a:pPr marL="571500" lvl="0" indent="-429260" algn="l" rtl="0">
              <a:lnSpc>
                <a:spcPct val="100000"/>
              </a:lnSpc>
              <a:spcBef>
                <a:spcPts val="2400"/>
              </a:spcBef>
              <a:spcAft>
                <a:spcPts val="0"/>
              </a:spcAft>
              <a:buClr>
                <a:schemeClr val="dk1"/>
              </a:buClr>
              <a:buSzPts val="2800"/>
              <a:buChar char="•"/>
            </a:pPr>
            <a:r>
              <a:rPr lang="en-US" sz="2800" dirty="0">
                <a:solidFill>
                  <a:schemeClr val="dk1"/>
                </a:solidFill>
              </a:rPr>
              <a:t>GIS based auto tracking </a:t>
            </a:r>
            <a:endParaRPr sz="2800" dirty="0">
              <a:solidFill>
                <a:schemeClr val="dk1"/>
              </a:solidFill>
            </a:endParaRPr>
          </a:p>
          <a:p>
            <a:pPr marL="571500" lvl="0" indent="-429260" algn="l" rtl="0">
              <a:lnSpc>
                <a:spcPct val="100000"/>
              </a:lnSpc>
              <a:spcBef>
                <a:spcPts val="2400"/>
              </a:spcBef>
              <a:spcAft>
                <a:spcPts val="0"/>
              </a:spcAft>
              <a:buClr>
                <a:schemeClr val="dk1"/>
              </a:buClr>
              <a:buSzPts val="2800"/>
              <a:buChar char="•"/>
            </a:pPr>
            <a:r>
              <a:rPr lang="en-US" sz="2800" dirty="0">
                <a:solidFill>
                  <a:schemeClr val="dk1"/>
                </a:solidFill>
              </a:rPr>
              <a:t>Robust and prompt response system</a:t>
            </a:r>
            <a:endParaRPr sz="2800" dirty="0">
              <a:solidFill>
                <a:schemeClr val="dk1"/>
              </a:solidFill>
            </a:endParaRPr>
          </a:p>
          <a:p>
            <a:pPr marL="571500" lvl="0" indent="-429260" algn="l" rtl="0">
              <a:lnSpc>
                <a:spcPct val="100000"/>
              </a:lnSpc>
              <a:spcBef>
                <a:spcPts val="2400"/>
              </a:spcBef>
              <a:spcAft>
                <a:spcPts val="0"/>
              </a:spcAft>
              <a:buClr>
                <a:schemeClr val="dk1"/>
              </a:buClr>
              <a:buSzPts val="2800"/>
              <a:buChar char="•"/>
            </a:pPr>
            <a:r>
              <a:rPr lang="en-US" sz="2800" dirty="0">
                <a:solidFill>
                  <a:schemeClr val="dk1"/>
                </a:solidFill>
              </a:rPr>
              <a:t>Get response about the action taken </a:t>
            </a:r>
            <a:endParaRPr sz="2800" dirty="0">
              <a:solidFill>
                <a:schemeClr val="dk1"/>
              </a:solidFill>
            </a:endParaRPr>
          </a:p>
          <a:p>
            <a:pPr marL="571500" lvl="0" indent="-429260" algn="l" rtl="0">
              <a:lnSpc>
                <a:spcPct val="100000"/>
              </a:lnSpc>
              <a:spcBef>
                <a:spcPts val="2400"/>
              </a:spcBef>
              <a:spcAft>
                <a:spcPts val="0"/>
              </a:spcAft>
              <a:buClr>
                <a:schemeClr val="dk1"/>
              </a:buClr>
              <a:buSzPts val="2800"/>
              <a:buChar char="•"/>
            </a:pPr>
            <a:r>
              <a:rPr lang="en-US" sz="2800" dirty="0">
                <a:solidFill>
                  <a:schemeClr val="dk1"/>
                </a:solidFill>
              </a:rPr>
              <a:t>Rapid and accurate reporting </a:t>
            </a:r>
            <a:endParaRPr sz="2800" dirty="0">
              <a:solidFill>
                <a:schemeClr val="dk1"/>
              </a:solidFill>
            </a:endParaRPr>
          </a:p>
          <a:p>
            <a:pPr marL="571500" lvl="0" indent="-429260" algn="l" rtl="0">
              <a:lnSpc>
                <a:spcPct val="100000"/>
              </a:lnSpc>
              <a:spcBef>
                <a:spcPts val="2400"/>
              </a:spcBef>
              <a:spcAft>
                <a:spcPts val="0"/>
              </a:spcAft>
              <a:buClr>
                <a:schemeClr val="dk1"/>
              </a:buClr>
              <a:buSzPts val="2800"/>
              <a:buChar char="•"/>
            </a:pPr>
            <a:r>
              <a:rPr lang="en-US" sz="2800" dirty="0">
                <a:solidFill>
                  <a:schemeClr val="dk1"/>
                </a:solidFill>
              </a:rPr>
              <a:t>Report live MCC violation </a:t>
            </a:r>
            <a:endParaRPr sz="2800" dirty="0">
              <a:solidFill>
                <a:schemeClr val="dk1"/>
              </a:solidFill>
            </a:endParaRPr>
          </a:p>
          <a:p>
            <a:pPr marL="571500" lvl="0" indent="-429260" algn="l" rtl="0">
              <a:lnSpc>
                <a:spcPct val="100000"/>
              </a:lnSpc>
              <a:spcBef>
                <a:spcPts val="2400"/>
              </a:spcBef>
              <a:spcAft>
                <a:spcPts val="0"/>
              </a:spcAft>
              <a:buClr>
                <a:schemeClr val="dk1"/>
              </a:buClr>
              <a:buSzPts val="2800"/>
              <a:buChar char="•"/>
            </a:pPr>
            <a:r>
              <a:rPr lang="en-US" sz="2800" dirty="0">
                <a:solidFill>
                  <a:schemeClr val="dk1"/>
                </a:solidFill>
              </a:rPr>
              <a:t>Doesn’t allow pre-recorded images and videos</a:t>
            </a:r>
            <a:endParaRPr sz="2800" dirty="0">
              <a:solidFill>
                <a:schemeClr val="dk1"/>
              </a:solidFill>
            </a:endParaRPr>
          </a:p>
          <a:p>
            <a:pPr marL="571500" lvl="0" indent="0" algn="l" rtl="0">
              <a:lnSpc>
                <a:spcPct val="100000"/>
              </a:lnSpc>
              <a:spcBef>
                <a:spcPts val="2400"/>
              </a:spcBef>
              <a:spcAft>
                <a:spcPts val="0"/>
              </a:spcAft>
              <a:buSzPts val="3840"/>
              <a:buNone/>
            </a:pPr>
            <a:endParaRPr sz="4200" dirty="0">
              <a:solidFill>
                <a:schemeClr val="dk1"/>
              </a:solidFill>
            </a:endParaRPr>
          </a:p>
          <a:p>
            <a:pPr marL="0" lvl="0" indent="0" algn="l" rtl="0">
              <a:lnSpc>
                <a:spcPct val="100000"/>
              </a:lnSpc>
              <a:spcBef>
                <a:spcPts val="0"/>
              </a:spcBef>
              <a:spcAft>
                <a:spcPts val="0"/>
              </a:spcAft>
              <a:buClr>
                <a:srgbClr val="2B2C2A"/>
              </a:buClr>
              <a:buSzPts val="3840"/>
              <a:buNone/>
            </a:pPr>
            <a:endParaRPr dirty="0"/>
          </a:p>
          <a:p>
            <a:pPr marL="0" lvl="0" indent="0" algn="l" rtl="0">
              <a:lnSpc>
                <a:spcPct val="100000"/>
              </a:lnSpc>
              <a:spcBef>
                <a:spcPts val="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None/>
            </a:pPr>
            <a:endParaRPr dirty="0"/>
          </a:p>
          <a:p>
            <a:pPr marL="406400" lvl="0" indent="-284480" algn="l" rtl="0">
              <a:lnSpc>
                <a:spcPct val="100000"/>
              </a:lnSpc>
              <a:spcBef>
                <a:spcPts val="2000"/>
              </a:spcBef>
              <a:spcAft>
                <a:spcPts val="0"/>
              </a:spcAft>
              <a:buClr>
                <a:srgbClr val="2B2C2A"/>
              </a:buClr>
              <a:buSzPts val="1920"/>
              <a:buNone/>
            </a:pPr>
            <a:endParaRPr sz="1600" dirty="0"/>
          </a:p>
          <a:p>
            <a:pPr marL="406400" lvl="3" indent="-284480" algn="l" rtl="0">
              <a:lnSpc>
                <a:spcPct val="100000"/>
              </a:lnSpc>
              <a:spcBef>
                <a:spcPts val="2000"/>
              </a:spcBef>
              <a:spcAft>
                <a:spcPts val="0"/>
              </a:spcAft>
              <a:buSzPts val="1920"/>
              <a:buNone/>
            </a:pPr>
            <a:endParaRPr sz="1600" dirty="0"/>
          </a:p>
          <a:p>
            <a:pPr marL="406400" lvl="3" indent="-284480" algn="l" rtl="0">
              <a:lnSpc>
                <a:spcPct val="100000"/>
              </a:lnSpc>
              <a:spcBef>
                <a:spcPts val="2000"/>
              </a:spcBef>
              <a:spcAft>
                <a:spcPts val="0"/>
              </a:spcAft>
              <a:buSzPts val="1920"/>
              <a:buNone/>
            </a:pPr>
            <a:endParaRPr sz="1600" dirty="0"/>
          </a:p>
          <a:p>
            <a:pPr marL="406400" lvl="3" indent="-284480" algn="l" rtl="0">
              <a:lnSpc>
                <a:spcPct val="100000"/>
              </a:lnSpc>
              <a:spcBef>
                <a:spcPts val="2000"/>
              </a:spcBef>
              <a:spcAft>
                <a:spcPts val="0"/>
              </a:spcAft>
              <a:buSzPts val="1920"/>
              <a:buNone/>
            </a:pPr>
            <a:endParaRPr sz="1600" dirty="0"/>
          </a:p>
          <a:p>
            <a:pPr marL="406400" lvl="3" indent="-284480" algn="l" rtl="0">
              <a:lnSpc>
                <a:spcPct val="100000"/>
              </a:lnSpc>
              <a:spcBef>
                <a:spcPts val="2000"/>
              </a:spcBef>
              <a:spcAft>
                <a:spcPts val="0"/>
              </a:spcAft>
              <a:buSzPts val="1920"/>
              <a:buNone/>
            </a:pPr>
            <a:endParaRPr sz="1600" dirty="0"/>
          </a:p>
          <a:p>
            <a:pPr marL="406400" lvl="3" indent="-284480" algn="l" rtl="0">
              <a:lnSpc>
                <a:spcPct val="100000"/>
              </a:lnSpc>
              <a:spcBef>
                <a:spcPts val="2000"/>
              </a:spcBef>
              <a:spcAft>
                <a:spcPts val="0"/>
              </a:spcAft>
              <a:buSzPts val="1920"/>
              <a:buNone/>
            </a:pPr>
            <a:endParaRPr sz="1600" dirty="0"/>
          </a:p>
          <a:p>
            <a:pPr marL="406400" lvl="3" indent="-284480" algn="l" rtl="0">
              <a:lnSpc>
                <a:spcPct val="100000"/>
              </a:lnSpc>
              <a:spcBef>
                <a:spcPts val="2000"/>
              </a:spcBef>
              <a:spcAft>
                <a:spcPts val="0"/>
              </a:spcAft>
              <a:buSzPts val="1920"/>
              <a:buNone/>
            </a:pPr>
            <a:endParaRPr sz="1600" dirty="0"/>
          </a:p>
          <a:p>
            <a:pPr marL="406400" lvl="0" indent="-162559" algn="l" rtl="0">
              <a:lnSpc>
                <a:spcPct val="100000"/>
              </a:lnSpc>
              <a:spcBef>
                <a:spcPts val="2000"/>
              </a:spcBef>
              <a:spcAft>
                <a:spcPts val="0"/>
              </a:spcAft>
              <a:buClr>
                <a:srgbClr val="2B2C2A"/>
              </a:buClr>
              <a:buSzPts val="3840"/>
              <a:buNone/>
            </a:pPr>
            <a:endParaRPr dirty="0"/>
          </a:p>
          <a:p>
            <a:pPr marL="406400" lvl="0" indent="-162559" algn="l" rtl="0">
              <a:lnSpc>
                <a:spcPct val="100000"/>
              </a:lnSpc>
              <a:spcBef>
                <a:spcPts val="2000"/>
              </a:spcBef>
              <a:spcAft>
                <a:spcPts val="0"/>
              </a:spcAft>
              <a:buClr>
                <a:srgbClr val="2B2C2A"/>
              </a:buClr>
              <a:buSzPts val="3840"/>
              <a:buNone/>
            </a:pPr>
            <a:endParaRPr dirty="0"/>
          </a:p>
          <a:p>
            <a:pPr marL="0" lvl="2" indent="0" algn="l" rtl="0">
              <a:lnSpc>
                <a:spcPct val="100000"/>
              </a:lnSpc>
              <a:spcBef>
                <a:spcPts val="2000"/>
              </a:spcBef>
              <a:spcAft>
                <a:spcPts val="0"/>
              </a:spcAft>
              <a:buSzPts val="3840"/>
              <a:buNone/>
            </a:pPr>
            <a:endParaRPr dirty="0"/>
          </a:p>
          <a:p>
            <a:pPr marL="0" lvl="2" indent="0" algn="l" rtl="0">
              <a:lnSpc>
                <a:spcPct val="100000"/>
              </a:lnSpc>
              <a:spcBef>
                <a:spcPts val="2000"/>
              </a:spcBef>
              <a:spcAft>
                <a:spcPts val="0"/>
              </a:spcAft>
              <a:buSzPts val="3840"/>
              <a:buNone/>
            </a:pPr>
            <a:endParaRPr dirty="0"/>
          </a:p>
          <a:p>
            <a:pPr marL="406400" lvl="1" indent="-162559" algn="l" rtl="0">
              <a:lnSpc>
                <a:spcPct val="100000"/>
              </a:lnSpc>
              <a:spcBef>
                <a:spcPts val="2000"/>
              </a:spcBef>
              <a:spcAft>
                <a:spcPts val="0"/>
              </a:spcAft>
              <a:buSzPts val="3840"/>
              <a:buNone/>
            </a:pPr>
            <a:endParaRPr dirty="0"/>
          </a:p>
          <a:p>
            <a:pPr marL="406400" lvl="0" indent="-162559" algn="l" rtl="0">
              <a:lnSpc>
                <a:spcPct val="100000"/>
              </a:lnSpc>
              <a:spcBef>
                <a:spcPts val="200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Font typeface="Source Sans Pro"/>
              <a:buNone/>
            </a:pPr>
            <a:r>
              <a:rPr lang="en-US" dirty="0"/>
              <a:t>  </a:t>
            </a:r>
            <a:endParaRPr dirty="0"/>
          </a:p>
          <a:p>
            <a:pPr marL="0" lvl="0" indent="0" algn="l" rtl="0">
              <a:lnSpc>
                <a:spcPct val="100000"/>
              </a:lnSpc>
              <a:spcBef>
                <a:spcPts val="2000"/>
              </a:spcBef>
              <a:spcAft>
                <a:spcPts val="0"/>
              </a:spcAft>
              <a:buClr>
                <a:srgbClr val="2B2C2A"/>
              </a:buClr>
              <a:buSzPts val="3840"/>
              <a:buFont typeface="Source Sans Pro"/>
              <a:buNone/>
            </a:pPr>
            <a:endParaRPr dirty="0"/>
          </a:p>
          <a:p>
            <a:pPr marL="406400" lvl="0" indent="-162559" algn="l" rtl="0">
              <a:lnSpc>
                <a:spcPct val="100000"/>
              </a:lnSpc>
              <a:spcBef>
                <a:spcPts val="2000"/>
              </a:spcBef>
              <a:spcAft>
                <a:spcPts val="0"/>
              </a:spcAft>
              <a:buClr>
                <a:srgbClr val="2B2C2A"/>
              </a:buClr>
              <a:buSzPts val="3840"/>
              <a:buNone/>
            </a:pPr>
            <a:endParaRPr dirty="0"/>
          </a:p>
          <a:p>
            <a:pPr marL="406400" lvl="0" indent="-162559" algn="l" rtl="0">
              <a:lnSpc>
                <a:spcPct val="100000"/>
              </a:lnSpc>
              <a:spcBef>
                <a:spcPts val="2000"/>
              </a:spcBef>
              <a:spcAft>
                <a:spcPts val="0"/>
              </a:spcAft>
              <a:buClr>
                <a:srgbClr val="2B2C2A"/>
              </a:buClr>
              <a:buSzPts val="3840"/>
              <a:buNone/>
            </a:pPr>
            <a:endParaRPr dirty="0"/>
          </a:p>
          <a:p>
            <a:pPr marL="0" lvl="0" indent="0" algn="l" rtl="0">
              <a:lnSpc>
                <a:spcPct val="100000"/>
              </a:lnSpc>
              <a:spcBef>
                <a:spcPts val="2000"/>
              </a:spcBef>
              <a:spcAft>
                <a:spcPts val="0"/>
              </a:spcAft>
              <a:buClr>
                <a:srgbClr val="2B2C2A"/>
              </a:buClr>
              <a:buSzPts val="3840"/>
              <a:buFont typeface="Source Sans Pro"/>
              <a:buNone/>
            </a:pPr>
            <a:endParaRPr dirty="0"/>
          </a:p>
        </p:txBody>
      </p:sp>
      <p:sp>
        <p:nvSpPr>
          <p:cNvPr id="89" name="Google Shape;89;p3"/>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AD8D3"/>
              </a:buClr>
              <a:buSzPts val="1800"/>
              <a:buFont typeface="Source Sans Pro"/>
              <a:buNone/>
            </a:pPr>
            <a:fld id="{00000000-1234-1234-1234-123412341234}" type="slidenum">
              <a:rPr lang="en-US"/>
              <a:t>4</a:t>
            </a:fld>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9"/>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2B2C2A"/>
              </a:buClr>
              <a:buSzPts val="5280"/>
              <a:buNone/>
            </a:pPr>
            <a:endParaRPr sz="4400"/>
          </a:p>
          <a:p>
            <a:pPr marL="0" lvl="0" indent="0" algn="ctr" rtl="0">
              <a:lnSpc>
                <a:spcPct val="100000"/>
              </a:lnSpc>
              <a:spcBef>
                <a:spcPts val="2400"/>
              </a:spcBef>
              <a:spcAft>
                <a:spcPts val="0"/>
              </a:spcAft>
              <a:buClr>
                <a:srgbClr val="2B2C2A"/>
              </a:buClr>
              <a:buSzPts val="5280"/>
              <a:buNone/>
            </a:pPr>
            <a:r>
              <a:rPr lang="en-US" sz="4400"/>
              <a:t>Quick Live Demo</a:t>
            </a:r>
            <a:endParaRPr/>
          </a:p>
          <a:p>
            <a:pPr marL="0" lvl="0" indent="0" algn="l" rtl="0">
              <a:lnSpc>
                <a:spcPct val="100000"/>
              </a:lnSpc>
              <a:spcBef>
                <a:spcPts val="2400"/>
              </a:spcBef>
              <a:spcAft>
                <a:spcPts val="0"/>
              </a:spcAft>
              <a:buClr>
                <a:srgbClr val="2B2C2A"/>
              </a:buClr>
              <a:buSzPts val="5040"/>
              <a:buNone/>
            </a:pPr>
            <a:endParaRPr/>
          </a:p>
        </p:txBody>
      </p:sp>
      <p:sp>
        <p:nvSpPr>
          <p:cNvPr id="449" name="Google Shape;449;p39"/>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Investigator App</a:t>
            </a:r>
            <a:endParaRPr/>
          </a:p>
        </p:txBody>
      </p:sp>
      <p:sp>
        <p:nvSpPr>
          <p:cNvPr id="450" name="Google Shape;450;p39"/>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40</a:t>
            </a:fld>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0"/>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Observer App</a:t>
            </a:r>
            <a:endParaRPr/>
          </a:p>
        </p:txBody>
      </p:sp>
      <p:sp>
        <p:nvSpPr>
          <p:cNvPr id="456" name="Google Shape;456;p40"/>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41</a:t>
            </a:fld>
            <a:endParaRPr/>
          </a:p>
        </p:txBody>
      </p:sp>
      <p:pic>
        <p:nvPicPr>
          <p:cNvPr id="457" name="Google Shape;457;p40" descr="https://lh6.googleusercontent.com/k5LdUcL-GnOZzTCx5o_2ttT0yLBQS-TNY_lT_O4Gu8MVNjFGAKdc4KQrQesrcG4Tmh6DGpr5ZrWNdus8yg2gjc6HJc9h2REfBQAEuuMK20CzYzw8JyuSBDEklMXzA6wlfa4Oc0m7"/>
          <p:cNvPicPr preferRelativeResize="0"/>
          <p:nvPr/>
        </p:nvPicPr>
        <p:blipFill rotWithShape="1">
          <a:blip r:embed="rId3">
            <a:alphaModFix/>
          </a:blip>
          <a:srcRect/>
          <a:stretch/>
        </p:blipFill>
        <p:spPr>
          <a:xfrm>
            <a:off x="4978400" y="3124200"/>
            <a:ext cx="2857500" cy="511492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1"/>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cVIGIL Observer App allows Observers and other staff authorized by ECI, to see MCC/ expenditure violation</a:t>
            </a:r>
            <a:endParaRPr/>
          </a:p>
          <a:p>
            <a:pPr marL="571500" lvl="0" indent="-571500" algn="l" rtl="0">
              <a:lnSpc>
                <a:spcPct val="100000"/>
              </a:lnSpc>
              <a:spcBef>
                <a:spcPts val="2400"/>
              </a:spcBef>
              <a:spcAft>
                <a:spcPts val="0"/>
              </a:spcAft>
              <a:buClr>
                <a:srgbClr val="2B2C2A"/>
              </a:buClr>
              <a:buSzPts val="5040"/>
              <a:buChar char="•"/>
            </a:pPr>
            <a:r>
              <a:rPr lang="en-US"/>
              <a:t>Can view the complaints lodged by citizen</a:t>
            </a:r>
            <a:endParaRPr/>
          </a:p>
          <a:p>
            <a:pPr marL="571500" lvl="0" indent="-571500" algn="l" rtl="0">
              <a:lnSpc>
                <a:spcPct val="100000"/>
              </a:lnSpc>
              <a:spcBef>
                <a:spcPts val="2400"/>
              </a:spcBef>
              <a:spcAft>
                <a:spcPts val="0"/>
              </a:spcAft>
              <a:buClr>
                <a:srgbClr val="2B2C2A"/>
              </a:buClr>
              <a:buSzPts val="5040"/>
              <a:buChar char="•"/>
            </a:pPr>
            <a:r>
              <a:rPr lang="en-US"/>
              <a:t>Can comments on the reports submitted by FST</a:t>
            </a:r>
            <a:endParaRPr/>
          </a:p>
          <a:p>
            <a:pPr marL="571500" lvl="0" indent="-571500" algn="l" rtl="0">
              <a:lnSpc>
                <a:spcPct val="100000"/>
              </a:lnSpc>
              <a:spcBef>
                <a:spcPts val="2400"/>
              </a:spcBef>
              <a:spcAft>
                <a:spcPts val="0"/>
              </a:spcAft>
              <a:buClr>
                <a:srgbClr val="2B2C2A"/>
              </a:buClr>
              <a:buSzPts val="5040"/>
              <a:buChar char="•"/>
            </a:pPr>
            <a:r>
              <a:rPr lang="en-US"/>
              <a:t>Can upload max 10 pictures from incident spot</a:t>
            </a:r>
            <a:endParaRPr/>
          </a:p>
          <a:p>
            <a:pPr marL="571500" lvl="0" indent="-251459" algn="l" rtl="0">
              <a:lnSpc>
                <a:spcPct val="100000"/>
              </a:lnSpc>
              <a:spcBef>
                <a:spcPts val="2400"/>
              </a:spcBef>
              <a:spcAft>
                <a:spcPts val="0"/>
              </a:spcAft>
              <a:buClr>
                <a:srgbClr val="2B2C2A"/>
              </a:buClr>
              <a:buSzPts val="5040"/>
              <a:buNone/>
            </a:pPr>
            <a:endParaRPr/>
          </a:p>
        </p:txBody>
      </p:sp>
      <p:sp>
        <p:nvSpPr>
          <p:cNvPr id="463" name="Google Shape;463;p41"/>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Observer App</a:t>
            </a:r>
            <a:endParaRPr/>
          </a:p>
        </p:txBody>
      </p:sp>
      <p:sp>
        <p:nvSpPr>
          <p:cNvPr id="464" name="Google Shape;464;p41"/>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42</a:t>
            </a:fld>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2"/>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b="1"/>
              <a:t>Role of cVIGIL Observer</a:t>
            </a:r>
            <a:endParaRPr/>
          </a:p>
          <a:p>
            <a:pPr marL="1143000" lvl="1" indent="-571500" algn="l" rtl="0">
              <a:lnSpc>
                <a:spcPct val="100000"/>
              </a:lnSpc>
              <a:spcBef>
                <a:spcPts val="2400"/>
              </a:spcBef>
              <a:spcAft>
                <a:spcPts val="0"/>
              </a:spcAft>
              <a:buSzPts val="4320"/>
              <a:buChar char="•"/>
            </a:pPr>
            <a:r>
              <a:rPr lang="en-US" sz="3600"/>
              <a:t>It is meant for general observers, expenditure observers, police observers</a:t>
            </a:r>
            <a:endParaRPr/>
          </a:p>
          <a:p>
            <a:pPr marL="1143000" lvl="1" indent="-571500" algn="l" rtl="0">
              <a:lnSpc>
                <a:spcPct val="100000"/>
              </a:lnSpc>
              <a:spcBef>
                <a:spcPts val="2400"/>
              </a:spcBef>
              <a:spcAft>
                <a:spcPts val="0"/>
              </a:spcAft>
              <a:buSzPts val="4320"/>
              <a:buChar char="•"/>
            </a:pPr>
            <a:r>
              <a:rPr lang="en-US" sz="3600"/>
              <a:t>Observers can observe the cases falling under their jurisdictions</a:t>
            </a:r>
            <a:endParaRPr/>
          </a:p>
          <a:p>
            <a:pPr marL="1143000" lvl="1" indent="-571500" algn="l" rtl="0">
              <a:lnSpc>
                <a:spcPct val="100000"/>
              </a:lnSpc>
              <a:spcBef>
                <a:spcPts val="2400"/>
              </a:spcBef>
              <a:spcAft>
                <a:spcPts val="0"/>
              </a:spcAft>
              <a:buSzPts val="4320"/>
              <a:buChar char="•"/>
            </a:pPr>
            <a:r>
              <a:rPr lang="en-US" sz="3600"/>
              <a:t>Give observation after the investigation is complete by FST.</a:t>
            </a:r>
            <a:endParaRPr/>
          </a:p>
          <a:p>
            <a:pPr marL="1143000" lvl="1" indent="-571500" algn="l" rtl="0">
              <a:lnSpc>
                <a:spcPct val="100000"/>
              </a:lnSpc>
              <a:spcBef>
                <a:spcPts val="2400"/>
              </a:spcBef>
              <a:spcAft>
                <a:spcPts val="0"/>
              </a:spcAft>
              <a:buSzPts val="4320"/>
              <a:buChar char="•"/>
            </a:pPr>
            <a:r>
              <a:rPr lang="en-US" sz="3600"/>
              <a:t>Observer can  comment only, after a Field Unit have submitted ‘action taken’ reports on them. </a:t>
            </a:r>
            <a:endParaRPr/>
          </a:p>
        </p:txBody>
      </p:sp>
      <p:sp>
        <p:nvSpPr>
          <p:cNvPr id="470" name="Google Shape;470;p42"/>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Observer App</a:t>
            </a:r>
            <a:endParaRPr/>
          </a:p>
        </p:txBody>
      </p:sp>
      <p:sp>
        <p:nvSpPr>
          <p:cNvPr id="471" name="Google Shape;471;p42"/>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43</a:t>
            </a:fld>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3"/>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Download from website</a:t>
            </a:r>
            <a:endParaRPr/>
          </a:p>
          <a:p>
            <a:pPr marL="571500" lvl="0" indent="-571500" algn="l" rtl="0">
              <a:lnSpc>
                <a:spcPct val="100000"/>
              </a:lnSpc>
              <a:spcBef>
                <a:spcPts val="2400"/>
              </a:spcBef>
              <a:spcAft>
                <a:spcPts val="0"/>
              </a:spcAft>
              <a:buClr>
                <a:srgbClr val="2B2C2A"/>
              </a:buClr>
              <a:buSzPts val="5040"/>
              <a:buChar char="•"/>
            </a:pPr>
            <a:r>
              <a:rPr lang="en-US"/>
              <a:t>Install the App </a:t>
            </a:r>
            <a:endParaRPr/>
          </a:p>
          <a:p>
            <a:pPr marL="571500" lvl="0" indent="-571500" algn="l" rtl="0">
              <a:lnSpc>
                <a:spcPct val="100000"/>
              </a:lnSpc>
              <a:spcBef>
                <a:spcPts val="2400"/>
              </a:spcBef>
              <a:spcAft>
                <a:spcPts val="0"/>
              </a:spcAft>
              <a:buClr>
                <a:srgbClr val="2B2C2A"/>
              </a:buClr>
              <a:buSzPts val="5040"/>
              <a:buChar char="•"/>
            </a:pPr>
            <a:r>
              <a:rPr lang="en-US"/>
              <a:t>Accept terms and conditions </a:t>
            </a:r>
            <a:endParaRPr/>
          </a:p>
          <a:p>
            <a:pPr marL="571500" lvl="0" indent="-571500" algn="l" rtl="0">
              <a:lnSpc>
                <a:spcPct val="100000"/>
              </a:lnSpc>
              <a:spcBef>
                <a:spcPts val="2400"/>
              </a:spcBef>
              <a:spcAft>
                <a:spcPts val="0"/>
              </a:spcAft>
              <a:buClr>
                <a:srgbClr val="2B2C2A"/>
              </a:buClr>
              <a:buSzPts val="5040"/>
              <a:buChar char="•"/>
            </a:pPr>
            <a:r>
              <a:rPr lang="en-US"/>
              <a:t>Allow permissions for GPS </a:t>
            </a:r>
            <a:endParaRPr/>
          </a:p>
          <a:p>
            <a:pPr marL="571500" lvl="0" indent="-571500" algn="l" rtl="0">
              <a:lnSpc>
                <a:spcPct val="100000"/>
              </a:lnSpc>
              <a:spcBef>
                <a:spcPts val="2400"/>
              </a:spcBef>
              <a:spcAft>
                <a:spcPts val="0"/>
              </a:spcAft>
              <a:buClr>
                <a:srgbClr val="2B2C2A"/>
              </a:buClr>
              <a:buSzPts val="5040"/>
              <a:buChar char="•"/>
            </a:pPr>
            <a:r>
              <a:rPr lang="en-US"/>
              <a:t>Login with username/password provided by ECI</a:t>
            </a:r>
            <a:endParaRPr/>
          </a:p>
          <a:p>
            <a:pPr marL="571500" lvl="0" indent="-571500" algn="l" rtl="0">
              <a:lnSpc>
                <a:spcPct val="100000"/>
              </a:lnSpc>
              <a:spcBef>
                <a:spcPts val="2400"/>
              </a:spcBef>
              <a:spcAft>
                <a:spcPts val="0"/>
              </a:spcAft>
              <a:buClr>
                <a:srgbClr val="2B2C2A"/>
              </a:buClr>
              <a:buSzPts val="5040"/>
              <a:buChar char="•"/>
            </a:pPr>
            <a:r>
              <a:rPr lang="en-US"/>
              <a:t>Ready to use</a:t>
            </a:r>
            <a:endParaRPr/>
          </a:p>
        </p:txBody>
      </p:sp>
      <p:sp>
        <p:nvSpPr>
          <p:cNvPr id="477" name="Google Shape;477;p43"/>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Observer App: how to use?</a:t>
            </a:r>
            <a:endParaRPr/>
          </a:p>
        </p:txBody>
      </p:sp>
      <p:sp>
        <p:nvSpPr>
          <p:cNvPr id="478" name="Google Shape;478;p43"/>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44</a:t>
            </a:fld>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4"/>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Observer App: how to use?</a:t>
            </a:r>
            <a:endParaRPr/>
          </a:p>
        </p:txBody>
      </p:sp>
      <p:sp>
        <p:nvSpPr>
          <p:cNvPr id="484" name="Google Shape;484;p44"/>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45</a:t>
            </a:fld>
            <a:endParaRPr/>
          </a:p>
        </p:txBody>
      </p:sp>
      <p:pic>
        <p:nvPicPr>
          <p:cNvPr id="485" name="Google Shape;485;p44" descr="https://lh6.googleusercontent.com/kUfd_FBh-nPmWRquRBTp1Fup-YUwF_7tTmGkMED1TC3lBB-4unxSOg0hIaEZGi2DmkJFPTJ9mm8vnQDCsFtSeAlMj-DJSDWPpRy7H-_HU03AlbrI0GZ4PzcV-9hgVfaZpmtHpOr5"/>
          <p:cNvPicPr preferRelativeResize="0"/>
          <p:nvPr/>
        </p:nvPicPr>
        <p:blipFill rotWithShape="1">
          <a:blip r:embed="rId3">
            <a:alphaModFix/>
          </a:blip>
          <a:srcRect/>
          <a:stretch/>
        </p:blipFill>
        <p:spPr>
          <a:xfrm>
            <a:off x="3413124" y="3352800"/>
            <a:ext cx="2295525" cy="3924300"/>
          </a:xfrm>
          <a:prstGeom prst="rect">
            <a:avLst/>
          </a:prstGeom>
          <a:noFill/>
          <a:ln>
            <a:noFill/>
          </a:ln>
        </p:spPr>
      </p:pic>
      <p:pic>
        <p:nvPicPr>
          <p:cNvPr id="486" name="Google Shape;486;p44" descr="https://lh3.googleusercontent.com/-anCjGf2O04stdGKLaE8XuY4t1zIsU5oGbsUz2JBixnDBCvBZJfALKztoX-PVV7bg6G9eVRvcyXuiQ6SJ5cW6EtCGogqHabxfCwlG67qsvxBbGl185byt0uGvxQRj-UTP8HDySm6"/>
          <p:cNvPicPr preferRelativeResize="0"/>
          <p:nvPr/>
        </p:nvPicPr>
        <p:blipFill rotWithShape="1">
          <a:blip r:embed="rId4">
            <a:alphaModFix/>
          </a:blip>
          <a:srcRect/>
          <a:stretch/>
        </p:blipFill>
        <p:spPr>
          <a:xfrm>
            <a:off x="6121400" y="3200400"/>
            <a:ext cx="2514600" cy="44958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5"/>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Live Cases screen displays the list of live cases and location of FST. </a:t>
            </a:r>
            <a:endParaRPr/>
          </a:p>
          <a:p>
            <a:pPr marL="571500" lvl="0" indent="-571500" algn="l" rtl="0">
              <a:lnSpc>
                <a:spcPct val="100000"/>
              </a:lnSpc>
              <a:spcBef>
                <a:spcPts val="2400"/>
              </a:spcBef>
              <a:spcAft>
                <a:spcPts val="0"/>
              </a:spcAft>
              <a:buClr>
                <a:srgbClr val="2B2C2A"/>
              </a:buClr>
              <a:buSzPts val="5040"/>
              <a:buChar char="•"/>
            </a:pPr>
            <a:r>
              <a:rPr lang="en-US"/>
              <a:t>Observer will see three icons to identify complaints in different stages of action.</a:t>
            </a:r>
            <a:endParaRPr/>
          </a:p>
          <a:p>
            <a:pPr marL="1143000" lvl="1" indent="-571500" algn="l" rtl="0">
              <a:lnSpc>
                <a:spcPct val="100000"/>
              </a:lnSpc>
              <a:spcBef>
                <a:spcPts val="2400"/>
              </a:spcBef>
              <a:spcAft>
                <a:spcPts val="0"/>
              </a:spcAft>
              <a:buSzPts val="2880"/>
              <a:buChar char="•"/>
            </a:pPr>
            <a:r>
              <a:rPr lang="en-US" sz="2400" b="1"/>
              <a:t>New</a:t>
            </a:r>
            <a:r>
              <a:rPr lang="en-US" sz="2400"/>
              <a:t>: is denoted by </a:t>
            </a:r>
            <a:r>
              <a:rPr lang="en-US" sz="2400">
                <a:solidFill>
                  <a:srgbClr val="0070C0"/>
                </a:solidFill>
              </a:rPr>
              <a:t>Blue</a:t>
            </a:r>
            <a:r>
              <a:rPr lang="en-US" sz="2400"/>
              <a:t> marker, which represents the count of new cases.</a:t>
            </a:r>
            <a:endParaRPr/>
          </a:p>
          <a:p>
            <a:pPr marL="1143000" lvl="1" indent="-571500" algn="l" rtl="0">
              <a:lnSpc>
                <a:spcPct val="100000"/>
              </a:lnSpc>
              <a:spcBef>
                <a:spcPts val="2400"/>
              </a:spcBef>
              <a:spcAft>
                <a:spcPts val="0"/>
              </a:spcAft>
              <a:buSzPts val="2880"/>
              <a:buChar char="•"/>
            </a:pPr>
            <a:r>
              <a:rPr lang="en-US" sz="2400" b="1"/>
              <a:t>Assigned</a:t>
            </a:r>
            <a:r>
              <a:rPr lang="en-US" sz="2400"/>
              <a:t>: is denoted by </a:t>
            </a:r>
            <a:r>
              <a:rPr lang="en-US" sz="2400">
                <a:solidFill>
                  <a:srgbClr val="7030A0"/>
                </a:solidFill>
              </a:rPr>
              <a:t>purple</a:t>
            </a:r>
            <a:r>
              <a:rPr lang="en-US" sz="2400"/>
              <a:t> flag, which displays the count of assigned cases to the FST.</a:t>
            </a:r>
            <a:endParaRPr/>
          </a:p>
          <a:p>
            <a:pPr marL="1143000" lvl="1" indent="-571500" algn="l" rtl="0">
              <a:lnSpc>
                <a:spcPct val="100000"/>
              </a:lnSpc>
              <a:spcBef>
                <a:spcPts val="2400"/>
              </a:spcBef>
              <a:spcAft>
                <a:spcPts val="0"/>
              </a:spcAft>
              <a:buSzPts val="2880"/>
              <a:buChar char="•"/>
            </a:pPr>
            <a:r>
              <a:rPr lang="en-US" sz="2400" b="1"/>
              <a:t>Replied</a:t>
            </a:r>
            <a:r>
              <a:rPr lang="en-US" sz="2400"/>
              <a:t>: is denoted by </a:t>
            </a:r>
            <a:r>
              <a:rPr lang="en-US" sz="2400">
                <a:solidFill>
                  <a:srgbClr val="FFC000"/>
                </a:solidFill>
              </a:rPr>
              <a:t>yellow</a:t>
            </a:r>
            <a:r>
              <a:rPr lang="en-US" sz="2400"/>
              <a:t> flag, displays the count of cases replied the by the FST/ RO.</a:t>
            </a:r>
            <a:endParaRPr/>
          </a:p>
          <a:p>
            <a:pPr marL="1143000" lvl="1" indent="-571500" algn="l" rtl="0">
              <a:lnSpc>
                <a:spcPct val="100000"/>
              </a:lnSpc>
              <a:spcBef>
                <a:spcPts val="2400"/>
              </a:spcBef>
              <a:spcAft>
                <a:spcPts val="0"/>
              </a:spcAft>
              <a:buSzPts val="2880"/>
              <a:buChar char="•"/>
            </a:pPr>
            <a:r>
              <a:rPr lang="en-US" sz="2400" b="1"/>
              <a:t>Decided</a:t>
            </a:r>
            <a:r>
              <a:rPr lang="en-US" sz="2400"/>
              <a:t>: is denoted by </a:t>
            </a:r>
            <a:r>
              <a:rPr lang="en-US" sz="2400">
                <a:solidFill>
                  <a:srgbClr val="2C7933"/>
                </a:solidFill>
              </a:rPr>
              <a:t>Green</a:t>
            </a:r>
            <a:r>
              <a:rPr lang="en-US" sz="2400"/>
              <a:t> marker, which represents the count of total decided cases.</a:t>
            </a:r>
            <a:endParaRPr/>
          </a:p>
        </p:txBody>
      </p:sp>
      <p:sp>
        <p:nvSpPr>
          <p:cNvPr id="492" name="Google Shape;492;p45"/>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Observer App: Live cases</a:t>
            </a:r>
            <a:endParaRPr/>
          </a:p>
        </p:txBody>
      </p:sp>
      <p:sp>
        <p:nvSpPr>
          <p:cNvPr id="493" name="Google Shape;493;p45"/>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46</a:t>
            </a:fld>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6"/>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Observer App: Live cases</a:t>
            </a:r>
            <a:endParaRPr/>
          </a:p>
        </p:txBody>
      </p:sp>
      <p:sp>
        <p:nvSpPr>
          <p:cNvPr id="499" name="Google Shape;499;p46"/>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47</a:t>
            </a:fld>
            <a:endParaRPr/>
          </a:p>
        </p:txBody>
      </p:sp>
      <p:pic>
        <p:nvPicPr>
          <p:cNvPr id="500" name="Google Shape;500;p46" descr="https://lh4.googleusercontent.com/1mo-bjFsXEPzf2elX3EwzHQq9I-P-qIhJwmPxrSkpZShVPYiP-x5gISma3N-tiqbi3qSZ7Yj1IO6HEhLXanwdSGDHyENVwtUoIW2pnz9xNhguNh1fKeSi4iyw93y9kPKcCLo_MdA"/>
          <p:cNvPicPr preferRelativeResize="0"/>
          <p:nvPr/>
        </p:nvPicPr>
        <p:blipFill rotWithShape="1">
          <a:blip r:embed="rId3">
            <a:alphaModFix/>
          </a:blip>
          <a:srcRect/>
          <a:stretch/>
        </p:blipFill>
        <p:spPr>
          <a:xfrm>
            <a:off x="258444" y="3352800"/>
            <a:ext cx="2466975" cy="4391025"/>
          </a:xfrm>
          <a:prstGeom prst="rect">
            <a:avLst/>
          </a:prstGeom>
          <a:noFill/>
          <a:ln>
            <a:noFill/>
          </a:ln>
        </p:spPr>
      </p:pic>
      <p:pic>
        <p:nvPicPr>
          <p:cNvPr id="501" name="Google Shape;501;p46" descr="https://lh3.googleusercontent.com/5t-Jw3MY01CQe1IhQpjKjwSlbSJJK59tLaCZTBcfnzt1BVeBZhmX3pu0zWxuSYVdkEVtZoHf8GwOCMsIzcAApdFvA5lnv3EC36FdEUafXs7UfUw6E3TFjIiprTidKRJNLta1yZV3"/>
          <p:cNvPicPr preferRelativeResize="0"/>
          <p:nvPr/>
        </p:nvPicPr>
        <p:blipFill rotWithShape="1">
          <a:blip r:embed="rId4">
            <a:alphaModFix/>
          </a:blip>
          <a:srcRect/>
          <a:stretch/>
        </p:blipFill>
        <p:spPr>
          <a:xfrm>
            <a:off x="3411219" y="3324225"/>
            <a:ext cx="2476500" cy="4419600"/>
          </a:xfrm>
          <a:prstGeom prst="rect">
            <a:avLst/>
          </a:prstGeom>
          <a:noFill/>
          <a:ln>
            <a:noFill/>
          </a:ln>
        </p:spPr>
      </p:pic>
      <p:pic>
        <p:nvPicPr>
          <p:cNvPr id="502" name="Google Shape;502;p46" descr="https://lh4.googleusercontent.com/CDdvGJu5CR9-P-wh-HfgLEaypWOy2_L_H1-Gme-y2JeEt5elSuQpt_ukzoxzviHfeSHDj4LAFq9rS1wo2lC32PxzIVRXEy2efj_HuLojCmONSmN-aPV6nh792rZwW9gYIB3M1mbF"/>
          <p:cNvPicPr preferRelativeResize="0"/>
          <p:nvPr/>
        </p:nvPicPr>
        <p:blipFill rotWithShape="1">
          <a:blip r:embed="rId5">
            <a:alphaModFix/>
          </a:blip>
          <a:srcRect/>
          <a:stretch/>
        </p:blipFill>
        <p:spPr>
          <a:xfrm>
            <a:off x="6598919" y="3267075"/>
            <a:ext cx="2514600" cy="4476750"/>
          </a:xfrm>
          <a:prstGeom prst="rect">
            <a:avLst/>
          </a:prstGeom>
          <a:noFill/>
          <a:ln>
            <a:noFill/>
          </a:ln>
        </p:spPr>
      </p:pic>
      <p:pic>
        <p:nvPicPr>
          <p:cNvPr id="503" name="Google Shape;503;p46" descr="https://lh6.googleusercontent.com/EOkz4q4Yt8I_-v_LTFDHF5eI8N-QHFP47RZIhLUMw1lNdPkBoaen5ETTaiAZTMuyKr5tZOJ4PMWUVJBoODKss0irP89GpEmPOqa54E7VzEOIe3ENXzl1LyjX9BBKzyOBLzATCrqD"/>
          <p:cNvPicPr preferRelativeResize="0"/>
          <p:nvPr/>
        </p:nvPicPr>
        <p:blipFill rotWithShape="1">
          <a:blip r:embed="rId6">
            <a:alphaModFix/>
          </a:blip>
          <a:srcRect/>
          <a:stretch/>
        </p:blipFill>
        <p:spPr>
          <a:xfrm>
            <a:off x="9824719" y="3268980"/>
            <a:ext cx="2638425" cy="46863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7"/>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2B2C2A"/>
              </a:buClr>
              <a:buSzPts val="5040"/>
              <a:buNone/>
            </a:pPr>
            <a:r>
              <a:rPr lang="en-US"/>
              <a:t>After going through the </a:t>
            </a:r>
            <a:endParaRPr/>
          </a:p>
          <a:p>
            <a:pPr marL="0" lvl="0" indent="0" algn="l" rtl="0">
              <a:lnSpc>
                <a:spcPct val="100000"/>
              </a:lnSpc>
              <a:spcBef>
                <a:spcPts val="2400"/>
              </a:spcBef>
              <a:spcAft>
                <a:spcPts val="0"/>
              </a:spcAft>
              <a:buClr>
                <a:srgbClr val="2B2C2A"/>
              </a:buClr>
              <a:buSzPts val="5040"/>
              <a:buNone/>
            </a:pPr>
            <a:r>
              <a:rPr lang="en-US"/>
              <a:t>description and content </a:t>
            </a:r>
            <a:endParaRPr/>
          </a:p>
          <a:p>
            <a:pPr marL="0" lvl="0" indent="0" algn="l" rtl="0">
              <a:lnSpc>
                <a:spcPct val="100000"/>
              </a:lnSpc>
              <a:spcBef>
                <a:spcPts val="2400"/>
              </a:spcBef>
              <a:spcAft>
                <a:spcPts val="0"/>
              </a:spcAft>
              <a:buClr>
                <a:srgbClr val="2B2C2A"/>
              </a:buClr>
              <a:buSzPts val="5040"/>
              <a:buNone/>
            </a:pPr>
            <a:r>
              <a:rPr lang="en-US"/>
              <a:t>of report given by the </a:t>
            </a:r>
            <a:endParaRPr/>
          </a:p>
          <a:p>
            <a:pPr marL="0" lvl="0" indent="0" algn="l" rtl="0">
              <a:lnSpc>
                <a:spcPct val="100000"/>
              </a:lnSpc>
              <a:spcBef>
                <a:spcPts val="2400"/>
              </a:spcBef>
              <a:spcAft>
                <a:spcPts val="0"/>
              </a:spcAft>
              <a:buClr>
                <a:srgbClr val="2B2C2A"/>
              </a:buClr>
              <a:buSzPts val="5040"/>
              <a:buNone/>
            </a:pPr>
            <a:r>
              <a:rPr lang="en-US"/>
              <a:t>Field Unit, the Observer </a:t>
            </a:r>
            <a:endParaRPr/>
          </a:p>
          <a:p>
            <a:pPr marL="0" lvl="0" indent="0" algn="l" rtl="0">
              <a:lnSpc>
                <a:spcPct val="100000"/>
              </a:lnSpc>
              <a:spcBef>
                <a:spcPts val="2400"/>
              </a:spcBef>
              <a:spcAft>
                <a:spcPts val="0"/>
              </a:spcAft>
              <a:buClr>
                <a:srgbClr val="2B2C2A"/>
              </a:buClr>
              <a:buSzPts val="5040"/>
              <a:buNone/>
            </a:pPr>
            <a:r>
              <a:rPr lang="en-US"/>
              <a:t>clicks on Make Observation </a:t>
            </a:r>
            <a:endParaRPr/>
          </a:p>
          <a:p>
            <a:pPr marL="0" lvl="0" indent="0" algn="l" rtl="0">
              <a:lnSpc>
                <a:spcPct val="100000"/>
              </a:lnSpc>
              <a:spcBef>
                <a:spcPts val="2400"/>
              </a:spcBef>
              <a:spcAft>
                <a:spcPts val="0"/>
              </a:spcAft>
              <a:buClr>
                <a:srgbClr val="2B2C2A"/>
              </a:buClr>
              <a:buSzPts val="5040"/>
              <a:buNone/>
            </a:pPr>
            <a:r>
              <a:rPr lang="en-US"/>
              <a:t>icon to give his inputs.</a:t>
            </a:r>
            <a:endParaRPr/>
          </a:p>
        </p:txBody>
      </p:sp>
      <p:sp>
        <p:nvSpPr>
          <p:cNvPr id="509" name="Google Shape;509;p47"/>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Observer App: submit report</a:t>
            </a:r>
            <a:endParaRPr/>
          </a:p>
        </p:txBody>
      </p:sp>
      <p:sp>
        <p:nvSpPr>
          <p:cNvPr id="510" name="Google Shape;510;p47"/>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48</a:t>
            </a:fld>
            <a:endParaRPr/>
          </a:p>
        </p:txBody>
      </p:sp>
      <p:pic>
        <p:nvPicPr>
          <p:cNvPr id="511" name="Google Shape;511;p47" descr="https://lh4.googleusercontent.com/lPK6rtqvdkhNQJRHN7ED15SuNjuuzlz_tC29I2FR7VR6jRg2EOA5tRP9yVR8hZPyK_fx851dY0mi8eXymquuSnVq92mziAiKfwBMICeD8jlA7PHyb4QCzhA6yxxkz_TEEfJ_xKfb"/>
          <p:cNvPicPr preferRelativeResize="0"/>
          <p:nvPr/>
        </p:nvPicPr>
        <p:blipFill rotWithShape="1">
          <a:blip r:embed="rId3">
            <a:alphaModFix/>
          </a:blip>
          <a:srcRect/>
          <a:stretch/>
        </p:blipFill>
        <p:spPr>
          <a:xfrm>
            <a:off x="8407400" y="2667000"/>
            <a:ext cx="3581400" cy="620101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8"/>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2B2C2A"/>
              </a:buClr>
              <a:buSzPts val="5040"/>
              <a:buNone/>
            </a:pPr>
            <a:r>
              <a:rPr lang="en-US"/>
              <a:t>List of Field Unit can be shown</a:t>
            </a:r>
            <a:endParaRPr/>
          </a:p>
          <a:p>
            <a:pPr marL="0" lvl="0" indent="0" algn="l" rtl="0">
              <a:lnSpc>
                <a:spcPct val="100000"/>
              </a:lnSpc>
              <a:spcBef>
                <a:spcPts val="2400"/>
              </a:spcBef>
              <a:spcAft>
                <a:spcPts val="0"/>
              </a:spcAft>
              <a:buClr>
                <a:srgbClr val="2B2C2A"/>
              </a:buClr>
              <a:buSzPts val="5040"/>
              <a:buNone/>
            </a:pPr>
            <a:r>
              <a:rPr lang="en-US"/>
              <a:t>On the screen. Also observer </a:t>
            </a:r>
            <a:endParaRPr/>
          </a:p>
          <a:p>
            <a:pPr marL="0" lvl="0" indent="0" algn="l" rtl="0">
              <a:lnSpc>
                <a:spcPct val="100000"/>
              </a:lnSpc>
              <a:spcBef>
                <a:spcPts val="2400"/>
              </a:spcBef>
              <a:spcAft>
                <a:spcPts val="0"/>
              </a:spcAft>
              <a:buClr>
                <a:srgbClr val="2B2C2A"/>
              </a:buClr>
              <a:buSzPts val="5040"/>
              <a:buNone/>
            </a:pPr>
            <a:r>
              <a:rPr lang="en-US"/>
              <a:t>Can view the details of the </a:t>
            </a:r>
            <a:endParaRPr/>
          </a:p>
          <a:p>
            <a:pPr marL="0" lvl="0" indent="0" algn="l" rtl="0">
              <a:lnSpc>
                <a:spcPct val="100000"/>
              </a:lnSpc>
              <a:spcBef>
                <a:spcPts val="2400"/>
              </a:spcBef>
              <a:spcAft>
                <a:spcPts val="0"/>
              </a:spcAft>
              <a:buClr>
                <a:srgbClr val="2B2C2A"/>
              </a:buClr>
              <a:buSzPts val="5040"/>
              <a:buNone/>
            </a:pPr>
            <a:r>
              <a:rPr lang="en-US"/>
              <a:t>FST Team like Name and </a:t>
            </a:r>
            <a:endParaRPr/>
          </a:p>
          <a:p>
            <a:pPr marL="0" lvl="0" indent="0" algn="l" rtl="0">
              <a:lnSpc>
                <a:spcPct val="100000"/>
              </a:lnSpc>
              <a:spcBef>
                <a:spcPts val="2400"/>
              </a:spcBef>
              <a:spcAft>
                <a:spcPts val="0"/>
              </a:spcAft>
              <a:buClr>
                <a:srgbClr val="2B2C2A"/>
              </a:buClr>
              <a:buSzPts val="5040"/>
              <a:buNone/>
            </a:pPr>
            <a:r>
              <a:rPr lang="en-US"/>
              <a:t>Designation. </a:t>
            </a:r>
            <a:endParaRPr/>
          </a:p>
        </p:txBody>
      </p:sp>
      <p:sp>
        <p:nvSpPr>
          <p:cNvPr id="517" name="Google Shape;517;p48"/>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Observer App: Flying Squad</a:t>
            </a:r>
            <a:endParaRPr/>
          </a:p>
        </p:txBody>
      </p:sp>
      <p:sp>
        <p:nvSpPr>
          <p:cNvPr id="518" name="Google Shape;518;p48"/>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49</a:t>
            </a:fld>
            <a:endParaRPr/>
          </a:p>
        </p:txBody>
      </p:sp>
      <p:pic>
        <p:nvPicPr>
          <p:cNvPr id="519" name="Google Shape;519;p48" descr="https://lh5.googleusercontent.com/O3BRxYrLMex13v77H-uEMhieVN2hP58Z_XApWWmSmZPqRVS46U7GJWIOpYx7U9YjqXKhPg9Dzlt6v7s5VvAFPGaATvcood79FvDFizdbUkeWngNP0TxPxMRaSZrDevouQdz7UhjI"/>
          <p:cNvPicPr preferRelativeResize="0"/>
          <p:nvPr/>
        </p:nvPicPr>
        <p:blipFill rotWithShape="1">
          <a:blip r:embed="rId3">
            <a:alphaModFix/>
          </a:blip>
          <a:srcRect/>
          <a:stretch/>
        </p:blipFill>
        <p:spPr>
          <a:xfrm>
            <a:off x="8635999" y="2743200"/>
            <a:ext cx="3749675" cy="6688936"/>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6"/>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Clr>
                <a:srgbClr val="2B2C2A"/>
              </a:buClr>
              <a:buSzPts val="1400"/>
              <a:buFont typeface="Source Sans Pro"/>
              <a:buNone/>
            </a:pPr>
            <a:r>
              <a:rPr lang="en-US"/>
              <a:t>How it works?</a:t>
            </a:r>
            <a:endParaRPr/>
          </a:p>
        </p:txBody>
      </p:sp>
      <p:sp>
        <p:nvSpPr>
          <p:cNvPr id="113" name="Google Shape;113;p6"/>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AD8D3"/>
              </a:buClr>
              <a:buSzPts val="1800"/>
              <a:buFont typeface="Source Sans Pro"/>
              <a:buNone/>
            </a:pPr>
            <a:fld id="{00000000-1234-1234-1234-123412341234}" type="slidenum">
              <a:rPr lang="en-US"/>
              <a:t>5</a:t>
            </a:fld>
            <a:endParaRPr/>
          </a:p>
        </p:txBody>
      </p:sp>
      <p:pic>
        <p:nvPicPr>
          <p:cNvPr id="114" name="Google Shape;114;p6"/>
          <p:cNvPicPr preferRelativeResize="0"/>
          <p:nvPr/>
        </p:nvPicPr>
        <p:blipFill rotWithShape="1">
          <a:blip r:embed="rId3">
            <a:alphaModFix/>
          </a:blip>
          <a:srcRect/>
          <a:stretch/>
        </p:blipFill>
        <p:spPr>
          <a:xfrm>
            <a:off x="381000" y="2920373"/>
            <a:ext cx="12320526" cy="5785474"/>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9"/>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2B2C2A"/>
              </a:buClr>
              <a:buSzPts val="5280"/>
              <a:buNone/>
            </a:pPr>
            <a:endParaRPr sz="4400"/>
          </a:p>
          <a:p>
            <a:pPr marL="0" lvl="0" indent="0" algn="ctr" rtl="0">
              <a:lnSpc>
                <a:spcPct val="100000"/>
              </a:lnSpc>
              <a:spcBef>
                <a:spcPts val="2400"/>
              </a:spcBef>
              <a:spcAft>
                <a:spcPts val="0"/>
              </a:spcAft>
              <a:buClr>
                <a:srgbClr val="2B2C2A"/>
              </a:buClr>
              <a:buSzPts val="5280"/>
              <a:buNone/>
            </a:pPr>
            <a:r>
              <a:rPr lang="en-US" sz="4400"/>
              <a:t>Quick Live Demo</a:t>
            </a:r>
            <a:endParaRPr/>
          </a:p>
          <a:p>
            <a:pPr marL="0" lvl="0" indent="0" algn="l" rtl="0">
              <a:lnSpc>
                <a:spcPct val="100000"/>
              </a:lnSpc>
              <a:spcBef>
                <a:spcPts val="2400"/>
              </a:spcBef>
              <a:spcAft>
                <a:spcPts val="0"/>
              </a:spcAft>
              <a:buClr>
                <a:srgbClr val="2B2C2A"/>
              </a:buClr>
              <a:buSzPts val="5040"/>
              <a:buNone/>
            </a:pPr>
            <a:endParaRPr/>
          </a:p>
        </p:txBody>
      </p:sp>
      <p:sp>
        <p:nvSpPr>
          <p:cNvPr id="525" name="Google Shape;525;p49"/>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Observer App</a:t>
            </a:r>
            <a:endParaRPr/>
          </a:p>
        </p:txBody>
      </p:sp>
      <p:sp>
        <p:nvSpPr>
          <p:cNvPr id="526" name="Google Shape;526;p49"/>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50</a:t>
            </a:fld>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0"/>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Play important role for complaint resolution</a:t>
            </a:r>
            <a:endParaRPr/>
          </a:p>
          <a:p>
            <a:pPr marL="571500" lvl="0" indent="-571500" algn="l" rtl="0">
              <a:lnSpc>
                <a:spcPct val="100000"/>
              </a:lnSpc>
              <a:spcBef>
                <a:spcPts val="2400"/>
              </a:spcBef>
              <a:spcAft>
                <a:spcPts val="0"/>
              </a:spcAft>
              <a:buClr>
                <a:srgbClr val="2B2C2A"/>
              </a:buClr>
              <a:buSzPts val="5040"/>
              <a:buChar char="•"/>
            </a:pPr>
            <a:r>
              <a:rPr lang="en-US"/>
              <a:t>Decide on the cases investigated by field units</a:t>
            </a:r>
            <a:endParaRPr/>
          </a:p>
          <a:p>
            <a:pPr marL="571500" lvl="0" indent="-571500" algn="l" rtl="0">
              <a:lnSpc>
                <a:spcPct val="100000"/>
              </a:lnSpc>
              <a:spcBef>
                <a:spcPts val="2400"/>
              </a:spcBef>
              <a:spcAft>
                <a:spcPts val="0"/>
              </a:spcAft>
              <a:buClr>
                <a:srgbClr val="2B2C2A"/>
              </a:buClr>
              <a:buSzPts val="5040"/>
              <a:buChar char="•"/>
            </a:pPr>
            <a:r>
              <a:rPr lang="en-US"/>
              <a:t>Drop, dispose or escalate within the time limit prescribed</a:t>
            </a:r>
            <a:endParaRPr/>
          </a:p>
          <a:p>
            <a:pPr marL="571500" lvl="0" indent="-571500" algn="l" rtl="0">
              <a:lnSpc>
                <a:spcPct val="100000"/>
              </a:lnSpc>
              <a:spcBef>
                <a:spcPts val="2400"/>
              </a:spcBef>
              <a:spcAft>
                <a:spcPts val="0"/>
              </a:spcAft>
              <a:buClr>
                <a:srgbClr val="2B2C2A"/>
              </a:buClr>
              <a:buSzPts val="5040"/>
              <a:buChar char="•"/>
            </a:pPr>
            <a:r>
              <a:rPr lang="en-US"/>
              <a:t>Bypass Investigator in case of delay</a:t>
            </a:r>
            <a:endParaRPr/>
          </a:p>
          <a:p>
            <a:pPr marL="571500" lvl="0" indent="-571500" algn="l" rtl="0">
              <a:lnSpc>
                <a:spcPct val="100000"/>
              </a:lnSpc>
              <a:spcBef>
                <a:spcPts val="2400"/>
              </a:spcBef>
              <a:spcAft>
                <a:spcPts val="0"/>
              </a:spcAft>
              <a:buClr>
                <a:srgbClr val="2B2C2A"/>
              </a:buClr>
              <a:buSzPts val="5040"/>
              <a:buChar char="•"/>
            </a:pPr>
            <a:r>
              <a:rPr lang="en-US"/>
              <a:t>Dispose of the escalated cases to NGSP in the stipulated timelines.</a:t>
            </a:r>
            <a:endParaRPr/>
          </a:p>
          <a:p>
            <a:pPr marL="571500" lvl="0" indent="-251459" algn="l" rtl="0">
              <a:lnSpc>
                <a:spcPct val="100000"/>
              </a:lnSpc>
              <a:spcBef>
                <a:spcPts val="2400"/>
              </a:spcBef>
              <a:spcAft>
                <a:spcPts val="0"/>
              </a:spcAft>
              <a:buClr>
                <a:srgbClr val="2B2C2A"/>
              </a:buClr>
              <a:buSzPts val="5040"/>
              <a:buNone/>
            </a:pPr>
            <a:endParaRPr/>
          </a:p>
        </p:txBody>
      </p:sp>
      <p:sp>
        <p:nvSpPr>
          <p:cNvPr id="532" name="Google Shape;532;p50"/>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Decider(RO/ARO)</a:t>
            </a:r>
            <a:endParaRPr/>
          </a:p>
        </p:txBody>
      </p:sp>
      <p:sp>
        <p:nvSpPr>
          <p:cNvPr id="533" name="Google Shape;533;p50"/>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51</a:t>
            </a:fld>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1"/>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Decider Dashboard</a:t>
            </a:r>
            <a:endParaRPr/>
          </a:p>
        </p:txBody>
      </p:sp>
      <p:sp>
        <p:nvSpPr>
          <p:cNvPr id="539" name="Google Shape;539;p51"/>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52</a:t>
            </a:fld>
            <a:endParaRPr/>
          </a:p>
        </p:txBody>
      </p:sp>
      <p:pic>
        <p:nvPicPr>
          <p:cNvPr id="540" name="Google Shape;540;p51" descr="https://lh6.googleusercontent.com/4vXP9TKBOqrgi88ceeWsu866VG-DpPp1g5jbxdceKKuO06FSQzgZcdcwNziPUfeRdf98rDNnVsCBwDfx1aEXEkFthq4jaRmMelQDIEDPaGi0083mW0CkQSoOjl7DdDp8kfSnPs8W"/>
          <p:cNvPicPr preferRelativeResize="0"/>
          <p:nvPr/>
        </p:nvPicPr>
        <p:blipFill rotWithShape="1">
          <a:blip r:embed="rId3">
            <a:alphaModFix/>
          </a:blip>
          <a:srcRect/>
          <a:stretch/>
        </p:blipFill>
        <p:spPr>
          <a:xfrm>
            <a:off x="1269999" y="2667000"/>
            <a:ext cx="11068737" cy="54102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2"/>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2B2C2A"/>
              </a:buClr>
              <a:buSzPts val="5040"/>
              <a:buNone/>
            </a:pPr>
            <a:r>
              <a:rPr lang="en-US" b="1"/>
              <a:t>RO/ARO Action items:</a:t>
            </a:r>
            <a:endParaRPr/>
          </a:p>
          <a:p>
            <a:pPr marL="571500" lvl="0" indent="-571500" algn="l" rtl="0">
              <a:lnSpc>
                <a:spcPct val="100000"/>
              </a:lnSpc>
              <a:spcBef>
                <a:spcPts val="2400"/>
              </a:spcBef>
              <a:spcAft>
                <a:spcPts val="0"/>
              </a:spcAft>
              <a:buClr>
                <a:srgbClr val="2B2C2A"/>
              </a:buClr>
              <a:buSzPts val="5040"/>
              <a:buChar char="•"/>
            </a:pPr>
            <a:r>
              <a:rPr lang="en-US" b="1"/>
              <a:t>Drop(Found Incorrect): </a:t>
            </a:r>
            <a:r>
              <a:rPr lang="en-US" sz="2800"/>
              <a:t>The RO/ ARO will only drop the case if after the investigation or otherwise, the case is found to be incorrect</a:t>
            </a:r>
            <a:endParaRPr/>
          </a:p>
          <a:p>
            <a:pPr marL="571500" lvl="0" indent="-571500" algn="l" rtl="0">
              <a:lnSpc>
                <a:spcPct val="100000"/>
              </a:lnSpc>
              <a:spcBef>
                <a:spcPts val="2400"/>
              </a:spcBef>
              <a:spcAft>
                <a:spcPts val="0"/>
              </a:spcAft>
              <a:buClr>
                <a:srgbClr val="2B2C2A"/>
              </a:buClr>
              <a:buSzPts val="5040"/>
              <a:buChar char="•"/>
            </a:pPr>
            <a:r>
              <a:rPr lang="en-US" b="1"/>
              <a:t>Dispose(Found Correct): </a:t>
            </a:r>
            <a:r>
              <a:rPr lang="en-US" sz="2800"/>
              <a:t>RO/ ARO finds that the case has already been addressed by the field unit or the same can be addressed at his level then and their itself. </a:t>
            </a:r>
            <a:endParaRPr/>
          </a:p>
          <a:p>
            <a:pPr marL="571500" lvl="0" indent="-571500" algn="l" rtl="0">
              <a:lnSpc>
                <a:spcPct val="100000"/>
              </a:lnSpc>
              <a:spcBef>
                <a:spcPts val="2400"/>
              </a:spcBef>
              <a:spcAft>
                <a:spcPts val="0"/>
              </a:spcAft>
              <a:buClr>
                <a:srgbClr val="2B2C2A"/>
              </a:buClr>
              <a:buSzPts val="5040"/>
              <a:buChar char="•"/>
            </a:pPr>
            <a:r>
              <a:rPr lang="en-US" b="1"/>
              <a:t>Escalate: </a:t>
            </a:r>
            <a:r>
              <a:rPr lang="en-US" sz="2800"/>
              <a:t>If case found correct but beyond his/her power jurisdiction or which require more investigation. In that case, that Returning Officer can escalate the case by giving full case information to National Grievance Service Portal for further action</a:t>
            </a:r>
            <a:endParaRPr/>
          </a:p>
        </p:txBody>
      </p:sp>
      <p:sp>
        <p:nvSpPr>
          <p:cNvPr id="547" name="Google Shape;547;p52"/>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Decider Dashboard</a:t>
            </a:r>
            <a:endParaRPr/>
          </a:p>
        </p:txBody>
      </p:sp>
      <p:sp>
        <p:nvSpPr>
          <p:cNvPr id="548" name="Google Shape;548;p52"/>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53</a:t>
            </a:fld>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3"/>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Decider Dashboard</a:t>
            </a:r>
            <a:endParaRPr/>
          </a:p>
        </p:txBody>
      </p:sp>
      <p:sp>
        <p:nvSpPr>
          <p:cNvPr id="554" name="Google Shape;554;p53"/>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54</a:t>
            </a:fld>
            <a:endParaRPr/>
          </a:p>
        </p:txBody>
      </p:sp>
      <p:pic>
        <p:nvPicPr>
          <p:cNvPr id="555" name="Google Shape;555;p53" descr="https://docs.google.com/drawings/u/1/d/sv98TRTP4g3O5l1QhiL2xoA/image?w=530&amp;h=510&amp;rev=1&amp;ac=1&amp;parent=11QgyWGmR6Zmt-syU0FAcQrP8YAwcpjXEdjb8qCs0rB8"/>
          <p:cNvPicPr preferRelativeResize="0"/>
          <p:nvPr/>
        </p:nvPicPr>
        <p:blipFill rotWithShape="1">
          <a:blip r:embed="rId3">
            <a:alphaModFix/>
          </a:blip>
          <a:srcRect/>
          <a:stretch/>
        </p:blipFill>
        <p:spPr>
          <a:xfrm>
            <a:off x="2616200" y="2476141"/>
            <a:ext cx="7562850" cy="7277459"/>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4"/>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2B2C2A"/>
              </a:buClr>
              <a:buSzPts val="5280"/>
              <a:buNone/>
            </a:pPr>
            <a:endParaRPr sz="4400"/>
          </a:p>
          <a:p>
            <a:pPr marL="0" lvl="0" indent="0" algn="ctr" rtl="0">
              <a:lnSpc>
                <a:spcPct val="100000"/>
              </a:lnSpc>
              <a:spcBef>
                <a:spcPts val="2400"/>
              </a:spcBef>
              <a:spcAft>
                <a:spcPts val="0"/>
              </a:spcAft>
              <a:buClr>
                <a:srgbClr val="2B2C2A"/>
              </a:buClr>
              <a:buSzPts val="5280"/>
              <a:buNone/>
            </a:pPr>
            <a:r>
              <a:rPr lang="en-US" sz="4400"/>
              <a:t>Quick Live Demo</a:t>
            </a:r>
            <a:endParaRPr/>
          </a:p>
          <a:p>
            <a:pPr marL="0" lvl="0" indent="0" algn="l" rtl="0">
              <a:lnSpc>
                <a:spcPct val="100000"/>
              </a:lnSpc>
              <a:spcBef>
                <a:spcPts val="2400"/>
              </a:spcBef>
              <a:spcAft>
                <a:spcPts val="0"/>
              </a:spcAft>
              <a:buClr>
                <a:srgbClr val="2B2C2A"/>
              </a:buClr>
              <a:buSzPts val="5040"/>
              <a:buNone/>
            </a:pPr>
            <a:endParaRPr/>
          </a:p>
        </p:txBody>
      </p:sp>
      <p:sp>
        <p:nvSpPr>
          <p:cNvPr id="561" name="Google Shape;561;p54"/>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Decider Dashboard</a:t>
            </a:r>
            <a:endParaRPr/>
          </a:p>
        </p:txBody>
      </p:sp>
      <p:sp>
        <p:nvSpPr>
          <p:cNvPr id="562" name="Google Shape;562;p54"/>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55</a:t>
            </a:fld>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55"/>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u="sng">
                <a:solidFill>
                  <a:schemeClr val="hlink"/>
                </a:solidFill>
                <a:hlinkClick r:id="rId3"/>
              </a:rPr>
              <a:t>https://cvigil.eci.gov.in/theme/user-manual.html</a:t>
            </a:r>
            <a:endParaRPr/>
          </a:p>
          <a:p>
            <a:pPr marL="571500" lvl="0" indent="-571500" algn="l" rtl="0">
              <a:lnSpc>
                <a:spcPct val="100000"/>
              </a:lnSpc>
              <a:spcBef>
                <a:spcPts val="2400"/>
              </a:spcBef>
              <a:spcAft>
                <a:spcPts val="0"/>
              </a:spcAft>
              <a:buClr>
                <a:srgbClr val="2B2C2A"/>
              </a:buClr>
              <a:buSzPts val="5040"/>
              <a:buChar char="•"/>
            </a:pPr>
            <a:r>
              <a:rPr lang="en-US" u="sng">
                <a:solidFill>
                  <a:schemeClr val="hlink"/>
                </a:solidFill>
                <a:hlinkClick r:id="rId4"/>
              </a:rPr>
              <a:t>https://support.ecitech.in</a:t>
            </a:r>
            <a:endParaRPr/>
          </a:p>
          <a:p>
            <a:pPr marL="571500" lvl="0" indent="-251459" algn="l" rtl="0">
              <a:lnSpc>
                <a:spcPct val="100000"/>
              </a:lnSpc>
              <a:spcBef>
                <a:spcPts val="2400"/>
              </a:spcBef>
              <a:spcAft>
                <a:spcPts val="0"/>
              </a:spcAft>
              <a:buClr>
                <a:srgbClr val="2B2C2A"/>
              </a:buClr>
              <a:buSzPts val="5040"/>
              <a:buNone/>
            </a:pPr>
            <a:endParaRPr/>
          </a:p>
        </p:txBody>
      </p:sp>
      <p:sp>
        <p:nvSpPr>
          <p:cNvPr id="568" name="Google Shape;568;p55"/>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User Manuals &amp; FAQ</a:t>
            </a:r>
            <a:endParaRPr/>
          </a:p>
        </p:txBody>
      </p:sp>
      <p:sp>
        <p:nvSpPr>
          <p:cNvPr id="569" name="Google Shape;569;p55"/>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56</a:t>
            </a:fld>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6"/>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0" lvl="0" indent="0" algn="ctr" rtl="0">
              <a:lnSpc>
                <a:spcPct val="100000"/>
              </a:lnSpc>
              <a:spcBef>
                <a:spcPts val="0"/>
              </a:spcBef>
              <a:spcAft>
                <a:spcPts val="0"/>
              </a:spcAft>
              <a:buClr>
                <a:srgbClr val="2B2C2A"/>
              </a:buClr>
              <a:buSzPts val="7920"/>
              <a:buFont typeface="Source Sans Pro"/>
              <a:buNone/>
            </a:pPr>
            <a:r>
              <a:rPr lang="en-US" sz="6600"/>
              <a:t/>
            </a:r>
            <a:br>
              <a:rPr lang="en-US" sz="6600"/>
            </a:br>
            <a:r>
              <a:rPr lang="en-US" sz="6600"/>
              <a:t>Thanks!</a:t>
            </a:r>
            <a:endParaRPr/>
          </a:p>
        </p:txBody>
      </p:sp>
      <p:sp>
        <p:nvSpPr>
          <p:cNvPr id="575" name="Google Shape;575;p56"/>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57</a:t>
            </a:fld>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offering </a:t>
            </a:r>
            <a:endParaRPr/>
          </a:p>
        </p:txBody>
      </p:sp>
      <p:sp>
        <p:nvSpPr>
          <p:cNvPr id="121" name="Google Shape;121;p5"/>
          <p:cNvSpPr txBox="1">
            <a:spLocks noGrp="1"/>
          </p:cNvSpPr>
          <p:nvPr>
            <p:ph type="body" idx="1"/>
          </p:nvPr>
        </p:nvSpPr>
        <p:spPr>
          <a:xfrm>
            <a:off x="1270000" y="2540000"/>
            <a:ext cx="10464800" cy="70612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0"/>
              </a:spcBef>
              <a:spcAft>
                <a:spcPts val="0"/>
              </a:spcAft>
              <a:buClr>
                <a:srgbClr val="2B2C2A"/>
              </a:buClr>
              <a:buSzPts val="1920"/>
              <a:buNone/>
            </a:pPr>
            <a:endParaRPr sz="1600"/>
          </a:p>
          <a:p>
            <a:pPr marL="406400" lvl="3" indent="-284480" algn="l" rtl="0">
              <a:lnSpc>
                <a:spcPct val="100000"/>
              </a:lnSpc>
              <a:spcBef>
                <a:spcPts val="2000"/>
              </a:spcBef>
              <a:spcAft>
                <a:spcPts val="0"/>
              </a:spcAft>
              <a:buSzPts val="1920"/>
              <a:buNone/>
            </a:pPr>
            <a:endParaRPr sz="1600"/>
          </a:p>
          <a:p>
            <a:pPr marL="406400" lvl="3" indent="-284480" algn="l" rtl="0">
              <a:lnSpc>
                <a:spcPct val="100000"/>
              </a:lnSpc>
              <a:spcBef>
                <a:spcPts val="2000"/>
              </a:spcBef>
              <a:spcAft>
                <a:spcPts val="0"/>
              </a:spcAft>
              <a:buSzPts val="1920"/>
              <a:buNone/>
            </a:pPr>
            <a:endParaRPr sz="1600"/>
          </a:p>
          <a:p>
            <a:pPr marL="406400" lvl="3" indent="-284480" algn="l" rtl="0">
              <a:lnSpc>
                <a:spcPct val="100000"/>
              </a:lnSpc>
              <a:spcBef>
                <a:spcPts val="2000"/>
              </a:spcBef>
              <a:spcAft>
                <a:spcPts val="0"/>
              </a:spcAft>
              <a:buSzPts val="1920"/>
              <a:buNone/>
            </a:pPr>
            <a:endParaRPr sz="1600"/>
          </a:p>
          <a:p>
            <a:pPr marL="406400" lvl="3" indent="-284480" algn="l" rtl="0">
              <a:lnSpc>
                <a:spcPct val="100000"/>
              </a:lnSpc>
              <a:spcBef>
                <a:spcPts val="2000"/>
              </a:spcBef>
              <a:spcAft>
                <a:spcPts val="0"/>
              </a:spcAft>
              <a:buSzPts val="1920"/>
              <a:buNone/>
            </a:pPr>
            <a:endParaRPr sz="1600"/>
          </a:p>
          <a:p>
            <a:pPr marL="406400" lvl="3" indent="-284480" algn="l" rtl="0">
              <a:lnSpc>
                <a:spcPct val="100000"/>
              </a:lnSpc>
              <a:spcBef>
                <a:spcPts val="2000"/>
              </a:spcBef>
              <a:spcAft>
                <a:spcPts val="0"/>
              </a:spcAft>
              <a:buSzPts val="1920"/>
              <a:buNone/>
            </a:pPr>
            <a:endParaRPr sz="1600"/>
          </a:p>
          <a:p>
            <a:pPr marL="406400" lvl="3" indent="-284480" algn="l" rtl="0">
              <a:lnSpc>
                <a:spcPct val="100000"/>
              </a:lnSpc>
              <a:spcBef>
                <a:spcPts val="2000"/>
              </a:spcBef>
              <a:spcAft>
                <a:spcPts val="0"/>
              </a:spcAft>
              <a:buSzPts val="1920"/>
              <a:buNone/>
            </a:pPr>
            <a:endParaRPr sz="1600"/>
          </a:p>
          <a:p>
            <a:pPr marL="406400" lvl="0" indent="-162559" algn="l" rtl="0">
              <a:lnSpc>
                <a:spcPct val="100000"/>
              </a:lnSpc>
              <a:spcBef>
                <a:spcPts val="2000"/>
              </a:spcBef>
              <a:spcAft>
                <a:spcPts val="0"/>
              </a:spcAft>
              <a:buClr>
                <a:srgbClr val="2B2C2A"/>
              </a:buClr>
              <a:buSzPts val="3840"/>
              <a:buNone/>
            </a:pPr>
            <a:endParaRPr/>
          </a:p>
          <a:p>
            <a:pPr marL="406400" lvl="0" indent="-162559" algn="l" rtl="0">
              <a:lnSpc>
                <a:spcPct val="100000"/>
              </a:lnSpc>
              <a:spcBef>
                <a:spcPts val="2000"/>
              </a:spcBef>
              <a:spcAft>
                <a:spcPts val="0"/>
              </a:spcAft>
              <a:buClr>
                <a:srgbClr val="2B2C2A"/>
              </a:buClr>
              <a:buSzPts val="3840"/>
              <a:buNone/>
            </a:pPr>
            <a:endParaRPr/>
          </a:p>
          <a:p>
            <a:pPr marL="0" lvl="2" indent="0" algn="l" rtl="0">
              <a:lnSpc>
                <a:spcPct val="100000"/>
              </a:lnSpc>
              <a:spcBef>
                <a:spcPts val="2000"/>
              </a:spcBef>
              <a:spcAft>
                <a:spcPts val="0"/>
              </a:spcAft>
              <a:buSzPts val="3840"/>
              <a:buNone/>
            </a:pPr>
            <a:endParaRPr/>
          </a:p>
          <a:p>
            <a:pPr marL="0" lvl="2" indent="0" algn="l" rtl="0">
              <a:lnSpc>
                <a:spcPct val="100000"/>
              </a:lnSpc>
              <a:spcBef>
                <a:spcPts val="2000"/>
              </a:spcBef>
              <a:spcAft>
                <a:spcPts val="0"/>
              </a:spcAft>
              <a:buSzPts val="3840"/>
              <a:buNone/>
            </a:pPr>
            <a:endParaRPr/>
          </a:p>
          <a:p>
            <a:pPr marL="406400" lvl="1" indent="-162559" algn="l" rtl="0">
              <a:lnSpc>
                <a:spcPct val="100000"/>
              </a:lnSpc>
              <a:spcBef>
                <a:spcPts val="2000"/>
              </a:spcBef>
              <a:spcAft>
                <a:spcPts val="0"/>
              </a:spcAft>
              <a:buSzPts val="3840"/>
              <a:buNone/>
            </a:pPr>
            <a:endParaRPr/>
          </a:p>
          <a:p>
            <a:pPr marL="406400" lvl="0" indent="-162559" algn="l" rtl="0">
              <a:lnSpc>
                <a:spcPct val="100000"/>
              </a:lnSpc>
              <a:spcBef>
                <a:spcPts val="2000"/>
              </a:spcBef>
              <a:spcAft>
                <a:spcPts val="0"/>
              </a:spcAft>
              <a:buClr>
                <a:srgbClr val="2B2C2A"/>
              </a:buClr>
              <a:buSzPts val="3840"/>
              <a:buNone/>
            </a:pPr>
            <a:endParaRPr/>
          </a:p>
          <a:p>
            <a:pPr marL="0" lvl="0" indent="0" algn="l" rtl="0">
              <a:lnSpc>
                <a:spcPct val="100000"/>
              </a:lnSpc>
              <a:spcBef>
                <a:spcPts val="2000"/>
              </a:spcBef>
              <a:spcAft>
                <a:spcPts val="0"/>
              </a:spcAft>
              <a:buClr>
                <a:srgbClr val="2B2C2A"/>
              </a:buClr>
              <a:buSzPts val="3840"/>
              <a:buFont typeface="Source Sans Pro"/>
              <a:buNone/>
            </a:pPr>
            <a:r>
              <a:rPr lang="en-US"/>
              <a:t>  </a:t>
            </a:r>
            <a:endParaRPr/>
          </a:p>
          <a:p>
            <a:pPr marL="0" lvl="0" indent="0" algn="l" rtl="0">
              <a:lnSpc>
                <a:spcPct val="100000"/>
              </a:lnSpc>
              <a:spcBef>
                <a:spcPts val="2000"/>
              </a:spcBef>
              <a:spcAft>
                <a:spcPts val="0"/>
              </a:spcAft>
              <a:buClr>
                <a:srgbClr val="2B2C2A"/>
              </a:buClr>
              <a:buSzPts val="3840"/>
              <a:buFont typeface="Source Sans Pro"/>
              <a:buNone/>
            </a:pPr>
            <a:endParaRPr/>
          </a:p>
          <a:p>
            <a:pPr marL="406400" lvl="0" indent="-162559" algn="l" rtl="0">
              <a:lnSpc>
                <a:spcPct val="100000"/>
              </a:lnSpc>
              <a:spcBef>
                <a:spcPts val="2000"/>
              </a:spcBef>
              <a:spcAft>
                <a:spcPts val="0"/>
              </a:spcAft>
              <a:buClr>
                <a:srgbClr val="2B2C2A"/>
              </a:buClr>
              <a:buSzPts val="3840"/>
              <a:buNone/>
            </a:pPr>
            <a:endParaRPr/>
          </a:p>
          <a:p>
            <a:pPr marL="406400" lvl="0" indent="-162559" algn="l" rtl="0">
              <a:lnSpc>
                <a:spcPct val="100000"/>
              </a:lnSpc>
              <a:spcBef>
                <a:spcPts val="2000"/>
              </a:spcBef>
              <a:spcAft>
                <a:spcPts val="0"/>
              </a:spcAft>
              <a:buClr>
                <a:srgbClr val="2B2C2A"/>
              </a:buClr>
              <a:buSzPts val="3840"/>
              <a:buNone/>
            </a:pPr>
            <a:endParaRPr/>
          </a:p>
          <a:p>
            <a:pPr marL="0" lvl="0" indent="0" algn="l" rtl="0">
              <a:lnSpc>
                <a:spcPct val="100000"/>
              </a:lnSpc>
              <a:spcBef>
                <a:spcPts val="2000"/>
              </a:spcBef>
              <a:spcAft>
                <a:spcPts val="0"/>
              </a:spcAft>
              <a:buClr>
                <a:srgbClr val="2B2C2A"/>
              </a:buClr>
              <a:buSzPts val="3840"/>
              <a:buFont typeface="Source Sans Pro"/>
              <a:buNone/>
            </a:pPr>
            <a:endParaRPr/>
          </a:p>
        </p:txBody>
      </p:sp>
      <p:sp>
        <p:nvSpPr>
          <p:cNvPr id="122" name="Google Shape;122;p5"/>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6</a:t>
            </a:fld>
            <a:endParaRPr/>
          </a:p>
        </p:txBody>
      </p:sp>
      <p:graphicFrame>
        <p:nvGraphicFramePr>
          <p:cNvPr id="3" name="Table 2"/>
          <p:cNvGraphicFramePr>
            <a:graphicFrameLocks noGrp="1"/>
          </p:cNvGraphicFramePr>
          <p:nvPr>
            <p:extLst>
              <p:ext uri="{D42A27DB-BD31-4B8C-83A1-F6EECF244321}">
                <p14:modId xmlns:p14="http://schemas.microsoft.com/office/powerpoint/2010/main" val="3269035673"/>
              </p:ext>
            </p:extLst>
          </p:nvPr>
        </p:nvGraphicFramePr>
        <p:xfrm>
          <a:off x="1302595" y="3480697"/>
          <a:ext cx="10737004" cy="4389120"/>
        </p:xfrm>
        <a:graphic>
          <a:graphicData uri="http://schemas.openxmlformats.org/drawingml/2006/table">
            <a:tbl>
              <a:tblPr firstRow="1" bandRow="1">
                <a:tableStyleId>{9EAC91E5-7E64-4964-81BC-32044408EAF6}</a:tableStyleId>
              </a:tblPr>
              <a:tblGrid>
                <a:gridCol w="2879938">
                  <a:extLst>
                    <a:ext uri="{9D8B030D-6E8A-4147-A177-3AD203B41FA5}">
                      <a16:colId xmlns:a16="http://schemas.microsoft.com/office/drawing/2014/main" val="925297970"/>
                    </a:ext>
                  </a:extLst>
                </a:gridCol>
                <a:gridCol w="2861734">
                  <a:extLst>
                    <a:ext uri="{9D8B030D-6E8A-4147-A177-3AD203B41FA5}">
                      <a16:colId xmlns:a16="http://schemas.microsoft.com/office/drawing/2014/main" val="3690013124"/>
                    </a:ext>
                  </a:extLst>
                </a:gridCol>
                <a:gridCol w="2472266">
                  <a:extLst>
                    <a:ext uri="{9D8B030D-6E8A-4147-A177-3AD203B41FA5}">
                      <a16:colId xmlns:a16="http://schemas.microsoft.com/office/drawing/2014/main" val="4179195366"/>
                    </a:ext>
                  </a:extLst>
                </a:gridCol>
                <a:gridCol w="2523066">
                  <a:extLst>
                    <a:ext uri="{9D8B030D-6E8A-4147-A177-3AD203B41FA5}">
                      <a16:colId xmlns:a16="http://schemas.microsoft.com/office/drawing/2014/main" val="4138362887"/>
                    </a:ext>
                  </a:extLst>
                </a:gridCol>
              </a:tblGrid>
              <a:tr h="370840">
                <a:tc>
                  <a:txBody>
                    <a:bodyPr/>
                    <a:lstStyle/>
                    <a:p>
                      <a:r>
                        <a:rPr lang="en-IN" sz="3600" dirty="0" smtClean="0">
                          <a:latin typeface="Source Sans Pro" panose="020B0604020202020204" charset="0"/>
                        </a:rPr>
                        <a:t>Web based Application</a:t>
                      </a:r>
                      <a:endParaRPr lang="en-IN" sz="3600" dirty="0">
                        <a:latin typeface="Source Sans Pro" panose="020B0604020202020204" charset="0"/>
                      </a:endParaRPr>
                    </a:p>
                  </a:txBody>
                  <a:tcPr/>
                </a:tc>
                <a:tc>
                  <a:txBody>
                    <a:bodyPr/>
                    <a:lstStyle/>
                    <a:p>
                      <a:r>
                        <a:rPr lang="en-IN" sz="3600" dirty="0" smtClean="0">
                          <a:latin typeface="Source Sans Pro" panose="020B0604020202020204" charset="0"/>
                        </a:rPr>
                        <a:t>Mobile App</a:t>
                      </a:r>
                      <a:endParaRPr lang="en-IN" sz="3600" dirty="0">
                        <a:latin typeface="Source Sans Pro" panose="020B0604020202020204" charset="0"/>
                      </a:endParaRPr>
                    </a:p>
                  </a:txBody>
                  <a:tcPr/>
                </a:tc>
                <a:tc>
                  <a:txBody>
                    <a:bodyPr/>
                    <a:lstStyle/>
                    <a:p>
                      <a:pPr algn="ctr"/>
                      <a:r>
                        <a:rPr lang="en-IN" sz="3600" dirty="0" smtClean="0">
                          <a:latin typeface="Source Sans Pro" panose="020B0604020202020204" charset="0"/>
                        </a:rPr>
                        <a:t>Android</a:t>
                      </a:r>
                      <a:endParaRPr lang="en-IN" sz="3600" dirty="0">
                        <a:latin typeface="Source Sans Pro" panose="020B0604020202020204" charset="0"/>
                      </a:endParaRPr>
                    </a:p>
                  </a:txBody>
                  <a:tcPr/>
                </a:tc>
                <a:tc>
                  <a:txBody>
                    <a:bodyPr/>
                    <a:lstStyle/>
                    <a:p>
                      <a:pPr algn="ctr"/>
                      <a:r>
                        <a:rPr lang="en-IN" sz="3600" dirty="0" smtClean="0">
                          <a:latin typeface="Source Sans Pro" panose="020B0604020202020204" charset="0"/>
                        </a:rPr>
                        <a:t>iOS</a:t>
                      </a:r>
                      <a:endParaRPr lang="en-IN" sz="3600" dirty="0">
                        <a:latin typeface="Source Sans Pro" panose="020B0604020202020204" charset="0"/>
                      </a:endParaRPr>
                    </a:p>
                  </a:txBody>
                  <a:tcPr/>
                </a:tc>
                <a:extLst>
                  <a:ext uri="{0D108BD9-81ED-4DB2-BD59-A6C34878D82A}">
                    <a16:rowId xmlns:a16="http://schemas.microsoft.com/office/drawing/2014/main" val="4098402460"/>
                  </a:ext>
                </a:extLst>
              </a:tr>
              <a:tr h="370840">
                <a:tc>
                  <a:txBody>
                    <a:bodyPr/>
                    <a:lstStyle/>
                    <a:p>
                      <a:r>
                        <a:rPr lang="en-IN" sz="3600" dirty="0" smtClean="0">
                          <a:latin typeface="Source Sans Pro" panose="020B0604020202020204" charset="0"/>
                        </a:rPr>
                        <a:t>ECI</a:t>
                      </a:r>
                      <a:endParaRPr lang="en-IN" sz="3600" dirty="0">
                        <a:latin typeface="Source Sans Pro" panose="020B0604020202020204" charset="0"/>
                      </a:endParaRPr>
                    </a:p>
                  </a:txBody>
                  <a:tcPr/>
                </a:tc>
                <a:tc>
                  <a:txBody>
                    <a:bodyPr/>
                    <a:lstStyle/>
                    <a:p>
                      <a:r>
                        <a:rPr lang="en-IN" sz="3600" dirty="0" smtClean="0">
                          <a:latin typeface="Source Sans Pro" panose="020B0604020202020204" charset="0"/>
                        </a:rPr>
                        <a:t>Citizen</a:t>
                      </a:r>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extLst>
                  <a:ext uri="{0D108BD9-81ED-4DB2-BD59-A6C34878D82A}">
                    <a16:rowId xmlns:a16="http://schemas.microsoft.com/office/drawing/2014/main" val="3115831152"/>
                  </a:ext>
                </a:extLst>
              </a:tr>
              <a:tr h="370840">
                <a:tc>
                  <a:txBody>
                    <a:bodyPr/>
                    <a:lstStyle/>
                    <a:p>
                      <a:r>
                        <a:rPr lang="en-IN" sz="3600" dirty="0" smtClean="0">
                          <a:latin typeface="Source Sans Pro" panose="020B0604020202020204" charset="0"/>
                        </a:rPr>
                        <a:t>CEO</a:t>
                      </a:r>
                      <a:endParaRPr lang="en-IN" sz="3600" dirty="0">
                        <a:latin typeface="Source Sans Pro" panose="020B0604020202020204" charset="0"/>
                      </a:endParaRPr>
                    </a:p>
                  </a:txBody>
                  <a:tcPr/>
                </a:tc>
                <a:tc>
                  <a:txBody>
                    <a:bodyPr/>
                    <a:lstStyle/>
                    <a:p>
                      <a:r>
                        <a:rPr lang="en-IN" sz="3600" dirty="0" smtClean="0">
                          <a:latin typeface="Source Sans Pro" panose="020B0604020202020204" charset="0"/>
                        </a:rPr>
                        <a:t>Investigator</a:t>
                      </a:r>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extLst>
                  <a:ext uri="{0D108BD9-81ED-4DB2-BD59-A6C34878D82A}">
                    <a16:rowId xmlns:a16="http://schemas.microsoft.com/office/drawing/2014/main" val="3160501361"/>
                  </a:ext>
                </a:extLst>
              </a:tr>
              <a:tr h="370840">
                <a:tc>
                  <a:txBody>
                    <a:bodyPr/>
                    <a:lstStyle/>
                    <a:p>
                      <a:r>
                        <a:rPr lang="en-IN" sz="3600" dirty="0" smtClean="0">
                          <a:latin typeface="Source Sans Pro" panose="020B0604020202020204" charset="0"/>
                        </a:rPr>
                        <a:t>DEO</a:t>
                      </a:r>
                      <a:endParaRPr lang="en-IN" sz="3600" dirty="0">
                        <a:latin typeface="Source Sans Pro" panose="020B0604020202020204" charset="0"/>
                      </a:endParaRPr>
                    </a:p>
                  </a:txBody>
                  <a:tcPr/>
                </a:tc>
                <a:tc>
                  <a:txBody>
                    <a:bodyPr/>
                    <a:lstStyle/>
                    <a:p>
                      <a:r>
                        <a:rPr lang="en-IN" sz="3600" dirty="0" smtClean="0">
                          <a:latin typeface="Source Sans Pro" panose="020B0604020202020204" charset="0"/>
                        </a:rPr>
                        <a:t>Monitor</a:t>
                      </a:r>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extLst>
                  <a:ext uri="{0D108BD9-81ED-4DB2-BD59-A6C34878D82A}">
                    <a16:rowId xmlns:a16="http://schemas.microsoft.com/office/drawing/2014/main" val="2304960291"/>
                  </a:ext>
                </a:extLst>
              </a:tr>
              <a:tr h="370840">
                <a:tc>
                  <a:txBody>
                    <a:bodyPr/>
                    <a:lstStyle/>
                    <a:p>
                      <a:r>
                        <a:rPr lang="en-IN" sz="3600" dirty="0" smtClean="0">
                          <a:latin typeface="Source Sans Pro" panose="020B0604020202020204" charset="0"/>
                        </a:rPr>
                        <a:t>RO/ARO</a:t>
                      </a:r>
                      <a:endParaRPr lang="en-IN" sz="3600" dirty="0">
                        <a:latin typeface="Source Sans Pro" panose="020B0604020202020204" charset="0"/>
                      </a:endParaRPr>
                    </a:p>
                  </a:txBody>
                  <a:tcPr/>
                </a:tc>
                <a:tc>
                  <a:txBody>
                    <a:bodyPr/>
                    <a:lstStyle/>
                    <a:p>
                      <a:r>
                        <a:rPr lang="en-IN" sz="3600" dirty="0" smtClean="0">
                          <a:latin typeface="Source Sans Pro" panose="020B0604020202020204" charset="0"/>
                        </a:rPr>
                        <a:t>Decider</a:t>
                      </a:r>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extLst>
                  <a:ext uri="{0D108BD9-81ED-4DB2-BD59-A6C34878D82A}">
                    <a16:rowId xmlns:a16="http://schemas.microsoft.com/office/drawing/2014/main" val="2892799018"/>
                  </a:ext>
                </a:extLst>
              </a:tr>
              <a:tr h="370840">
                <a:tc>
                  <a:txBody>
                    <a:bodyPr/>
                    <a:lstStyle/>
                    <a:p>
                      <a:endParaRPr lang="en-IN" sz="3600" dirty="0">
                        <a:latin typeface="Source Sans Pro" panose="020B0604020202020204" charset="0"/>
                      </a:endParaRPr>
                    </a:p>
                  </a:txBody>
                  <a:tcPr/>
                </a:tc>
                <a:tc>
                  <a:txBody>
                    <a:bodyPr/>
                    <a:lstStyle/>
                    <a:p>
                      <a:r>
                        <a:rPr lang="en-IN" sz="3600" dirty="0" smtClean="0">
                          <a:latin typeface="Source Sans Pro" panose="020B0604020202020204" charset="0"/>
                        </a:rPr>
                        <a:t>Observer</a:t>
                      </a:r>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tc>
                  <a:txBody>
                    <a:bodyPr/>
                    <a:lstStyle/>
                    <a:p>
                      <a:endParaRPr lang="en-IN" sz="3600" dirty="0">
                        <a:latin typeface="Source Sans Pro" panose="020B0604020202020204" charset="0"/>
                      </a:endParaRPr>
                    </a:p>
                  </a:txBody>
                  <a:tcPr/>
                </a:tc>
                <a:extLst>
                  <a:ext uri="{0D108BD9-81ED-4DB2-BD59-A6C34878D82A}">
                    <a16:rowId xmlns:a16="http://schemas.microsoft.com/office/drawing/2014/main" val="3240071988"/>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956" y="4707467"/>
            <a:ext cx="613856" cy="565338"/>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422" y="4707467"/>
            <a:ext cx="613856" cy="565338"/>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956" y="5392588"/>
            <a:ext cx="613856" cy="565338"/>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025" y="5985261"/>
            <a:ext cx="613856" cy="565338"/>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025" y="6653336"/>
            <a:ext cx="613856" cy="565338"/>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025" y="7255888"/>
            <a:ext cx="613856" cy="5653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4538" y="5331777"/>
            <a:ext cx="628485" cy="615170"/>
          </a:xfrm>
          <a:prstGeom prst="rect">
            <a:avLst/>
          </a:prstGeom>
        </p:spPr>
      </p:pic>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4538" y="5957926"/>
            <a:ext cx="613856" cy="565338"/>
          </a:xfrm>
          <a:prstGeom prst="rect">
            <a:avLst/>
          </a:prstGeom>
        </p:spPr>
      </p:pic>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9909" y="6550599"/>
            <a:ext cx="628485" cy="615170"/>
          </a:xfrm>
          <a:prstGeom prst="rect">
            <a:avLst/>
          </a:prstGeom>
        </p:spPr>
      </p:pic>
      <p:pic>
        <p:nvPicPr>
          <p:cNvPr id="51" name="Pictur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422" y="7232689"/>
            <a:ext cx="613856" cy="565338"/>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75b89663f3_0_16"/>
          <p:cNvSpPr txBox="1">
            <a:spLocks noGrp="1"/>
          </p:cNvSpPr>
          <p:nvPr>
            <p:ph type="title"/>
          </p:nvPr>
        </p:nvSpPr>
        <p:spPr>
          <a:xfrm>
            <a:off x="1270000" y="254000"/>
            <a:ext cx="10464900" cy="20319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Modules</a:t>
            </a:r>
            <a:endParaRPr/>
          </a:p>
        </p:txBody>
      </p:sp>
      <p:sp>
        <p:nvSpPr>
          <p:cNvPr id="164" name="Google Shape;164;g75b89663f3_0_16"/>
          <p:cNvSpPr txBox="1">
            <a:spLocks noGrp="1"/>
          </p:cNvSpPr>
          <p:nvPr>
            <p:ph type="body" idx="1"/>
          </p:nvPr>
        </p:nvSpPr>
        <p:spPr>
          <a:xfrm>
            <a:off x="1270000" y="2540000"/>
            <a:ext cx="10464900" cy="6959700"/>
          </a:xfrm>
          <a:prstGeom prst="rect">
            <a:avLst/>
          </a:prstGeom>
          <a:noFill/>
          <a:ln>
            <a:noFill/>
          </a:ln>
        </p:spPr>
        <p:txBody>
          <a:bodyPr spcFirstLastPara="1" wrap="square" lIns="50800" tIns="50800" rIns="50800" bIns="50800" anchor="t" anchorCtr="0">
            <a:noAutofit/>
          </a:bodyPr>
          <a:lstStyle/>
          <a:p>
            <a:pPr marL="0" lvl="0" indent="0" algn="l" rtl="0">
              <a:lnSpc>
                <a:spcPct val="100000"/>
              </a:lnSpc>
              <a:spcBef>
                <a:spcPts val="1000"/>
              </a:spcBef>
              <a:spcAft>
                <a:spcPts val="0"/>
              </a:spcAft>
              <a:buSzPts val="3840"/>
              <a:buNone/>
            </a:pPr>
            <a:endParaRPr/>
          </a:p>
        </p:txBody>
      </p:sp>
      <p:sp>
        <p:nvSpPr>
          <p:cNvPr id="165" name="Google Shape;165;g75b89663f3_0_16"/>
          <p:cNvSpPr txBox="1">
            <a:spLocks noGrp="1"/>
          </p:cNvSpPr>
          <p:nvPr>
            <p:ph type="sldNum" idx="12"/>
          </p:nvPr>
        </p:nvSpPr>
        <p:spPr>
          <a:xfrm rot="5400000">
            <a:off x="254775" y="9143326"/>
            <a:ext cx="373200" cy="355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AD8D3"/>
              </a:buClr>
              <a:buSzPts val="1800"/>
              <a:buFont typeface="Source Sans Pro"/>
              <a:buNone/>
            </a:pPr>
            <a:fld id="{00000000-1234-1234-1234-123412341234}" type="slidenum">
              <a:rPr lang="en-US"/>
              <a:t>7</a:t>
            </a:fld>
            <a:endParaRPr/>
          </a:p>
        </p:txBody>
      </p:sp>
      <p:pic>
        <p:nvPicPr>
          <p:cNvPr id="166" name="Google Shape;166;g75b89663f3_0_16"/>
          <p:cNvPicPr preferRelativeResize="0"/>
          <p:nvPr/>
        </p:nvPicPr>
        <p:blipFill rotWithShape="1">
          <a:blip r:embed="rId3">
            <a:alphaModFix/>
          </a:blip>
          <a:srcRect/>
          <a:stretch/>
        </p:blipFill>
        <p:spPr>
          <a:xfrm>
            <a:off x="175550" y="2578875"/>
            <a:ext cx="12529826" cy="610792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7"/>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Users?</a:t>
            </a:r>
            <a:endParaRPr/>
          </a:p>
        </p:txBody>
      </p:sp>
      <p:sp>
        <p:nvSpPr>
          <p:cNvPr id="172" name="Google Shape;172;p7"/>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8</a:t>
            </a:fld>
            <a:endParaRPr/>
          </a:p>
        </p:txBody>
      </p:sp>
      <p:grpSp>
        <p:nvGrpSpPr>
          <p:cNvPr id="173" name="Google Shape;173;p7"/>
          <p:cNvGrpSpPr/>
          <p:nvPr/>
        </p:nvGrpSpPr>
        <p:grpSpPr>
          <a:xfrm>
            <a:off x="1701800" y="2896305"/>
            <a:ext cx="8669866" cy="5778499"/>
            <a:chOff x="0" y="705"/>
            <a:chExt cx="8669866" cy="5778499"/>
          </a:xfrm>
        </p:grpSpPr>
        <p:sp>
          <p:nvSpPr>
            <p:cNvPr id="174" name="Google Shape;174;p7"/>
            <p:cNvSpPr/>
            <p:nvPr/>
          </p:nvSpPr>
          <p:spPr>
            <a:xfrm>
              <a:off x="3467946" y="705"/>
              <a:ext cx="5201920" cy="888999"/>
            </a:xfrm>
            <a:prstGeom prst="rightArrow">
              <a:avLst>
                <a:gd name="adj1" fmla="val 75000"/>
                <a:gd name="adj2" fmla="val 50000"/>
              </a:avLst>
            </a:prstGeom>
            <a:solidFill>
              <a:srgbClr val="CFD4E1">
                <a:alpha val="89019"/>
              </a:srgbClr>
            </a:solidFill>
            <a:ln w="25400" cap="flat" cmpd="sng">
              <a:solidFill>
                <a:srgbClr val="CFD4E1">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
            <p:cNvSpPr txBox="1"/>
            <p:nvPr/>
          </p:nvSpPr>
          <p:spPr>
            <a:xfrm>
              <a:off x="3467946" y="111830"/>
              <a:ext cx="4868545" cy="666749"/>
            </a:xfrm>
            <a:prstGeom prst="rect">
              <a:avLst/>
            </a:prstGeom>
            <a:noFill/>
            <a:ln>
              <a:noFill/>
            </a:ln>
          </p:spPr>
          <p:txBody>
            <a:bodyPr spcFirstLastPara="1" wrap="square" lIns="13950" tIns="13950" rIns="13950" bIns="13950" anchor="t" anchorCtr="0">
              <a:noAutofit/>
            </a:bodyPr>
            <a:lstStyle/>
            <a:p>
              <a:pPr marL="228600" marR="0" lvl="1" indent="-228600" algn="l" rtl="0">
                <a:lnSpc>
                  <a:spcPct val="90000"/>
                </a:lnSpc>
                <a:spcBef>
                  <a:spcPts val="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Log a complaint</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3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View status of complaint</a:t>
              </a:r>
              <a:endParaRPr sz="1400" b="0" i="0" u="none" strike="noStrike" cap="none">
                <a:solidFill>
                  <a:srgbClr val="000000"/>
                </a:solidFill>
                <a:latin typeface="Arial"/>
                <a:ea typeface="Arial"/>
                <a:cs typeface="Arial"/>
                <a:sym typeface="Arial"/>
              </a:endParaRPr>
            </a:p>
          </p:txBody>
        </p:sp>
        <p:sp>
          <p:nvSpPr>
            <p:cNvPr id="176" name="Google Shape;176;p7"/>
            <p:cNvSpPr/>
            <p:nvPr/>
          </p:nvSpPr>
          <p:spPr>
            <a:xfrm>
              <a:off x="0" y="705"/>
              <a:ext cx="3467946" cy="888999"/>
            </a:xfrm>
            <a:prstGeom prst="roundRect">
              <a:avLst>
                <a:gd name="adj" fmla="val 16667"/>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7"/>
            <p:cNvSpPr txBox="1"/>
            <p:nvPr/>
          </p:nvSpPr>
          <p:spPr>
            <a:xfrm>
              <a:off x="43397" y="44102"/>
              <a:ext cx="3381152" cy="802205"/>
            </a:xfrm>
            <a:prstGeom prst="rect">
              <a:avLst/>
            </a:prstGeom>
            <a:noFill/>
            <a:ln>
              <a:noFill/>
            </a:ln>
          </p:spPr>
          <p:txBody>
            <a:bodyPr spcFirstLastPara="1" wrap="square" lIns="118100" tIns="59050" rIns="118100" bIns="59050" anchor="ctr" anchorCtr="0">
              <a:noAutofit/>
            </a:bodyPr>
            <a:lstStyle/>
            <a:p>
              <a:pPr marL="0" marR="0" lvl="0" indent="0" algn="ctr" rtl="0">
                <a:lnSpc>
                  <a:spcPct val="90000"/>
                </a:lnSpc>
                <a:spcBef>
                  <a:spcPts val="0"/>
                </a:spcBef>
                <a:spcAft>
                  <a:spcPts val="0"/>
                </a:spcAft>
                <a:buClr>
                  <a:schemeClr val="lt1"/>
                </a:buClr>
                <a:buSzPts val="3100"/>
                <a:buFont typeface="Source Sans Pro"/>
                <a:buNone/>
              </a:pPr>
              <a:r>
                <a:rPr lang="en-US" sz="3100" b="0" i="0" u="none" strike="noStrike" cap="none">
                  <a:solidFill>
                    <a:schemeClr val="lt1"/>
                  </a:solidFill>
                  <a:latin typeface="Source Sans Pro"/>
                  <a:ea typeface="Source Sans Pro"/>
                  <a:cs typeface="Source Sans Pro"/>
                  <a:sym typeface="Source Sans Pro"/>
                </a:rPr>
                <a:t>Citizen</a:t>
              </a:r>
              <a:endParaRPr sz="1400" b="0" i="0" u="none" strike="noStrike" cap="none">
                <a:solidFill>
                  <a:srgbClr val="000000"/>
                </a:solidFill>
                <a:latin typeface="Arial"/>
                <a:ea typeface="Arial"/>
                <a:cs typeface="Arial"/>
                <a:sym typeface="Arial"/>
              </a:endParaRPr>
            </a:p>
          </p:txBody>
        </p:sp>
        <p:sp>
          <p:nvSpPr>
            <p:cNvPr id="178" name="Google Shape;178;p7"/>
            <p:cNvSpPr/>
            <p:nvPr/>
          </p:nvSpPr>
          <p:spPr>
            <a:xfrm>
              <a:off x="3467946" y="978605"/>
              <a:ext cx="5201920" cy="888999"/>
            </a:xfrm>
            <a:prstGeom prst="rightArrow">
              <a:avLst>
                <a:gd name="adj1" fmla="val 75000"/>
                <a:gd name="adj2" fmla="val 50000"/>
              </a:avLst>
            </a:prstGeom>
            <a:solidFill>
              <a:srgbClr val="CFD4E1">
                <a:alpha val="89019"/>
              </a:srgbClr>
            </a:solidFill>
            <a:ln w="25400" cap="flat" cmpd="sng">
              <a:solidFill>
                <a:srgbClr val="CFD4E1">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7"/>
            <p:cNvSpPr txBox="1"/>
            <p:nvPr/>
          </p:nvSpPr>
          <p:spPr>
            <a:xfrm>
              <a:off x="3467946" y="1089730"/>
              <a:ext cx="4868545" cy="666749"/>
            </a:xfrm>
            <a:prstGeom prst="rect">
              <a:avLst/>
            </a:prstGeom>
            <a:noFill/>
            <a:ln>
              <a:noFill/>
            </a:ln>
          </p:spPr>
          <p:txBody>
            <a:bodyPr spcFirstLastPara="1" wrap="square" lIns="13950" tIns="13950" rIns="13950" bIns="13950" anchor="t" anchorCtr="0">
              <a:noAutofit/>
            </a:bodyPr>
            <a:lstStyle/>
            <a:p>
              <a:pPr marL="228600" marR="0" lvl="1" indent="-228600" algn="l" rtl="0">
                <a:lnSpc>
                  <a:spcPct val="90000"/>
                </a:lnSpc>
                <a:spcBef>
                  <a:spcPts val="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ECI/CEO/DEO can view complaint</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3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Highlight the case</a:t>
              </a:r>
              <a:endParaRPr sz="1400" b="0" i="0" u="none" strike="noStrike" cap="none">
                <a:solidFill>
                  <a:srgbClr val="000000"/>
                </a:solidFill>
                <a:latin typeface="Arial"/>
                <a:ea typeface="Arial"/>
                <a:cs typeface="Arial"/>
                <a:sym typeface="Arial"/>
              </a:endParaRPr>
            </a:p>
          </p:txBody>
        </p:sp>
        <p:sp>
          <p:nvSpPr>
            <p:cNvPr id="180" name="Google Shape;180;p7"/>
            <p:cNvSpPr/>
            <p:nvPr/>
          </p:nvSpPr>
          <p:spPr>
            <a:xfrm>
              <a:off x="0" y="978605"/>
              <a:ext cx="3467946" cy="888999"/>
            </a:xfrm>
            <a:prstGeom prst="roundRect">
              <a:avLst>
                <a:gd name="adj" fmla="val 16667"/>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7"/>
            <p:cNvSpPr txBox="1"/>
            <p:nvPr/>
          </p:nvSpPr>
          <p:spPr>
            <a:xfrm>
              <a:off x="43397" y="1022002"/>
              <a:ext cx="3381152" cy="802205"/>
            </a:xfrm>
            <a:prstGeom prst="rect">
              <a:avLst/>
            </a:prstGeom>
            <a:noFill/>
            <a:ln>
              <a:noFill/>
            </a:ln>
          </p:spPr>
          <p:txBody>
            <a:bodyPr spcFirstLastPara="1" wrap="square" lIns="118100" tIns="59050" rIns="118100" bIns="59050" anchor="ctr" anchorCtr="0">
              <a:noAutofit/>
            </a:bodyPr>
            <a:lstStyle/>
            <a:p>
              <a:pPr marL="0" marR="0" lvl="0" indent="0" algn="ctr" rtl="0">
                <a:lnSpc>
                  <a:spcPct val="90000"/>
                </a:lnSpc>
                <a:spcBef>
                  <a:spcPts val="0"/>
                </a:spcBef>
                <a:spcAft>
                  <a:spcPts val="0"/>
                </a:spcAft>
                <a:buClr>
                  <a:schemeClr val="lt1"/>
                </a:buClr>
                <a:buSzPts val="3100"/>
                <a:buFont typeface="Source Sans Pro"/>
                <a:buNone/>
              </a:pPr>
              <a:r>
                <a:rPr lang="en-US" sz="3100" b="0" i="0" u="none" strike="noStrike" cap="none">
                  <a:solidFill>
                    <a:schemeClr val="lt1"/>
                  </a:solidFill>
                  <a:latin typeface="Source Sans Pro"/>
                  <a:ea typeface="Source Sans Pro"/>
                  <a:cs typeface="Source Sans Pro"/>
                  <a:sym typeface="Source Sans Pro"/>
                </a:rPr>
                <a:t>Monitor</a:t>
              </a:r>
              <a:endParaRPr sz="1400" b="0" i="0" u="none" strike="noStrike" cap="none">
                <a:solidFill>
                  <a:srgbClr val="000000"/>
                </a:solidFill>
                <a:latin typeface="Arial"/>
                <a:ea typeface="Arial"/>
                <a:cs typeface="Arial"/>
                <a:sym typeface="Arial"/>
              </a:endParaRPr>
            </a:p>
          </p:txBody>
        </p:sp>
        <p:sp>
          <p:nvSpPr>
            <p:cNvPr id="182" name="Google Shape;182;p7"/>
            <p:cNvSpPr/>
            <p:nvPr/>
          </p:nvSpPr>
          <p:spPr>
            <a:xfrm>
              <a:off x="3467946" y="1956505"/>
              <a:ext cx="5201920" cy="888999"/>
            </a:xfrm>
            <a:prstGeom prst="rightArrow">
              <a:avLst>
                <a:gd name="adj1" fmla="val 75000"/>
                <a:gd name="adj2" fmla="val 50000"/>
              </a:avLst>
            </a:prstGeom>
            <a:solidFill>
              <a:srgbClr val="CFD4E1">
                <a:alpha val="89019"/>
              </a:srgbClr>
            </a:solidFill>
            <a:ln w="25400" cap="flat" cmpd="sng">
              <a:solidFill>
                <a:srgbClr val="CFD4E1">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7"/>
            <p:cNvSpPr txBox="1"/>
            <p:nvPr/>
          </p:nvSpPr>
          <p:spPr>
            <a:xfrm>
              <a:off x="3467946" y="2067630"/>
              <a:ext cx="4868545" cy="666749"/>
            </a:xfrm>
            <a:prstGeom prst="rect">
              <a:avLst/>
            </a:prstGeom>
            <a:noFill/>
            <a:ln>
              <a:noFill/>
            </a:ln>
          </p:spPr>
          <p:txBody>
            <a:bodyPr spcFirstLastPara="1" wrap="square" lIns="13950" tIns="13950" rIns="13950" bIns="13950" anchor="t" anchorCtr="0">
              <a:noAutofit/>
            </a:bodyPr>
            <a:lstStyle/>
            <a:p>
              <a:pPr marL="228600" marR="0" lvl="1" indent="-228600" algn="l" rtl="0">
                <a:lnSpc>
                  <a:spcPct val="90000"/>
                </a:lnSpc>
                <a:spcBef>
                  <a:spcPts val="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Assign complaint to FST</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3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User management</a:t>
              </a:r>
              <a:endParaRPr sz="1400" b="0" i="0" u="none" strike="noStrike" cap="none">
                <a:solidFill>
                  <a:srgbClr val="000000"/>
                </a:solidFill>
                <a:latin typeface="Arial"/>
                <a:ea typeface="Arial"/>
                <a:cs typeface="Arial"/>
                <a:sym typeface="Arial"/>
              </a:endParaRPr>
            </a:p>
          </p:txBody>
        </p:sp>
        <p:sp>
          <p:nvSpPr>
            <p:cNvPr id="184" name="Google Shape;184;p7"/>
            <p:cNvSpPr/>
            <p:nvPr/>
          </p:nvSpPr>
          <p:spPr>
            <a:xfrm>
              <a:off x="0" y="1956505"/>
              <a:ext cx="3467946" cy="888999"/>
            </a:xfrm>
            <a:prstGeom prst="roundRect">
              <a:avLst>
                <a:gd name="adj" fmla="val 16667"/>
              </a:avLst>
            </a:prstGeom>
            <a:solidFill>
              <a:srgbClr val="002060"/>
            </a:solidFill>
            <a:ln w="25400" cap="flat" cmpd="sng">
              <a:solidFill>
                <a:schemeClr val="lt1">
                  <a:alpha val="94117"/>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7"/>
            <p:cNvSpPr txBox="1"/>
            <p:nvPr/>
          </p:nvSpPr>
          <p:spPr>
            <a:xfrm>
              <a:off x="43397" y="1999902"/>
              <a:ext cx="3381152" cy="802205"/>
            </a:xfrm>
            <a:prstGeom prst="rect">
              <a:avLst/>
            </a:prstGeom>
            <a:noFill/>
            <a:ln>
              <a:noFill/>
            </a:ln>
          </p:spPr>
          <p:txBody>
            <a:bodyPr spcFirstLastPara="1" wrap="square" lIns="118100" tIns="59050" rIns="118100" bIns="59050" anchor="ctr" anchorCtr="0">
              <a:noAutofit/>
            </a:bodyPr>
            <a:lstStyle/>
            <a:p>
              <a:pPr marL="0" marR="0" lvl="0" indent="0" algn="ctr" rtl="0">
                <a:lnSpc>
                  <a:spcPct val="90000"/>
                </a:lnSpc>
                <a:spcBef>
                  <a:spcPts val="0"/>
                </a:spcBef>
                <a:spcAft>
                  <a:spcPts val="0"/>
                </a:spcAft>
                <a:buClr>
                  <a:schemeClr val="lt1"/>
                </a:buClr>
                <a:buSzPts val="3100"/>
                <a:buFont typeface="Source Sans Pro"/>
                <a:buNone/>
              </a:pPr>
              <a:r>
                <a:rPr lang="en-US" sz="3100" b="0" i="0" u="none" strike="noStrike" cap="none">
                  <a:solidFill>
                    <a:schemeClr val="lt1"/>
                  </a:solidFill>
                  <a:latin typeface="Source Sans Pro"/>
                  <a:ea typeface="Source Sans Pro"/>
                  <a:cs typeface="Source Sans Pro"/>
                  <a:sym typeface="Source Sans Pro"/>
                </a:rPr>
                <a:t>DCC</a:t>
              </a:r>
              <a:endParaRPr sz="1400" b="0" i="0" u="none" strike="noStrike" cap="none">
                <a:solidFill>
                  <a:srgbClr val="000000"/>
                </a:solidFill>
                <a:latin typeface="Arial"/>
                <a:ea typeface="Arial"/>
                <a:cs typeface="Arial"/>
                <a:sym typeface="Arial"/>
              </a:endParaRPr>
            </a:p>
          </p:txBody>
        </p:sp>
        <p:sp>
          <p:nvSpPr>
            <p:cNvPr id="186" name="Google Shape;186;p7"/>
            <p:cNvSpPr/>
            <p:nvPr/>
          </p:nvSpPr>
          <p:spPr>
            <a:xfrm>
              <a:off x="3467946" y="2934405"/>
              <a:ext cx="5201920" cy="888999"/>
            </a:xfrm>
            <a:prstGeom prst="rightArrow">
              <a:avLst>
                <a:gd name="adj1" fmla="val 75000"/>
                <a:gd name="adj2" fmla="val 50000"/>
              </a:avLst>
            </a:prstGeom>
            <a:solidFill>
              <a:srgbClr val="CFD4E1">
                <a:alpha val="89019"/>
              </a:srgbClr>
            </a:solidFill>
            <a:ln w="25400" cap="flat" cmpd="sng">
              <a:solidFill>
                <a:srgbClr val="CFD4E1">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
            <p:cNvSpPr txBox="1"/>
            <p:nvPr/>
          </p:nvSpPr>
          <p:spPr>
            <a:xfrm>
              <a:off x="3467946" y="3045530"/>
              <a:ext cx="4868545" cy="666749"/>
            </a:xfrm>
            <a:prstGeom prst="rect">
              <a:avLst/>
            </a:prstGeom>
            <a:noFill/>
            <a:ln>
              <a:noFill/>
            </a:ln>
          </p:spPr>
          <p:txBody>
            <a:bodyPr spcFirstLastPara="1" wrap="square" lIns="13950" tIns="13950" rIns="13950" bIns="13950" anchor="t" anchorCtr="0">
              <a:noAutofit/>
            </a:bodyPr>
            <a:lstStyle/>
            <a:p>
              <a:pPr marL="228600" marR="0" lvl="1" indent="-228600" algn="l" rtl="0">
                <a:lnSpc>
                  <a:spcPct val="90000"/>
                </a:lnSpc>
                <a:spcBef>
                  <a:spcPts val="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Accept the case</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3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Submit report</a:t>
              </a: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a:off x="0" y="2934405"/>
              <a:ext cx="3467946" cy="888999"/>
            </a:xfrm>
            <a:prstGeom prst="roundRect">
              <a:avLst>
                <a:gd name="adj" fmla="val 16667"/>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
            <p:cNvSpPr txBox="1"/>
            <p:nvPr/>
          </p:nvSpPr>
          <p:spPr>
            <a:xfrm>
              <a:off x="43397" y="2977802"/>
              <a:ext cx="3381152" cy="802205"/>
            </a:xfrm>
            <a:prstGeom prst="rect">
              <a:avLst/>
            </a:prstGeom>
            <a:noFill/>
            <a:ln>
              <a:noFill/>
            </a:ln>
          </p:spPr>
          <p:txBody>
            <a:bodyPr spcFirstLastPara="1" wrap="square" lIns="118100" tIns="59050" rIns="118100" bIns="59050" anchor="ctr" anchorCtr="0">
              <a:noAutofit/>
            </a:bodyPr>
            <a:lstStyle/>
            <a:p>
              <a:pPr marL="0" marR="0" lvl="0" indent="0" algn="ctr" rtl="0">
                <a:lnSpc>
                  <a:spcPct val="90000"/>
                </a:lnSpc>
                <a:spcBef>
                  <a:spcPts val="0"/>
                </a:spcBef>
                <a:spcAft>
                  <a:spcPts val="0"/>
                </a:spcAft>
                <a:buClr>
                  <a:schemeClr val="lt1"/>
                </a:buClr>
                <a:buSzPts val="3100"/>
                <a:buFont typeface="Source Sans Pro"/>
                <a:buNone/>
              </a:pPr>
              <a:r>
                <a:rPr lang="en-US" sz="3100" b="0" i="0" u="none" strike="noStrike" cap="none">
                  <a:solidFill>
                    <a:schemeClr val="lt1"/>
                  </a:solidFill>
                  <a:latin typeface="Source Sans Pro"/>
                  <a:ea typeface="Source Sans Pro"/>
                  <a:cs typeface="Source Sans Pro"/>
                  <a:sym typeface="Source Sans Pro"/>
                </a:rPr>
                <a:t>FST</a:t>
              </a:r>
              <a:endParaRPr sz="1400" b="0" i="0" u="none" strike="noStrike" cap="none">
                <a:solidFill>
                  <a:srgbClr val="000000"/>
                </a:solidFill>
                <a:latin typeface="Arial"/>
                <a:ea typeface="Arial"/>
                <a:cs typeface="Arial"/>
                <a:sym typeface="Arial"/>
              </a:endParaRPr>
            </a:p>
          </p:txBody>
        </p:sp>
        <p:sp>
          <p:nvSpPr>
            <p:cNvPr id="190" name="Google Shape;190;p7"/>
            <p:cNvSpPr/>
            <p:nvPr/>
          </p:nvSpPr>
          <p:spPr>
            <a:xfrm>
              <a:off x="3467946" y="3912305"/>
              <a:ext cx="5201920" cy="888999"/>
            </a:xfrm>
            <a:prstGeom prst="rightArrow">
              <a:avLst>
                <a:gd name="adj1" fmla="val 75000"/>
                <a:gd name="adj2" fmla="val 50000"/>
              </a:avLst>
            </a:prstGeom>
            <a:solidFill>
              <a:srgbClr val="CFD4E1">
                <a:alpha val="89019"/>
              </a:srgbClr>
            </a:solidFill>
            <a:ln w="25400" cap="flat" cmpd="sng">
              <a:solidFill>
                <a:srgbClr val="CFD4E1">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7"/>
            <p:cNvSpPr txBox="1"/>
            <p:nvPr/>
          </p:nvSpPr>
          <p:spPr>
            <a:xfrm>
              <a:off x="3467946" y="4023430"/>
              <a:ext cx="4868545" cy="666749"/>
            </a:xfrm>
            <a:prstGeom prst="rect">
              <a:avLst/>
            </a:prstGeom>
            <a:noFill/>
            <a:ln>
              <a:noFill/>
            </a:ln>
          </p:spPr>
          <p:txBody>
            <a:bodyPr spcFirstLastPara="1" wrap="square" lIns="13950" tIns="13950" rIns="13950" bIns="13950" anchor="t" anchorCtr="0">
              <a:noAutofit/>
            </a:bodyPr>
            <a:lstStyle/>
            <a:p>
              <a:pPr marL="228600" marR="0" lvl="1" indent="-228600" algn="l" rtl="0">
                <a:lnSpc>
                  <a:spcPct val="90000"/>
                </a:lnSpc>
                <a:spcBef>
                  <a:spcPts val="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View the cases</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3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Decide on the case</a:t>
              </a:r>
              <a:endParaRPr sz="1400" b="0" i="0" u="none" strike="noStrike" cap="none">
                <a:solidFill>
                  <a:srgbClr val="000000"/>
                </a:solidFill>
                <a:latin typeface="Arial"/>
                <a:ea typeface="Arial"/>
                <a:cs typeface="Arial"/>
                <a:sym typeface="Arial"/>
              </a:endParaRPr>
            </a:p>
          </p:txBody>
        </p:sp>
        <p:sp>
          <p:nvSpPr>
            <p:cNvPr id="192" name="Google Shape;192;p7"/>
            <p:cNvSpPr/>
            <p:nvPr/>
          </p:nvSpPr>
          <p:spPr>
            <a:xfrm>
              <a:off x="0" y="3912305"/>
              <a:ext cx="3467946" cy="888999"/>
            </a:xfrm>
            <a:prstGeom prst="roundRect">
              <a:avLst>
                <a:gd name="adj" fmla="val 16667"/>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7"/>
            <p:cNvSpPr txBox="1"/>
            <p:nvPr/>
          </p:nvSpPr>
          <p:spPr>
            <a:xfrm>
              <a:off x="43397" y="3955702"/>
              <a:ext cx="3381152" cy="802205"/>
            </a:xfrm>
            <a:prstGeom prst="rect">
              <a:avLst/>
            </a:prstGeom>
            <a:noFill/>
            <a:ln>
              <a:noFill/>
            </a:ln>
          </p:spPr>
          <p:txBody>
            <a:bodyPr spcFirstLastPara="1" wrap="square" lIns="118100" tIns="59050" rIns="118100" bIns="59050" anchor="ctr" anchorCtr="0">
              <a:noAutofit/>
            </a:bodyPr>
            <a:lstStyle/>
            <a:p>
              <a:pPr marL="0" marR="0" lvl="0" indent="0" algn="ctr" rtl="0">
                <a:lnSpc>
                  <a:spcPct val="90000"/>
                </a:lnSpc>
                <a:spcBef>
                  <a:spcPts val="0"/>
                </a:spcBef>
                <a:spcAft>
                  <a:spcPts val="0"/>
                </a:spcAft>
                <a:buClr>
                  <a:schemeClr val="lt1"/>
                </a:buClr>
                <a:buSzPts val="3100"/>
                <a:buFont typeface="Source Sans Pro"/>
                <a:buNone/>
              </a:pPr>
              <a:r>
                <a:rPr lang="en-US" sz="3100" b="0" i="0" u="none" strike="noStrike" cap="none">
                  <a:solidFill>
                    <a:schemeClr val="lt1"/>
                  </a:solidFill>
                  <a:latin typeface="Source Sans Pro"/>
                  <a:ea typeface="Source Sans Pro"/>
                  <a:cs typeface="Source Sans Pro"/>
                  <a:sym typeface="Source Sans Pro"/>
                </a:rPr>
                <a:t>Decider(RO/ARO)</a:t>
              </a:r>
              <a:endParaRPr sz="1400" b="0" i="0" u="none" strike="noStrike" cap="none">
                <a:solidFill>
                  <a:srgbClr val="000000"/>
                </a:solidFill>
                <a:latin typeface="Arial"/>
                <a:ea typeface="Arial"/>
                <a:cs typeface="Arial"/>
                <a:sym typeface="Arial"/>
              </a:endParaRPr>
            </a:p>
          </p:txBody>
        </p:sp>
        <p:sp>
          <p:nvSpPr>
            <p:cNvPr id="194" name="Google Shape;194;p7"/>
            <p:cNvSpPr/>
            <p:nvPr/>
          </p:nvSpPr>
          <p:spPr>
            <a:xfrm>
              <a:off x="3467946" y="4890205"/>
              <a:ext cx="5201920" cy="888999"/>
            </a:xfrm>
            <a:prstGeom prst="rightArrow">
              <a:avLst>
                <a:gd name="adj1" fmla="val 75000"/>
                <a:gd name="adj2" fmla="val 50000"/>
              </a:avLst>
            </a:prstGeom>
            <a:solidFill>
              <a:srgbClr val="CFD4E1">
                <a:alpha val="89019"/>
              </a:srgbClr>
            </a:solidFill>
            <a:ln w="25400" cap="flat" cmpd="sng">
              <a:solidFill>
                <a:srgbClr val="CFD4E1">
                  <a:alpha val="89019"/>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
            <p:cNvSpPr txBox="1"/>
            <p:nvPr/>
          </p:nvSpPr>
          <p:spPr>
            <a:xfrm>
              <a:off x="3467946" y="5001330"/>
              <a:ext cx="4868545" cy="666749"/>
            </a:xfrm>
            <a:prstGeom prst="rect">
              <a:avLst/>
            </a:prstGeom>
            <a:noFill/>
            <a:ln>
              <a:noFill/>
            </a:ln>
          </p:spPr>
          <p:txBody>
            <a:bodyPr spcFirstLastPara="1" wrap="square" lIns="13950" tIns="13950" rIns="13950" bIns="13950" anchor="t" anchorCtr="0">
              <a:noAutofit/>
            </a:bodyPr>
            <a:lstStyle/>
            <a:p>
              <a:pPr marL="228600" marR="0" lvl="1" indent="-228600" algn="l" rtl="0">
                <a:lnSpc>
                  <a:spcPct val="90000"/>
                </a:lnSpc>
                <a:spcBef>
                  <a:spcPts val="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View the complaint</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30"/>
                </a:spcBef>
                <a:spcAft>
                  <a:spcPts val="0"/>
                </a:spcAft>
                <a:buClr>
                  <a:srgbClr val="000000"/>
                </a:buClr>
                <a:buSzPts val="2200"/>
                <a:buFont typeface="Source Sans Pro"/>
                <a:buChar char="•"/>
              </a:pPr>
              <a:r>
                <a:rPr lang="en-US" sz="2200" b="0" i="0" u="none" strike="noStrike" cap="none">
                  <a:solidFill>
                    <a:srgbClr val="000000"/>
                  </a:solidFill>
                  <a:latin typeface="Source Sans Pro"/>
                  <a:ea typeface="Source Sans Pro"/>
                  <a:cs typeface="Source Sans Pro"/>
                  <a:sym typeface="Source Sans Pro"/>
                </a:rPr>
                <a:t>Comment on submitted report</a:t>
              </a:r>
              <a:endParaRPr sz="1400" b="0" i="0" u="none" strike="noStrike" cap="none">
                <a:solidFill>
                  <a:srgbClr val="000000"/>
                </a:solidFill>
                <a:latin typeface="Arial"/>
                <a:ea typeface="Arial"/>
                <a:cs typeface="Arial"/>
                <a:sym typeface="Arial"/>
              </a:endParaRPr>
            </a:p>
          </p:txBody>
        </p:sp>
        <p:sp>
          <p:nvSpPr>
            <p:cNvPr id="196" name="Google Shape;196;p7"/>
            <p:cNvSpPr/>
            <p:nvPr/>
          </p:nvSpPr>
          <p:spPr>
            <a:xfrm>
              <a:off x="0" y="4890205"/>
              <a:ext cx="3467946" cy="888999"/>
            </a:xfrm>
            <a:prstGeom prst="roundRect">
              <a:avLst>
                <a:gd name="adj" fmla="val 16667"/>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7"/>
            <p:cNvSpPr txBox="1"/>
            <p:nvPr/>
          </p:nvSpPr>
          <p:spPr>
            <a:xfrm>
              <a:off x="43397" y="4933602"/>
              <a:ext cx="3381152" cy="802205"/>
            </a:xfrm>
            <a:prstGeom prst="rect">
              <a:avLst/>
            </a:prstGeom>
            <a:noFill/>
            <a:ln>
              <a:noFill/>
            </a:ln>
          </p:spPr>
          <p:txBody>
            <a:bodyPr spcFirstLastPara="1" wrap="square" lIns="118100" tIns="59050" rIns="118100" bIns="59050" anchor="ctr" anchorCtr="0">
              <a:noAutofit/>
            </a:bodyPr>
            <a:lstStyle/>
            <a:p>
              <a:pPr marL="0" marR="0" lvl="0" indent="0" algn="ctr" rtl="0">
                <a:lnSpc>
                  <a:spcPct val="90000"/>
                </a:lnSpc>
                <a:spcBef>
                  <a:spcPts val="0"/>
                </a:spcBef>
                <a:spcAft>
                  <a:spcPts val="0"/>
                </a:spcAft>
                <a:buClr>
                  <a:schemeClr val="lt1"/>
                </a:buClr>
                <a:buSzPts val="3100"/>
                <a:buFont typeface="Source Sans Pro"/>
                <a:buNone/>
              </a:pPr>
              <a:r>
                <a:rPr lang="en-US" sz="3100" b="0" i="0" u="none" strike="noStrike" cap="none">
                  <a:solidFill>
                    <a:schemeClr val="lt1"/>
                  </a:solidFill>
                  <a:latin typeface="Source Sans Pro"/>
                  <a:ea typeface="Source Sans Pro"/>
                  <a:cs typeface="Source Sans Pro"/>
                  <a:sym typeface="Source Sans Pro"/>
                </a:rPr>
                <a:t>Observer</a:t>
              </a:r>
              <a:endParaRPr sz="1400" b="0" i="0" u="none" strike="noStrike" cap="none">
                <a:solidFill>
                  <a:srgbClr val="000000"/>
                </a:solidFill>
                <a:latin typeface="Arial"/>
                <a:ea typeface="Arial"/>
                <a:cs typeface="Arial"/>
                <a:sym typeface="Arial"/>
              </a:endParaRPr>
            </a:p>
          </p:txBody>
        </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txBox="1">
            <a:spLocks noGrp="1"/>
          </p:cNvSpPr>
          <p:nvPr>
            <p:ph type="body" idx="1"/>
          </p:nvPr>
        </p:nvSpPr>
        <p:spPr>
          <a:xfrm>
            <a:off x="1270000" y="2540000"/>
            <a:ext cx="10464800" cy="6959600"/>
          </a:xfrm>
          <a:prstGeom prst="rect">
            <a:avLst/>
          </a:prstGeom>
          <a:noFill/>
          <a:ln>
            <a:noFill/>
          </a:ln>
        </p:spPr>
        <p:txBody>
          <a:bodyPr spcFirstLastPara="1" wrap="square" lIns="50800" tIns="50800" rIns="50800" bIns="50800" anchor="t" anchorCtr="0">
            <a:noAutofit/>
          </a:bodyPr>
          <a:lstStyle/>
          <a:p>
            <a:pPr marL="571500" lvl="0" indent="-571500" algn="l" rtl="0">
              <a:lnSpc>
                <a:spcPct val="100000"/>
              </a:lnSpc>
              <a:spcBef>
                <a:spcPts val="0"/>
              </a:spcBef>
              <a:spcAft>
                <a:spcPts val="0"/>
              </a:spcAft>
              <a:buClr>
                <a:srgbClr val="2B2C2A"/>
              </a:buClr>
              <a:buSzPts val="5040"/>
              <a:buChar char="•"/>
            </a:pPr>
            <a:r>
              <a:rPr lang="en-US"/>
              <a:t>Lightweight user-friendly App</a:t>
            </a:r>
            <a:endParaRPr/>
          </a:p>
          <a:p>
            <a:pPr marL="571500" lvl="0" indent="-571500" algn="l" rtl="0">
              <a:lnSpc>
                <a:spcPct val="100000"/>
              </a:lnSpc>
              <a:spcBef>
                <a:spcPts val="2400"/>
              </a:spcBef>
              <a:spcAft>
                <a:spcPts val="0"/>
              </a:spcAft>
              <a:buClr>
                <a:srgbClr val="2B2C2A"/>
              </a:buClr>
              <a:buSzPts val="5040"/>
              <a:buChar char="•"/>
            </a:pPr>
            <a:r>
              <a:rPr lang="en-US"/>
              <a:t>Android &amp; iOS based mobile App available on Google Play Store (compatible with 4.1 Jelly Bean and above) and App Store</a:t>
            </a:r>
            <a:endParaRPr/>
          </a:p>
          <a:p>
            <a:pPr marL="571500" lvl="0" indent="-571500" algn="l" rtl="0">
              <a:lnSpc>
                <a:spcPct val="100000"/>
              </a:lnSpc>
              <a:spcBef>
                <a:spcPts val="2400"/>
              </a:spcBef>
              <a:spcAft>
                <a:spcPts val="0"/>
              </a:spcAft>
              <a:buClr>
                <a:srgbClr val="2B2C2A"/>
              </a:buClr>
              <a:buSzPts val="5040"/>
              <a:buChar char="•"/>
            </a:pPr>
            <a:r>
              <a:rPr lang="en-US"/>
              <a:t>App is available at web site </a:t>
            </a:r>
            <a:r>
              <a:rPr lang="en-US" u="sng">
                <a:solidFill>
                  <a:schemeClr val="hlink"/>
                </a:solidFill>
                <a:hlinkClick r:id="rId3"/>
              </a:rPr>
              <a:t>https://cvigil.eci.gov.in</a:t>
            </a:r>
            <a:r>
              <a:rPr lang="en-US" u="sng"/>
              <a:t> </a:t>
            </a:r>
            <a:r>
              <a:rPr lang="en-US"/>
              <a:t>under user manuals</a:t>
            </a:r>
            <a:endParaRPr/>
          </a:p>
          <a:p>
            <a:pPr marL="571500" lvl="0" indent="-251459" algn="l" rtl="0">
              <a:lnSpc>
                <a:spcPct val="100000"/>
              </a:lnSpc>
              <a:spcBef>
                <a:spcPts val="2400"/>
              </a:spcBef>
              <a:spcAft>
                <a:spcPts val="0"/>
              </a:spcAft>
              <a:buClr>
                <a:srgbClr val="2B2C2A"/>
              </a:buClr>
              <a:buSzPts val="5040"/>
              <a:buNone/>
            </a:pPr>
            <a:endParaRPr/>
          </a:p>
          <a:p>
            <a:pPr marL="571500" lvl="0" indent="-251459" algn="l" rtl="0">
              <a:lnSpc>
                <a:spcPct val="100000"/>
              </a:lnSpc>
              <a:spcBef>
                <a:spcPts val="2400"/>
              </a:spcBef>
              <a:spcAft>
                <a:spcPts val="0"/>
              </a:spcAft>
              <a:buClr>
                <a:srgbClr val="2B2C2A"/>
              </a:buClr>
              <a:buSzPts val="5040"/>
              <a:buNone/>
            </a:pPr>
            <a:endParaRPr/>
          </a:p>
        </p:txBody>
      </p:sp>
      <p:sp>
        <p:nvSpPr>
          <p:cNvPr id="203" name="Google Shape;203;p8"/>
          <p:cNvSpPr txBox="1">
            <a:spLocks noGrp="1"/>
          </p:cNvSpPr>
          <p:nvPr>
            <p:ph type="title"/>
          </p:nvPr>
        </p:nvSpPr>
        <p:spPr>
          <a:xfrm>
            <a:off x="1270000" y="254000"/>
            <a:ext cx="10464800" cy="2032000"/>
          </a:xfrm>
          <a:prstGeom prst="rect">
            <a:avLst/>
          </a:prstGeom>
          <a:noFill/>
          <a:ln>
            <a:noFill/>
          </a:ln>
        </p:spPr>
        <p:txBody>
          <a:bodyPr spcFirstLastPara="1" wrap="square" lIns="50800" tIns="50800" rIns="50800" bIns="50800" anchor="b" anchorCtr="0">
            <a:noAutofit/>
          </a:bodyPr>
          <a:lstStyle/>
          <a:p>
            <a:pPr marL="0" lvl="0" indent="0" algn="l" rtl="0">
              <a:lnSpc>
                <a:spcPct val="100000"/>
              </a:lnSpc>
              <a:spcBef>
                <a:spcPts val="0"/>
              </a:spcBef>
              <a:spcAft>
                <a:spcPts val="0"/>
              </a:spcAft>
              <a:buSzPts val="1400"/>
              <a:buNone/>
            </a:pPr>
            <a:r>
              <a:rPr lang="en-US"/>
              <a:t>cVIGIL citizen App</a:t>
            </a:r>
            <a:endParaRPr/>
          </a:p>
        </p:txBody>
      </p:sp>
      <p:sp>
        <p:nvSpPr>
          <p:cNvPr id="204" name="Google Shape;204;p8"/>
          <p:cNvSpPr txBox="1">
            <a:spLocks noGrp="1"/>
          </p:cNvSpPr>
          <p:nvPr>
            <p:ph type="sldNum" idx="12"/>
          </p:nvPr>
        </p:nvSpPr>
        <p:spPr>
          <a:xfrm rot="5400000">
            <a:off x="254793" y="9143207"/>
            <a:ext cx="373063" cy="355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fld id="{00000000-1234-1234-1234-123412341234}" type="slidenum">
              <a:rPr lang="en-US"/>
              <a:t>9</a:t>
            </a:fld>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CorporateTemplateJan2013">
  <a:themeElements>
    <a:clrScheme name="Impetus">
      <a:dk1>
        <a:srgbClr val="2B2C2A"/>
      </a:dk1>
      <a:lt1>
        <a:srgbClr val="FFFFFF"/>
      </a:lt1>
      <a:dk2>
        <a:srgbClr val="2B2C2A"/>
      </a:dk2>
      <a:lt2>
        <a:srgbClr val="FFFFFF"/>
      </a:lt2>
      <a:accent1>
        <a:srgbClr val="4E73A8"/>
      </a:accent1>
      <a:accent2>
        <a:srgbClr val="95B8D9"/>
      </a:accent2>
      <a:accent3>
        <a:srgbClr val="082D62"/>
      </a:accent3>
      <a:accent4>
        <a:srgbClr val="5E9BCF"/>
      </a:accent4>
      <a:accent5>
        <a:srgbClr val="00060D"/>
      </a:accent5>
      <a:accent6>
        <a:srgbClr val="184D8C"/>
      </a:accent6>
      <a:hlink>
        <a:srgbClr val="507EA8"/>
      </a:hlink>
      <a:folHlink>
        <a:srgbClr val="507E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TotalTime>
  <Words>1976</Words>
  <Application>Microsoft Office PowerPoint</Application>
  <PresentationFormat>Custom</PresentationFormat>
  <Paragraphs>405</Paragraphs>
  <Slides>57</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Source Sans Pro</vt:lpstr>
      <vt:lpstr>Arial</vt:lpstr>
      <vt:lpstr>Lato</vt:lpstr>
      <vt:lpstr>Cambria</vt:lpstr>
      <vt:lpstr>Calibri</vt:lpstr>
      <vt:lpstr>Franklin Gothic Book</vt:lpstr>
      <vt:lpstr>Georgia</vt:lpstr>
      <vt:lpstr>CorporateTemplateJan2013</vt:lpstr>
      <vt:lpstr>PowerPoint Presentation</vt:lpstr>
      <vt:lpstr>PowerPoint Presentation</vt:lpstr>
      <vt:lpstr>Prerequisites</vt:lpstr>
      <vt:lpstr>What is cVIGIL?</vt:lpstr>
      <vt:lpstr>How it works?</vt:lpstr>
      <vt:lpstr>cVIGIL offering </vt:lpstr>
      <vt:lpstr>cVIGIL Modules</vt:lpstr>
      <vt:lpstr>cVIGIL Users?</vt:lpstr>
      <vt:lpstr>cVIGIL citizen App</vt:lpstr>
      <vt:lpstr>Citizen App: prerequisite</vt:lpstr>
      <vt:lpstr>Citizen App: steps to install</vt:lpstr>
      <vt:lpstr>Citizen App: How to use?</vt:lpstr>
      <vt:lpstr>Citizen App: How to use?</vt:lpstr>
      <vt:lpstr>Citizen App: How to use?</vt:lpstr>
      <vt:lpstr>Citizen App: File a complaint?</vt:lpstr>
      <vt:lpstr>Citizen App: File a complaint?</vt:lpstr>
      <vt:lpstr>Citizen App: File a complaint?</vt:lpstr>
      <vt:lpstr>Citizen App: complaint status</vt:lpstr>
      <vt:lpstr>Citizen App: success stories</vt:lpstr>
      <vt:lpstr>Citizen App</vt:lpstr>
      <vt:lpstr>cVIGIL Monitor App</vt:lpstr>
      <vt:lpstr>cVIGIL Monitor App</vt:lpstr>
      <vt:lpstr>Monitor App: steps to install</vt:lpstr>
      <vt:lpstr>Monitor App: How to use?</vt:lpstr>
      <vt:lpstr>Monitor App: How to use?</vt:lpstr>
      <vt:lpstr>Monitor App: How to use?</vt:lpstr>
      <vt:lpstr>Monitor App</vt:lpstr>
      <vt:lpstr>cVIGIL Monitor Dashboard</vt:lpstr>
      <vt:lpstr>cVIGIL Monitor Dashbaord</vt:lpstr>
      <vt:lpstr>cVIGIL Investigator App</vt:lpstr>
      <vt:lpstr>cVIGIL Investigator App</vt:lpstr>
      <vt:lpstr>Investigator App: How to use?</vt:lpstr>
      <vt:lpstr>Investigator App: How to use?</vt:lpstr>
      <vt:lpstr>Investigator App: How to use?</vt:lpstr>
      <vt:lpstr>Investigator App: Live view</vt:lpstr>
      <vt:lpstr>Investigator App: case details</vt:lpstr>
      <vt:lpstr>Investigator App: reply</vt:lpstr>
      <vt:lpstr>Investigator App: suo moto</vt:lpstr>
      <vt:lpstr>Investigator App: suo moto</vt:lpstr>
      <vt:lpstr>Investigator App</vt:lpstr>
      <vt:lpstr>cVIGIL Observer App</vt:lpstr>
      <vt:lpstr>cVIGIL Observer App</vt:lpstr>
      <vt:lpstr>cVIGIL Observer App</vt:lpstr>
      <vt:lpstr>Observer App: how to use?</vt:lpstr>
      <vt:lpstr>Observer App: how to use?</vt:lpstr>
      <vt:lpstr>Observer App: Live cases</vt:lpstr>
      <vt:lpstr>Observer App: Live cases</vt:lpstr>
      <vt:lpstr>Observer App: submit report</vt:lpstr>
      <vt:lpstr>Observer App: Flying Squad</vt:lpstr>
      <vt:lpstr>Observer App</vt:lpstr>
      <vt:lpstr>cVIGIL Decider(RO/ARO)</vt:lpstr>
      <vt:lpstr>Decider Dashboard</vt:lpstr>
      <vt:lpstr>Decider Dashboard</vt:lpstr>
      <vt:lpstr>Decider Dashboard</vt:lpstr>
      <vt:lpstr>Decider Dashboard</vt:lpstr>
      <vt:lpstr>cVIGIL User Manuals &amp; FAQ</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Santosh Pathariya</dc:creator>
  <cp:lastModifiedBy>Santosh Pathariya</cp:lastModifiedBy>
  <cp:revision>18</cp:revision>
  <dcterms:modified xsi:type="dcterms:W3CDTF">2021-12-13T06:09:22Z</dcterms:modified>
</cp:coreProperties>
</file>