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3" r:id="rId1"/>
  </p:sldMasterIdLst>
  <p:sldIdLst>
    <p:sldId id="256" r:id="rId2"/>
    <p:sldId id="260" r:id="rId3"/>
    <p:sldId id="257" r:id="rId4"/>
    <p:sldId id="258" r:id="rId5"/>
    <p:sldId id="259" r:id="rId6"/>
    <p:sldId id="276" r:id="rId7"/>
    <p:sldId id="274" r:id="rId8"/>
    <p:sldId id="268" r:id="rId9"/>
    <p:sldId id="269" r:id="rId10"/>
    <p:sldId id="282" r:id="rId11"/>
    <p:sldId id="270" r:id="rId12"/>
    <p:sldId id="261" r:id="rId13"/>
    <p:sldId id="277" r:id="rId1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FF"/>
    <a:srgbClr val="CC6600"/>
    <a:srgbClr val="800080"/>
    <a:srgbClr val="006666"/>
    <a:srgbClr val="00487E"/>
    <a:srgbClr val="FF99FF"/>
    <a:srgbClr val="003300"/>
    <a:srgbClr val="339966"/>
    <a:srgbClr val="CC3300"/>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1" d="100"/>
          <a:sy n="71" d="100"/>
        </p:scale>
        <p:origin x="-1944" y="-4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CEAF83-57C1-424F-8928-857F8FC0C9B8}" type="doc">
      <dgm:prSet loTypeId="urn:microsoft.com/office/officeart/2005/8/layout/bProcess2" loCatId="process" qsTypeId="urn:microsoft.com/office/officeart/2005/8/quickstyle/3d3" qsCatId="3D" csTypeId="urn:microsoft.com/office/officeart/2005/8/colors/accent6_2" csCatId="accent6" phldr="1"/>
      <dgm:spPr/>
    </dgm:pt>
    <dgm:pt modelId="{684ED2F4-8C68-4DBF-A99F-227569320A87}">
      <dgm:prSet phldrT="[Text]"/>
      <dgm:spPr>
        <a:solidFill>
          <a:srgbClr val="FF0000"/>
        </a:solidFill>
      </dgm:spPr>
      <dgm:t>
        <a:bodyPr/>
        <a:lstStyle/>
        <a:p>
          <a:r>
            <a:rPr lang="en-US" dirty="0" smtClean="0"/>
            <a:t>Total</a:t>
          </a:r>
          <a:endParaRPr lang="en-US" dirty="0"/>
        </a:p>
      </dgm:t>
    </dgm:pt>
    <dgm:pt modelId="{90433135-7BFD-4B34-A4C7-4E9DBBDF81B6}" type="parTrans" cxnId="{727D06E9-D074-4F24-9391-E711EDCAFC38}">
      <dgm:prSet/>
      <dgm:spPr/>
      <dgm:t>
        <a:bodyPr/>
        <a:lstStyle/>
        <a:p>
          <a:endParaRPr lang="en-US"/>
        </a:p>
      </dgm:t>
    </dgm:pt>
    <dgm:pt modelId="{86E31B06-E712-4D95-9120-F50FA6866441}" type="sibTrans" cxnId="{727D06E9-D074-4F24-9391-E711EDCAFC38}">
      <dgm:prSet/>
      <dgm:spPr/>
      <dgm:t>
        <a:bodyPr/>
        <a:lstStyle/>
        <a:p>
          <a:endParaRPr lang="en-US"/>
        </a:p>
      </dgm:t>
    </dgm:pt>
    <dgm:pt modelId="{10693CCD-D07A-4387-8811-C98725388994}">
      <dgm:prSet phldrT="[Text]"/>
      <dgm:spPr/>
      <dgm:t>
        <a:bodyPr/>
        <a:lstStyle/>
        <a:p>
          <a:r>
            <a:rPr lang="en-US" dirty="0" smtClean="0"/>
            <a:t>Ballot</a:t>
          </a:r>
          <a:endParaRPr lang="en-US" dirty="0"/>
        </a:p>
      </dgm:t>
    </dgm:pt>
    <dgm:pt modelId="{98200803-A41F-444B-A66F-CFE7B5803904}" type="parTrans" cxnId="{56EEEB82-9FCB-49F5-BACB-47E6C2895797}">
      <dgm:prSet/>
      <dgm:spPr/>
      <dgm:t>
        <a:bodyPr/>
        <a:lstStyle/>
        <a:p>
          <a:endParaRPr lang="en-US"/>
        </a:p>
      </dgm:t>
    </dgm:pt>
    <dgm:pt modelId="{7B66939B-3062-4934-B835-0398BBAA15FC}" type="sibTrans" cxnId="{56EEEB82-9FCB-49F5-BACB-47E6C2895797}">
      <dgm:prSet/>
      <dgm:spPr/>
      <dgm:t>
        <a:bodyPr/>
        <a:lstStyle/>
        <a:p>
          <a:endParaRPr lang="en-US"/>
        </a:p>
      </dgm:t>
    </dgm:pt>
    <dgm:pt modelId="{A84F6598-04D1-4326-B9A0-0AD8CAE53A01}">
      <dgm:prSet phldrT="[Text]"/>
      <dgm:spPr/>
      <dgm:t>
        <a:bodyPr/>
        <a:lstStyle/>
        <a:p>
          <a:r>
            <a:rPr lang="en-US" dirty="0" smtClean="0"/>
            <a:t>Close</a:t>
          </a:r>
          <a:endParaRPr lang="en-US" dirty="0"/>
        </a:p>
      </dgm:t>
    </dgm:pt>
    <dgm:pt modelId="{962C5128-F467-4A1D-86DE-82712A7AA81B}" type="parTrans" cxnId="{7DFF64F7-35BB-4540-95FC-4430774F8C13}">
      <dgm:prSet/>
      <dgm:spPr/>
      <dgm:t>
        <a:bodyPr/>
        <a:lstStyle/>
        <a:p>
          <a:endParaRPr lang="en-US"/>
        </a:p>
      </dgm:t>
    </dgm:pt>
    <dgm:pt modelId="{C9C89EA2-E22A-4E82-8E26-9495BBE6CFD4}" type="sibTrans" cxnId="{7DFF64F7-35BB-4540-95FC-4430774F8C13}">
      <dgm:prSet/>
      <dgm:spPr/>
      <dgm:t>
        <a:bodyPr/>
        <a:lstStyle/>
        <a:p>
          <a:endParaRPr lang="en-US"/>
        </a:p>
      </dgm:t>
    </dgm:pt>
    <dgm:pt modelId="{5D56BD15-9069-4BDC-B773-67F5E4EECD29}">
      <dgm:prSet phldrT="[Text]"/>
      <dgm:spPr/>
      <dgm:t>
        <a:bodyPr/>
        <a:lstStyle/>
        <a:p>
          <a:r>
            <a:rPr lang="en-US" dirty="0" smtClean="0"/>
            <a:t>Result count in CU</a:t>
          </a:r>
          <a:endParaRPr lang="en-US" dirty="0"/>
        </a:p>
      </dgm:t>
    </dgm:pt>
    <dgm:pt modelId="{3E4D3AE3-8449-40EB-BEDE-DF55881BD38D}" type="parTrans" cxnId="{42D0B514-DBC7-4A3E-A459-CF4DA0F1FCCB}">
      <dgm:prSet/>
      <dgm:spPr/>
      <dgm:t>
        <a:bodyPr/>
        <a:lstStyle/>
        <a:p>
          <a:endParaRPr lang="en-US"/>
        </a:p>
      </dgm:t>
    </dgm:pt>
    <dgm:pt modelId="{B1470F93-F164-44FE-AD29-4FD993791908}" type="sibTrans" cxnId="{42D0B514-DBC7-4A3E-A459-CF4DA0F1FCCB}">
      <dgm:prSet/>
      <dgm:spPr/>
      <dgm:t>
        <a:bodyPr/>
        <a:lstStyle/>
        <a:p>
          <a:endParaRPr lang="en-US"/>
        </a:p>
      </dgm:t>
    </dgm:pt>
    <dgm:pt modelId="{34205EEF-37B7-42C5-A238-36E5024C9E84}">
      <dgm:prSet phldrT="[Text]"/>
      <dgm:spPr>
        <a:solidFill>
          <a:srgbClr val="FF0000"/>
        </a:solidFill>
      </dgm:spPr>
      <dgm:t>
        <a:bodyPr/>
        <a:lstStyle/>
        <a:p>
          <a:r>
            <a:rPr lang="en-US" dirty="0" smtClean="0"/>
            <a:t>Clear</a:t>
          </a:r>
          <a:endParaRPr lang="en-US" dirty="0"/>
        </a:p>
      </dgm:t>
    </dgm:pt>
    <dgm:pt modelId="{5FBDAAE1-4DC5-4F47-B64F-B73068A4BE74}" type="parTrans" cxnId="{B977D410-5109-4782-8EE4-7D631E5AD60D}">
      <dgm:prSet/>
      <dgm:spPr/>
      <dgm:t>
        <a:bodyPr/>
        <a:lstStyle/>
        <a:p>
          <a:endParaRPr lang="en-US"/>
        </a:p>
      </dgm:t>
    </dgm:pt>
    <dgm:pt modelId="{3343587A-7766-4F60-8FA1-CD482946E8D3}" type="sibTrans" cxnId="{B977D410-5109-4782-8EE4-7D631E5AD60D}">
      <dgm:prSet/>
      <dgm:spPr/>
      <dgm:t>
        <a:bodyPr/>
        <a:lstStyle/>
        <a:p>
          <a:endParaRPr lang="en-US"/>
        </a:p>
      </dgm:t>
    </dgm:pt>
    <dgm:pt modelId="{4984E6A1-0F16-45B2-B824-BABC75562F66}">
      <dgm:prSet phldrT="[Text]"/>
      <dgm:spPr/>
      <dgm:t>
        <a:bodyPr/>
        <a:lstStyle/>
        <a:p>
          <a:r>
            <a:rPr lang="en-US" dirty="0" smtClean="0"/>
            <a:t>S/W off</a:t>
          </a:r>
          <a:endParaRPr lang="en-US" dirty="0"/>
        </a:p>
      </dgm:t>
    </dgm:pt>
    <dgm:pt modelId="{DFF8D72B-AE33-4C0F-AB83-7F281B1F4960}" type="parTrans" cxnId="{BD863EBC-3A1F-4784-A054-D33DAC75A2BA}">
      <dgm:prSet/>
      <dgm:spPr/>
      <dgm:t>
        <a:bodyPr/>
        <a:lstStyle/>
        <a:p>
          <a:endParaRPr lang="en-US"/>
        </a:p>
      </dgm:t>
    </dgm:pt>
    <dgm:pt modelId="{F5259B26-0CC3-43E8-AC4A-57E0021743FF}" type="sibTrans" cxnId="{BD863EBC-3A1F-4784-A054-D33DAC75A2BA}">
      <dgm:prSet/>
      <dgm:spPr/>
      <dgm:t>
        <a:bodyPr/>
        <a:lstStyle/>
        <a:p>
          <a:endParaRPr lang="en-US"/>
        </a:p>
      </dgm:t>
    </dgm:pt>
    <dgm:pt modelId="{5FC3AF83-70EF-44E4-ACAB-EADF6D1CE53B}">
      <dgm:prSet phldrT="[Text]"/>
      <dgm:spPr>
        <a:solidFill>
          <a:srgbClr val="FF0000"/>
        </a:solidFill>
      </dgm:spPr>
      <dgm:t>
        <a:bodyPr/>
        <a:lstStyle/>
        <a:p>
          <a:r>
            <a:rPr lang="en-US" dirty="0" smtClean="0"/>
            <a:t>Seal</a:t>
          </a:r>
          <a:endParaRPr lang="en-US" dirty="0"/>
        </a:p>
      </dgm:t>
    </dgm:pt>
    <dgm:pt modelId="{6A7ECCB7-A64A-47BC-851E-0CE9FC47E05B}" type="parTrans" cxnId="{AD8CFC79-F55B-4FDE-9090-A3A89C8D0597}">
      <dgm:prSet/>
      <dgm:spPr/>
      <dgm:t>
        <a:bodyPr/>
        <a:lstStyle/>
        <a:p>
          <a:endParaRPr lang="en-US"/>
        </a:p>
      </dgm:t>
    </dgm:pt>
    <dgm:pt modelId="{0467F424-E2F0-45A3-A435-F4CE121E0E1B}" type="sibTrans" cxnId="{AD8CFC79-F55B-4FDE-9090-A3A89C8D0597}">
      <dgm:prSet/>
      <dgm:spPr/>
      <dgm:t>
        <a:bodyPr/>
        <a:lstStyle/>
        <a:p>
          <a:endParaRPr lang="en-US"/>
        </a:p>
      </dgm:t>
    </dgm:pt>
    <dgm:pt modelId="{C0171242-24AB-4828-BB81-AD06D7CAF827}">
      <dgm:prSet phldrT="[Text]"/>
      <dgm:spPr/>
      <dgm:t>
        <a:bodyPr/>
        <a:lstStyle/>
        <a:p>
          <a:r>
            <a:rPr lang="en-US" dirty="0" smtClean="0"/>
            <a:t>VVPAT Slip Count</a:t>
          </a:r>
          <a:endParaRPr lang="en-US" dirty="0"/>
        </a:p>
      </dgm:t>
    </dgm:pt>
    <dgm:pt modelId="{9423A4DF-2DA5-4C83-A314-F3A6400EBDFE}" type="parTrans" cxnId="{4226EAFD-BA3C-405C-93C6-892F9CB3A95F}">
      <dgm:prSet/>
      <dgm:spPr/>
      <dgm:t>
        <a:bodyPr/>
        <a:lstStyle/>
        <a:p>
          <a:endParaRPr lang="en-US"/>
        </a:p>
      </dgm:t>
    </dgm:pt>
    <dgm:pt modelId="{9017F867-3D65-4E43-9FE2-8A580E41F371}" type="sibTrans" cxnId="{4226EAFD-BA3C-405C-93C6-892F9CB3A95F}">
      <dgm:prSet/>
      <dgm:spPr/>
      <dgm:t>
        <a:bodyPr/>
        <a:lstStyle/>
        <a:p>
          <a:endParaRPr lang="en-US"/>
        </a:p>
      </dgm:t>
    </dgm:pt>
    <dgm:pt modelId="{E0D617B0-95FD-4D2B-B6B6-2DD42CD6118F}" type="pres">
      <dgm:prSet presAssocID="{A8CEAF83-57C1-424F-8928-857F8FC0C9B8}" presName="diagram" presStyleCnt="0">
        <dgm:presLayoutVars>
          <dgm:dir/>
          <dgm:resizeHandles/>
        </dgm:presLayoutVars>
      </dgm:prSet>
      <dgm:spPr/>
    </dgm:pt>
    <dgm:pt modelId="{9767E94E-6CD2-48DF-B480-2E71002BB671}" type="pres">
      <dgm:prSet presAssocID="{684ED2F4-8C68-4DBF-A99F-227569320A87}" presName="firstNode" presStyleLbl="node1" presStyleIdx="0" presStyleCnt="8">
        <dgm:presLayoutVars>
          <dgm:bulletEnabled val="1"/>
        </dgm:presLayoutVars>
      </dgm:prSet>
      <dgm:spPr/>
      <dgm:t>
        <a:bodyPr/>
        <a:lstStyle/>
        <a:p>
          <a:endParaRPr lang="en-US"/>
        </a:p>
      </dgm:t>
    </dgm:pt>
    <dgm:pt modelId="{02A2A404-B9AF-400C-BFBE-03D0D210C0D1}" type="pres">
      <dgm:prSet presAssocID="{86E31B06-E712-4D95-9120-F50FA6866441}" presName="sibTrans" presStyleLbl="sibTrans2D1" presStyleIdx="0" presStyleCnt="7" custScaleX="151542"/>
      <dgm:spPr/>
      <dgm:t>
        <a:bodyPr/>
        <a:lstStyle/>
        <a:p>
          <a:endParaRPr lang="en-US"/>
        </a:p>
      </dgm:t>
    </dgm:pt>
    <dgm:pt modelId="{63ABBAEB-B4B5-4023-8769-4B512445F9BA}" type="pres">
      <dgm:prSet presAssocID="{10693CCD-D07A-4387-8811-C98725388994}" presName="middleNode" presStyleCnt="0"/>
      <dgm:spPr/>
    </dgm:pt>
    <dgm:pt modelId="{103712DF-403E-4593-8B52-B83F903C14C0}" type="pres">
      <dgm:prSet presAssocID="{10693CCD-D07A-4387-8811-C98725388994}" presName="padding" presStyleLbl="node1" presStyleIdx="0" presStyleCnt="8"/>
      <dgm:spPr/>
    </dgm:pt>
    <dgm:pt modelId="{70C7E92D-6470-471A-84A0-0BC5D6D1B028}" type="pres">
      <dgm:prSet presAssocID="{10693CCD-D07A-4387-8811-C98725388994}" presName="shape" presStyleLbl="node1" presStyleIdx="1" presStyleCnt="8">
        <dgm:presLayoutVars>
          <dgm:bulletEnabled val="1"/>
        </dgm:presLayoutVars>
      </dgm:prSet>
      <dgm:spPr/>
      <dgm:t>
        <a:bodyPr/>
        <a:lstStyle/>
        <a:p>
          <a:endParaRPr lang="en-US"/>
        </a:p>
      </dgm:t>
    </dgm:pt>
    <dgm:pt modelId="{7F182C2B-0431-4853-AAED-57DCD9216964}" type="pres">
      <dgm:prSet presAssocID="{7B66939B-3062-4934-B835-0398BBAA15FC}" presName="sibTrans" presStyleLbl="sibTrans2D1" presStyleIdx="1" presStyleCnt="7" custScaleX="226785"/>
      <dgm:spPr/>
      <dgm:t>
        <a:bodyPr/>
        <a:lstStyle/>
        <a:p>
          <a:endParaRPr lang="en-US"/>
        </a:p>
      </dgm:t>
    </dgm:pt>
    <dgm:pt modelId="{B5DA0F70-4853-41F9-B915-234620C9E960}" type="pres">
      <dgm:prSet presAssocID="{A84F6598-04D1-4326-B9A0-0AD8CAE53A01}" presName="middleNode" presStyleCnt="0"/>
      <dgm:spPr/>
    </dgm:pt>
    <dgm:pt modelId="{74AACE42-3441-492D-AFFB-C9810C818044}" type="pres">
      <dgm:prSet presAssocID="{A84F6598-04D1-4326-B9A0-0AD8CAE53A01}" presName="padding" presStyleLbl="node1" presStyleIdx="1" presStyleCnt="8"/>
      <dgm:spPr/>
    </dgm:pt>
    <dgm:pt modelId="{970F332E-E90D-4FCE-ADAA-07F8B385C68A}" type="pres">
      <dgm:prSet presAssocID="{A84F6598-04D1-4326-B9A0-0AD8CAE53A01}" presName="shape" presStyleLbl="node1" presStyleIdx="2" presStyleCnt="8">
        <dgm:presLayoutVars>
          <dgm:bulletEnabled val="1"/>
        </dgm:presLayoutVars>
      </dgm:prSet>
      <dgm:spPr/>
      <dgm:t>
        <a:bodyPr/>
        <a:lstStyle/>
        <a:p>
          <a:endParaRPr lang="en-US"/>
        </a:p>
      </dgm:t>
    </dgm:pt>
    <dgm:pt modelId="{A92B001C-19F1-4763-91ED-2D1A1C7629EC}" type="pres">
      <dgm:prSet presAssocID="{C9C89EA2-E22A-4E82-8E26-9495BBE6CFD4}" presName="sibTrans" presStyleLbl="sibTrans2D1" presStyleIdx="2" presStyleCnt="7" custScaleX="190314"/>
      <dgm:spPr/>
      <dgm:t>
        <a:bodyPr/>
        <a:lstStyle/>
        <a:p>
          <a:endParaRPr lang="en-US"/>
        </a:p>
      </dgm:t>
    </dgm:pt>
    <dgm:pt modelId="{99620D13-DF42-4279-B5E6-9048B7B5C417}" type="pres">
      <dgm:prSet presAssocID="{5D56BD15-9069-4BDC-B773-67F5E4EECD29}" presName="middleNode" presStyleCnt="0"/>
      <dgm:spPr/>
    </dgm:pt>
    <dgm:pt modelId="{4480A784-7E6D-4ABD-97CD-B9D22AEEDE75}" type="pres">
      <dgm:prSet presAssocID="{5D56BD15-9069-4BDC-B773-67F5E4EECD29}" presName="padding" presStyleLbl="node1" presStyleIdx="2" presStyleCnt="8"/>
      <dgm:spPr/>
    </dgm:pt>
    <dgm:pt modelId="{19D26BF7-BC7E-49E3-80F5-F8827820DC81}" type="pres">
      <dgm:prSet presAssocID="{5D56BD15-9069-4BDC-B773-67F5E4EECD29}" presName="shape" presStyleLbl="node1" presStyleIdx="3" presStyleCnt="8">
        <dgm:presLayoutVars>
          <dgm:bulletEnabled val="1"/>
        </dgm:presLayoutVars>
      </dgm:prSet>
      <dgm:spPr/>
      <dgm:t>
        <a:bodyPr/>
        <a:lstStyle/>
        <a:p>
          <a:endParaRPr lang="en-US"/>
        </a:p>
      </dgm:t>
    </dgm:pt>
    <dgm:pt modelId="{7841A35D-42A5-4A8F-A481-B01806FBC889}" type="pres">
      <dgm:prSet presAssocID="{B1470F93-F164-44FE-AD29-4FD993791908}" presName="sibTrans" presStyleLbl="sibTrans2D1" presStyleIdx="3" presStyleCnt="7" custScaleX="221458"/>
      <dgm:spPr/>
      <dgm:t>
        <a:bodyPr/>
        <a:lstStyle/>
        <a:p>
          <a:endParaRPr lang="en-US"/>
        </a:p>
      </dgm:t>
    </dgm:pt>
    <dgm:pt modelId="{AE1501EB-DE95-457E-8A49-1AB51E95FCCA}" type="pres">
      <dgm:prSet presAssocID="{C0171242-24AB-4828-BB81-AD06D7CAF827}" presName="middleNode" presStyleCnt="0"/>
      <dgm:spPr/>
    </dgm:pt>
    <dgm:pt modelId="{CD7CF9A6-E35B-4A2E-BEF4-9C1D611D23E8}" type="pres">
      <dgm:prSet presAssocID="{C0171242-24AB-4828-BB81-AD06D7CAF827}" presName="padding" presStyleLbl="node1" presStyleIdx="3" presStyleCnt="8"/>
      <dgm:spPr/>
    </dgm:pt>
    <dgm:pt modelId="{4A6466B2-1953-4869-8F0D-47385AA260A1}" type="pres">
      <dgm:prSet presAssocID="{C0171242-24AB-4828-BB81-AD06D7CAF827}" presName="shape" presStyleLbl="node1" presStyleIdx="4" presStyleCnt="8">
        <dgm:presLayoutVars>
          <dgm:bulletEnabled val="1"/>
        </dgm:presLayoutVars>
      </dgm:prSet>
      <dgm:spPr/>
      <dgm:t>
        <a:bodyPr/>
        <a:lstStyle/>
        <a:p>
          <a:endParaRPr lang="en-US"/>
        </a:p>
      </dgm:t>
    </dgm:pt>
    <dgm:pt modelId="{42A93931-74CB-419B-ADE6-FCDACB73B642}" type="pres">
      <dgm:prSet presAssocID="{9017F867-3D65-4E43-9FE2-8A580E41F371}" presName="sibTrans" presStyleLbl="sibTrans2D1" presStyleIdx="4" presStyleCnt="7" custScaleX="154715"/>
      <dgm:spPr/>
      <dgm:t>
        <a:bodyPr/>
        <a:lstStyle/>
        <a:p>
          <a:endParaRPr lang="en-US"/>
        </a:p>
      </dgm:t>
    </dgm:pt>
    <dgm:pt modelId="{423DFA21-5549-42DE-ABFD-8F5771D954E2}" type="pres">
      <dgm:prSet presAssocID="{34205EEF-37B7-42C5-A238-36E5024C9E84}" presName="middleNode" presStyleCnt="0"/>
      <dgm:spPr/>
    </dgm:pt>
    <dgm:pt modelId="{ED9918AA-29D1-4E77-B5D9-4C0E8DDE7537}" type="pres">
      <dgm:prSet presAssocID="{34205EEF-37B7-42C5-A238-36E5024C9E84}" presName="padding" presStyleLbl="node1" presStyleIdx="4" presStyleCnt="8"/>
      <dgm:spPr/>
    </dgm:pt>
    <dgm:pt modelId="{97E8D996-DE27-4F0B-9638-7CB0F3C3A73D}" type="pres">
      <dgm:prSet presAssocID="{34205EEF-37B7-42C5-A238-36E5024C9E84}" presName="shape" presStyleLbl="node1" presStyleIdx="5" presStyleCnt="8">
        <dgm:presLayoutVars>
          <dgm:bulletEnabled val="1"/>
        </dgm:presLayoutVars>
      </dgm:prSet>
      <dgm:spPr/>
      <dgm:t>
        <a:bodyPr/>
        <a:lstStyle/>
        <a:p>
          <a:endParaRPr lang="en-US"/>
        </a:p>
      </dgm:t>
    </dgm:pt>
    <dgm:pt modelId="{62E32235-AF99-44BE-9A24-384E36C67DB9}" type="pres">
      <dgm:prSet presAssocID="{3343587A-7766-4F60-8FA1-CD482946E8D3}" presName="sibTrans" presStyleLbl="sibTrans2D1" presStyleIdx="5" presStyleCnt="7" custScaleX="182761"/>
      <dgm:spPr/>
      <dgm:t>
        <a:bodyPr/>
        <a:lstStyle/>
        <a:p>
          <a:endParaRPr lang="en-US"/>
        </a:p>
      </dgm:t>
    </dgm:pt>
    <dgm:pt modelId="{6121FBA5-31A0-422F-813D-47F184B12F78}" type="pres">
      <dgm:prSet presAssocID="{4984E6A1-0F16-45B2-B824-BABC75562F66}" presName="middleNode" presStyleCnt="0"/>
      <dgm:spPr/>
    </dgm:pt>
    <dgm:pt modelId="{85DD540B-FB00-4689-80C8-4D2E326E0406}" type="pres">
      <dgm:prSet presAssocID="{4984E6A1-0F16-45B2-B824-BABC75562F66}" presName="padding" presStyleLbl="node1" presStyleIdx="5" presStyleCnt="8"/>
      <dgm:spPr/>
    </dgm:pt>
    <dgm:pt modelId="{E73DC632-87A9-4F39-A068-88D42D7EACE7}" type="pres">
      <dgm:prSet presAssocID="{4984E6A1-0F16-45B2-B824-BABC75562F66}" presName="shape" presStyleLbl="node1" presStyleIdx="6" presStyleCnt="8">
        <dgm:presLayoutVars>
          <dgm:bulletEnabled val="1"/>
        </dgm:presLayoutVars>
      </dgm:prSet>
      <dgm:spPr/>
      <dgm:t>
        <a:bodyPr/>
        <a:lstStyle/>
        <a:p>
          <a:endParaRPr lang="en-US"/>
        </a:p>
      </dgm:t>
    </dgm:pt>
    <dgm:pt modelId="{BAEFD7F7-CDCE-4A60-9623-116EA4940B50}" type="pres">
      <dgm:prSet presAssocID="{F5259B26-0CC3-43E8-AC4A-57E0021743FF}" presName="sibTrans" presStyleLbl="sibTrans2D1" presStyleIdx="6" presStyleCnt="7" custScaleX="162862"/>
      <dgm:spPr/>
      <dgm:t>
        <a:bodyPr/>
        <a:lstStyle/>
        <a:p>
          <a:endParaRPr lang="en-US"/>
        </a:p>
      </dgm:t>
    </dgm:pt>
    <dgm:pt modelId="{D38B541A-40C5-4BF3-8A23-C456DEC4171B}" type="pres">
      <dgm:prSet presAssocID="{5FC3AF83-70EF-44E4-ACAB-EADF6D1CE53B}" presName="lastNode" presStyleLbl="node1" presStyleIdx="7" presStyleCnt="8">
        <dgm:presLayoutVars>
          <dgm:bulletEnabled val="1"/>
        </dgm:presLayoutVars>
      </dgm:prSet>
      <dgm:spPr/>
      <dgm:t>
        <a:bodyPr/>
        <a:lstStyle/>
        <a:p>
          <a:endParaRPr lang="en-US"/>
        </a:p>
      </dgm:t>
    </dgm:pt>
  </dgm:ptLst>
  <dgm:cxnLst>
    <dgm:cxn modelId="{4FC21E0A-1A52-4E47-A7CB-02F2C63B94E9}" type="presOf" srcId="{A8CEAF83-57C1-424F-8928-857F8FC0C9B8}" destId="{E0D617B0-95FD-4D2B-B6B6-2DD42CD6118F}" srcOrd="0" destOrd="0" presId="urn:microsoft.com/office/officeart/2005/8/layout/bProcess2"/>
    <dgm:cxn modelId="{26E25BAC-FF5F-4AD9-8DA5-7DE6A230A508}" type="presOf" srcId="{34205EEF-37B7-42C5-A238-36E5024C9E84}" destId="{97E8D996-DE27-4F0B-9638-7CB0F3C3A73D}" srcOrd="0" destOrd="0" presId="urn:microsoft.com/office/officeart/2005/8/layout/bProcess2"/>
    <dgm:cxn modelId="{FE537AA4-5032-4C03-9FF1-95630AB7990E}" type="presOf" srcId="{5FC3AF83-70EF-44E4-ACAB-EADF6D1CE53B}" destId="{D38B541A-40C5-4BF3-8A23-C456DEC4171B}" srcOrd="0" destOrd="0" presId="urn:microsoft.com/office/officeart/2005/8/layout/bProcess2"/>
    <dgm:cxn modelId="{BD863EBC-3A1F-4784-A054-D33DAC75A2BA}" srcId="{A8CEAF83-57C1-424F-8928-857F8FC0C9B8}" destId="{4984E6A1-0F16-45B2-B824-BABC75562F66}" srcOrd="6" destOrd="0" parTransId="{DFF8D72B-AE33-4C0F-AB83-7F281B1F4960}" sibTransId="{F5259B26-0CC3-43E8-AC4A-57E0021743FF}"/>
    <dgm:cxn modelId="{588DC318-20CE-45F5-B30F-6F9EC9497D51}" type="presOf" srcId="{4984E6A1-0F16-45B2-B824-BABC75562F66}" destId="{E73DC632-87A9-4F39-A068-88D42D7EACE7}" srcOrd="0" destOrd="0" presId="urn:microsoft.com/office/officeart/2005/8/layout/bProcess2"/>
    <dgm:cxn modelId="{727D06E9-D074-4F24-9391-E711EDCAFC38}" srcId="{A8CEAF83-57C1-424F-8928-857F8FC0C9B8}" destId="{684ED2F4-8C68-4DBF-A99F-227569320A87}" srcOrd="0" destOrd="0" parTransId="{90433135-7BFD-4B34-A4C7-4E9DBBDF81B6}" sibTransId="{86E31B06-E712-4D95-9120-F50FA6866441}"/>
    <dgm:cxn modelId="{DE6C1D3D-3B1A-48B8-A23C-A94F91D62AE7}" type="presOf" srcId="{C9C89EA2-E22A-4E82-8E26-9495BBE6CFD4}" destId="{A92B001C-19F1-4763-91ED-2D1A1C7629EC}" srcOrd="0" destOrd="0" presId="urn:microsoft.com/office/officeart/2005/8/layout/bProcess2"/>
    <dgm:cxn modelId="{72709137-F767-4440-B166-4D6D1A4C875D}" type="presOf" srcId="{A84F6598-04D1-4326-B9A0-0AD8CAE53A01}" destId="{970F332E-E90D-4FCE-ADAA-07F8B385C68A}" srcOrd="0" destOrd="0" presId="urn:microsoft.com/office/officeart/2005/8/layout/bProcess2"/>
    <dgm:cxn modelId="{56EEEB82-9FCB-49F5-BACB-47E6C2895797}" srcId="{A8CEAF83-57C1-424F-8928-857F8FC0C9B8}" destId="{10693CCD-D07A-4387-8811-C98725388994}" srcOrd="1" destOrd="0" parTransId="{98200803-A41F-444B-A66F-CFE7B5803904}" sibTransId="{7B66939B-3062-4934-B835-0398BBAA15FC}"/>
    <dgm:cxn modelId="{34D3FEA3-C88D-4D84-8480-2F02CF66C9DA}" type="presOf" srcId="{F5259B26-0CC3-43E8-AC4A-57E0021743FF}" destId="{BAEFD7F7-CDCE-4A60-9623-116EA4940B50}" srcOrd="0" destOrd="0" presId="urn:microsoft.com/office/officeart/2005/8/layout/bProcess2"/>
    <dgm:cxn modelId="{6A5D74C4-C6C2-4826-A8F9-18E1E8F61495}" type="presOf" srcId="{86E31B06-E712-4D95-9120-F50FA6866441}" destId="{02A2A404-B9AF-400C-BFBE-03D0D210C0D1}" srcOrd="0" destOrd="0" presId="urn:microsoft.com/office/officeart/2005/8/layout/bProcess2"/>
    <dgm:cxn modelId="{F450B81E-AE12-4897-9A07-A5ED90A3F35E}" type="presOf" srcId="{3343587A-7766-4F60-8FA1-CD482946E8D3}" destId="{62E32235-AF99-44BE-9A24-384E36C67DB9}" srcOrd="0" destOrd="0" presId="urn:microsoft.com/office/officeart/2005/8/layout/bProcess2"/>
    <dgm:cxn modelId="{AD8CFC79-F55B-4FDE-9090-A3A89C8D0597}" srcId="{A8CEAF83-57C1-424F-8928-857F8FC0C9B8}" destId="{5FC3AF83-70EF-44E4-ACAB-EADF6D1CE53B}" srcOrd="7" destOrd="0" parTransId="{6A7ECCB7-A64A-47BC-851E-0CE9FC47E05B}" sibTransId="{0467F424-E2F0-45A3-A435-F4CE121E0E1B}"/>
    <dgm:cxn modelId="{42D0B514-DBC7-4A3E-A459-CF4DA0F1FCCB}" srcId="{A8CEAF83-57C1-424F-8928-857F8FC0C9B8}" destId="{5D56BD15-9069-4BDC-B773-67F5E4EECD29}" srcOrd="3" destOrd="0" parTransId="{3E4D3AE3-8449-40EB-BEDE-DF55881BD38D}" sibTransId="{B1470F93-F164-44FE-AD29-4FD993791908}"/>
    <dgm:cxn modelId="{AB6CD79A-CA03-4DA2-8376-6841E3FABB79}" type="presOf" srcId="{9017F867-3D65-4E43-9FE2-8A580E41F371}" destId="{42A93931-74CB-419B-ADE6-FCDACB73B642}" srcOrd="0" destOrd="0" presId="urn:microsoft.com/office/officeart/2005/8/layout/bProcess2"/>
    <dgm:cxn modelId="{923463EA-4F81-4CB9-89E8-DFE17760B138}" type="presOf" srcId="{C0171242-24AB-4828-BB81-AD06D7CAF827}" destId="{4A6466B2-1953-4869-8F0D-47385AA260A1}" srcOrd="0" destOrd="0" presId="urn:microsoft.com/office/officeart/2005/8/layout/bProcess2"/>
    <dgm:cxn modelId="{B977D410-5109-4782-8EE4-7D631E5AD60D}" srcId="{A8CEAF83-57C1-424F-8928-857F8FC0C9B8}" destId="{34205EEF-37B7-42C5-A238-36E5024C9E84}" srcOrd="5" destOrd="0" parTransId="{5FBDAAE1-4DC5-4F47-B64F-B73068A4BE74}" sibTransId="{3343587A-7766-4F60-8FA1-CD482946E8D3}"/>
    <dgm:cxn modelId="{4226EAFD-BA3C-405C-93C6-892F9CB3A95F}" srcId="{A8CEAF83-57C1-424F-8928-857F8FC0C9B8}" destId="{C0171242-24AB-4828-BB81-AD06D7CAF827}" srcOrd="4" destOrd="0" parTransId="{9423A4DF-2DA5-4C83-A314-F3A6400EBDFE}" sibTransId="{9017F867-3D65-4E43-9FE2-8A580E41F371}"/>
    <dgm:cxn modelId="{E4807940-A5EF-4299-A7F4-B8D8024C20F3}" type="presOf" srcId="{10693CCD-D07A-4387-8811-C98725388994}" destId="{70C7E92D-6470-471A-84A0-0BC5D6D1B028}" srcOrd="0" destOrd="0" presId="urn:microsoft.com/office/officeart/2005/8/layout/bProcess2"/>
    <dgm:cxn modelId="{5E1E1245-AF84-45D4-B42C-012B95A80B77}" type="presOf" srcId="{684ED2F4-8C68-4DBF-A99F-227569320A87}" destId="{9767E94E-6CD2-48DF-B480-2E71002BB671}" srcOrd="0" destOrd="0" presId="urn:microsoft.com/office/officeart/2005/8/layout/bProcess2"/>
    <dgm:cxn modelId="{7DFF64F7-35BB-4540-95FC-4430774F8C13}" srcId="{A8CEAF83-57C1-424F-8928-857F8FC0C9B8}" destId="{A84F6598-04D1-4326-B9A0-0AD8CAE53A01}" srcOrd="2" destOrd="0" parTransId="{962C5128-F467-4A1D-86DE-82712A7AA81B}" sibTransId="{C9C89EA2-E22A-4E82-8E26-9495BBE6CFD4}"/>
    <dgm:cxn modelId="{F9B46461-A42D-4943-A9C6-541A05A3D4BB}" type="presOf" srcId="{5D56BD15-9069-4BDC-B773-67F5E4EECD29}" destId="{19D26BF7-BC7E-49E3-80F5-F8827820DC81}" srcOrd="0" destOrd="0" presId="urn:microsoft.com/office/officeart/2005/8/layout/bProcess2"/>
    <dgm:cxn modelId="{59837F38-444C-4970-8E07-3DA2EC65BD82}" type="presOf" srcId="{7B66939B-3062-4934-B835-0398BBAA15FC}" destId="{7F182C2B-0431-4853-AAED-57DCD9216964}" srcOrd="0" destOrd="0" presId="urn:microsoft.com/office/officeart/2005/8/layout/bProcess2"/>
    <dgm:cxn modelId="{33B1091C-756E-4D2D-BF43-76FB69400550}" type="presOf" srcId="{B1470F93-F164-44FE-AD29-4FD993791908}" destId="{7841A35D-42A5-4A8F-A481-B01806FBC889}" srcOrd="0" destOrd="0" presId="urn:microsoft.com/office/officeart/2005/8/layout/bProcess2"/>
    <dgm:cxn modelId="{D0422D63-7A4C-483D-A50F-AF3748A95D3C}" type="presParOf" srcId="{E0D617B0-95FD-4D2B-B6B6-2DD42CD6118F}" destId="{9767E94E-6CD2-48DF-B480-2E71002BB671}" srcOrd="0" destOrd="0" presId="urn:microsoft.com/office/officeart/2005/8/layout/bProcess2"/>
    <dgm:cxn modelId="{3FEF7A3D-5501-40A2-B2D3-F9E47AF9455F}" type="presParOf" srcId="{E0D617B0-95FD-4D2B-B6B6-2DD42CD6118F}" destId="{02A2A404-B9AF-400C-BFBE-03D0D210C0D1}" srcOrd="1" destOrd="0" presId="urn:microsoft.com/office/officeart/2005/8/layout/bProcess2"/>
    <dgm:cxn modelId="{05D0CAC3-4CC1-42F9-83FA-8AB21B690D66}" type="presParOf" srcId="{E0D617B0-95FD-4D2B-B6B6-2DD42CD6118F}" destId="{63ABBAEB-B4B5-4023-8769-4B512445F9BA}" srcOrd="2" destOrd="0" presId="urn:microsoft.com/office/officeart/2005/8/layout/bProcess2"/>
    <dgm:cxn modelId="{118B2265-C310-4D1E-AD7D-F1B471A6C14D}" type="presParOf" srcId="{63ABBAEB-B4B5-4023-8769-4B512445F9BA}" destId="{103712DF-403E-4593-8B52-B83F903C14C0}" srcOrd="0" destOrd="0" presId="urn:microsoft.com/office/officeart/2005/8/layout/bProcess2"/>
    <dgm:cxn modelId="{E3C9AB5B-367D-46AD-A280-5E6E332083F9}" type="presParOf" srcId="{63ABBAEB-B4B5-4023-8769-4B512445F9BA}" destId="{70C7E92D-6470-471A-84A0-0BC5D6D1B028}" srcOrd="1" destOrd="0" presId="urn:microsoft.com/office/officeart/2005/8/layout/bProcess2"/>
    <dgm:cxn modelId="{FD439EED-8F8C-4917-BE34-9F9946B2115D}" type="presParOf" srcId="{E0D617B0-95FD-4D2B-B6B6-2DD42CD6118F}" destId="{7F182C2B-0431-4853-AAED-57DCD9216964}" srcOrd="3" destOrd="0" presId="urn:microsoft.com/office/officeart/2005/8/layout/bProcess2"/>
    <dgm:cxn modelId="{7822BB1A-F148-4BFA-A2CA-83CED5CE196C}" type="presParOf" srcId="{E0D617B0-95FD-4D2B-B6B6-2DD42CD6118F}" destId="{B5DA0F70-4853-41F9-B915-234620C9E960}" srcOrd="4" destOrd="0" presId="urn:microsoft.com/office/officeart/2005/8/layout/bProcess2"/>
    <dgm:cxn modelId="{34CF040F-E3B9-4627-BB45-8D11A2B82AB2}" type="presParOf" srcId="{B5DA0F70-4853-41F9-B915-234620C9E960}" destId="{74AACE42-3441-492D-AFFB-C9810C818044}" srcOrd="0" destOrd="0" presId="urn:microsoft.com/office/officeart/2005/8/layout/bProcess2"/>
    <dgm:cxn modelId="{F540D8D4-2E9A-4847-96DF-0EFAEF081B62}" type="presParOf" srcId="{B5DA0F70-4853-41F9-B915-234620C9E960}" destId="{970F332E-E90D-4FCE-ADAA-07F8B385C68A}" srcOrd="1" destOrd="0" presId="urn:microsoft.com/office/officeart/2005/8/layout/bProcess2"/>
    <dgm:cxn modelId="{BB86C2A9-2816-41B9-87B7-29C3F6F85EC3}" type="presParOf" srcId="{E0D617B0-95FD-4D2B-B6B6-2DD42CD6118F}" destId="{A92B001C-19F1-4763-91ED-2D1A1C7629EC}" srcOrd="5" destOrd="0" presId="urn:microsoft.com/office/officeart/2005/8/layout/bProcess2"/>
    <dgm:cxn modelId="{6E4CBE45-81C2-49F3-A197-D8964663CA11}" type="presParOf" srcId="{E0D617B0-95FD-4D2B-B6B6-2DD42CD6118F}" destId="{99620D13-DF42-4279-B5E6-9048B7B5C417}" srcOrd="6" destOrd="0" presId="urn:microsoft.com/office/officeart/2005/8/layout/bProcess2"/>
    <dgm:cxn modelId="{82FDB0D0-AAF6-4DC5-A365-392DE524420A}" type="presParOf" srcId="{99620D13-DF42-4279-B5E6-9048B7B5C417}" destId="{4480A784-7E6D-4ABD-97CD-B9D22AEEDE75}" srcOrd="0" destOrd="0" presId="urn:microsoft.com/office/officeart/2005/8/layout/bProcess2"/>
    <dgm:cxn modelId="{51E69351-32A3-4DAC-93FB-4D91F99F1F4B}" type="presParOf" srcId="{99620D13-DF42-4279-B5E6-9048B7B5C417}" destId="{19D26BF7-BC7E-49E3-80F5-F8827820DC81}" srcOrd="1" destOrd="0" presId="urn:microsoft.com/office/officeart/2005/8/layout/bProcess2"/>
    <dgm:cxn modelId="{D0D28EF6-7A14-42B0-B6DB-31D9969EA464}" type="presParOf" srcId="{E0D617B0-95FD-4D2B-B6B6-2DD42CD6118F}" destId="{7841A35D-42A5-4A8F-A481-B01806FBC889}" srcOrd="7" destOrd="0" presId="urn:microsoft.com/office/officeart/2005/8/layout/bProcess2"/>
    <dgm:cxn modelId="{7C9F7804-7571-4498-B87C-6588247FF238}" type="presParOf" srcId="{E0D617B0-95FD-4D2B-B6B6-2DD42CD6118F}" destId="{AE1501EB-DE95-457E-8A49-1AB51E95FCCA}" srcOrd="8" destOrd="0" presId="urn:microsoft.com/office/officeart/2005/8/layout/bProcess2"/>
    <dgm:cxn modelId="{6795B5AB-2E34-4A64-AF2C-F7047BC2D8AC}" type="presParOf" srcId="{AE1501EB-DE95-457E-8A49-1AB51E95FCCA}" destId="{CD7CF9A6-E35B-4A2E-BEF4-9C1D611D23E8}" srcOrd="0" destOrd="0" presId="urn:microsoft.com/office/officeart/2005/8/layout/bProcess2"/>
    <dgm:cxn modelId="{1B4A8783-C03B-4BCE-AF4E-17278DC4D24C}" type="presParOf" srcId="{AE1501EB-DE95-457E-8A49-1AB51E95FCCA}" destId="{4A6466B2-1953-4869-8F0D-47385AA260A1}" srcOrd="1" destOrd="0" presId="urn:microsoft.com/office/officeart/2005/8/layout/bProcess2"/>
    <dgm:cxn modelId="{CFC14E22-73D1-46B9-ADE0-C3B6181037CB}" type="presParOf" srcId="{E0D617B0-95FD-4D2B-B6B6-2DD42CD6118F}" destId="{42A93931-74CB-419B-ADE6-FCDACB73B642}" srcOrd="9" destOrd="0" presId="urn:microsoft.com/office/officeart/2005/8/layout/bProcess2"/>
    <dgm:cxn modelId="{ABF607E7-4244-4268-AB77-53CE04BE253B}" type="presParOf" srcId="{E0D617B0-95FD-4D2B-B6B6-2DD42CD6118F}" destId="{423DFA21-5549-42DE-ABFD-8F5771D954E2}" srcOrd="10" destOrd="0" presId="urn:microsoft.com/office/officeart/2005/8/layout/bProcess2"/>
    <dgm:cxn modelId="{98542CB5-9829-47CA-AFC1-7594CF22DFB5}" type="presParOf" srcId="{423DFA21-5549-42DE-ABFD-8F5771D954E2}" destId="{ED9918AA-29D1-4E77-B5D9-4C0E8DDE7537}" srcOrd="0" destOrd="0" presId="urn:microsoft.com/office/officeart/2005/8/layout/bProcess2"/>
    <dgm:cxn modelId="{B1E2801F-D45C-47C2-98F5-886CE511AA72}" type="presParOf" srcId="{423DFA21-5549-42DE-ABFD-8F5771D954E2}" destId="{97E8D996-DE27-4F0B-9638-7CB0F3C3A73D}" srcOrd="1" destOrd="0" presId="urn:microsoft.com/office/officeart/2005/8/layout/bProcess2"/>
    <dgm:cxn modelId="{FC90C05B-5FE7-48CE-96E2-E1FEFD94C6E7}" type="presParOf" srcId="{E0D617B0-95FD-4D2B-B6B6-2DD42CD6118F}" destId="{62E32235-AF99-44BE-9A24-384E36C67DB9}" srcOrd="11" destOrd="0" presId="urn:microsoft.com/office/officeart/2005/8/layout/bProcess2"/>
    <dgm:cxn modelId="{4CD6A3FA-3448-43E7-AC34-188014091BF7}" type="presParOf" srcId="{E0D617B0-95FD-4D2B-B6B6-2DD42CD6118F}" destId="{6121FBA5-31A0-422F-813D-47F184B12F78}" srcOrd="12" destOrd="0" presId="urn:microsoft.com/office/officeart/2005/8/layout/bProcess2"/>
    <dgm:cxn modelId="{70A7584E-8945-47CE-8F27-783090039EE3}" type="presParOf" srcId="{6121FBA5-31A0-422F-813D-47F184B12F78}" destId="{85DD540B-FB00-4689-80C8-4D2E326E0406}" srcOrd="0" destOrd="0" presId="urn:microsoft.com/office/officeart/2005/8/layout/bProcess2"/>
    <dgm:cxn modelId="{09F12A0C-F7FE-496B-86C2-41EDED018564}" type="presParOf" srcId="{6121FBA5-31A0-422F-813D-47F184B12F78}" destId="{E73DC632-87A9-4F39-A068-88D42D7EACE7}" srcOrd="1" destOrd="0" presId="urn:microsoft.com/office/officeart/2005/8/layout/bProcess2"/>
    <dgm:cxn modelId="{3E5B7AEA-7905-4391-BE01-CF553A1CA6D9}" type="presParOf" srcId="{E0D617B0-95FD-4D2B-B6B6-2DD42CD6118F}" destId="{BAEFD7F7-CDCE-4A60-9623-116EA4940B50}" srcOrd="13" destOrd="0" presId="urn:microsoft.com/office/officeart/2005/8/layout/bProcess2"/>
    <dgm:cxn modelId="{E9881AD9-9499-440A-B6A1-A5C05E55AFCE}" type="presParOf" srcId="{E0D617B0-95FD-4D2B-B6B6-2DD42CD6118F}" destId="{D38B541A-40C5-4BF3-8A23-C456DEC4171B}" srcOrd="14" destOrd="0" presId="urn:microsoft.com/office/officeart/2005/8/layout/b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67E94E-6CD2-48DF-B480-2E71002BB671}">
      <dsp:nvSpPr>
        <dsp:cNvPr id="0" name=""/>
        <dsp:cNvSpPr/>
      </dsp:nvSpPr>
      <dsp:spPr>
        <a:xfrm>
          <a:off x="4204" y="600659"/>
          <a:ext cx="1564034" cy="1564034"/>
        </a:xfrm>
        <a:prstGeom prst="ellipse">
          <a:avLst/>
        </a:prstGeom>
        <a:solidFill>
          <a:srgbClr val="FF0000"/>
        </a:solidFill>
        <a:ln>
          <a:noFill/>
        </a:ln>
        <a:effectLst>
          <a:outerShdw blurRad="50800" dist="43000" dir="5400000" rotWithShape="0">
            <a:srgbClr val="000000">
              <a:alpha val="4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1733550">
            <a:lnSpc>
              <a:spcPct val="90000"/>
            </a:lnSpc>
            <a:spcBef>
              <a:spcPct val="0"/>
            </a:spcBef>
            <a:spcAft>
              <a:spcPct val="35000"/>
            </a:spcAft>
          </a:pPr>
          <a:r>
            <a:rPr lang="en-US" sz="3900" kern="1200" dirty="0" smtClean="0"/>
            <a:t>Total</a:t>
          </a:r>
          <a:endParaRPr lang="en-US" sz="3900" kern="1200" dirty="0"/>
        </a:p>
      </dsp:txBody>
      <dsp:txXfrm>
        <a:off x="233251" y="829706"/>
        <a:ext cx="1105940" cy="1105940"/>
      </dsp:txXfrm>
    </dsp:sp>
    <dsp:sp modelId="{02A2A404-B9AF-400C-BFBE-03D0D210C0D1}">
      <dsp:nvSpPr>
        <dsp:cNvPr id="0" name=""/>
        <dsp:cNvSpPr/>
      </dsp:nvSpPr>
      <dsp:spPr>
        <a:xfrm rot="10800000">
          <a:off x="512515" y="2256312"/>
          <a:ext cx="547412" cy="648822"/>
        </a:xfrm>
        <a:prstGeom prst="triangle">
          <a:avLst/>
        </a:prstGeom>
        <a:solidFill>
          <a:schemeClr val="accent6">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70C7E92D-6470-471A-84A0-0BC5D6D1B028}">
      <dsp:nvSpPr>
        <dsp:cNvPr id="0" name=""/>
        <dsp:cNvSpPr/>
      </dsp:nvSpPr>
      <dsp:spPr>
        <a:xfrm>
          <a:off x="264616" y="2972517"/>
          <a:ext cx="1043211" cy="1043211"/>
        </a:xfrm>
        <a:prstGeom prst="ellipse">
          <a:avLst/>
        </a:prstGeom>
        <a:solidFill>
          <a:schemeClr val="accent6">
            <a:hueOff val="0"/>
            <a:satOff val="0"/>
            <a:lumOff val="0"/>
            <a:alphaOff val="0"/>
          </a:schemeClr>
        </a:solidFill>
        <a:ln>
          <a:noFill/>
        </a:ln>
        <a:effectLst>
          <a:outerShdw blurRad="50800" dist="43000" dir="5400000" rotWithShape="0">
            <a:srgbClr val="000000">
              <a:alpha val="4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t>Ballot</a:t>
          </a:r>
          <a:endParaRPr lang="en-US" sz="1700" kern="1200" dirty="0"/>
        </a:p>
      </dsp:txBody>
      <dsp:txXfrm>
        <a:off x="417391" y="3125292"/>
        <a:ext cx="737661" cy="737661"/>
      </dsp:txXfrm>
    </dsp:sp>
    <dsp:sp modelId="{7F182C2B-0431-4853-AAED-57DCD9216964}">
      <dsp:nvSpPr>
        <dsp:cNvPr id="0" name=""/>
        <dsp:cNvSpPr/>
      </dsp:nvSpPr>
      <dsp:spPr>
        <a:xfrm rot="5400000">
          <a:off x="1697659" y="3008637"/>
          <a:ext cx="547412" cy="970972"/>
        </a:xfrm>
        <a:prstGeom prst="triangle">
          <a:avLst/>
        </a:prstGeom>
        <a:solidFill>
          <a:schemeClr val="accent6">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970F332E-E90D-4FCE-ADAA-07F8B385C68A}">
      <dsp:nvSpPr>
        <dsp:cNvPr id="0" name=""/>
        <dsp:cNvSpPr/>
      </dsp:nvSpPr>
      <dsp:spPr>
        <a:xfrm>
          <a:off x="2610668" y="2972517"/>
          <a:ext cx="1043211" cy="1043211"/>
        </a:xfrm>
        <a:prstGeom prst="ellipse">
          <a:avLst/>
        </a:prstGeom>
        <a:solidFill>
          <a:schemeClr val="accent6">
            <a:hueOff val="0"/>
            <a:satOff val="0"/>
            <a:lumOff val="0"/>
            <a:alphaOff val="0"/>
          </a:schemeClr>
        </a:solidFill>
        <a:ln>
          <a:noFill/>
        </a:ln>
        <a:effectLst>
          <a:outerShdw blurRad="50800" dist="43000" dir="5400000" rotWithShape="0">
            <a:srgbClr val="000000">
              <a:alpha val="4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t>Close</a:t>
          </a:r>
          <a:endParaRPr lang="en-US" sz="1700" kern="1200" dirty="0"/>
        </a:p>
      </dsp:txBody>
      <dsp:txXfrm>
        <a:off x="2763443" y="3125292"/>
        <a:ext cx="737661" cy="737661"/>
      </dsp:txXfrm>
    </dsp:sp>
    <dsp:sp modelId="{A92B001C-19F1-4763-91ED-2D1A1C7629EC}">
      <dsp:nvSpPr>
        <dsp:cNvPr id="0" name=""/>
        <dsp:cNvSpPr/>
      </dsp:nvSpPr>
      <dsp:spPr>
        <a:xfrm>
          <a:off x="2858567" y="2018871"/>
          <a:ext cx="547412" cy="814823"/>
        </a:xfrm>
        <a:prstGeom prst="triangle">
          <a:avLst/>
        </a:prstGeom>
        <a:solidFill>
          <a:schemeClr val="accent6">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19D26BF7-BC7E-49E3-80F5-F8827820DC81}">
      <dsp:nvSpPr>
        <dsp:cNvPr id="0" name=""/>
        <dsp:cNvSpPr/>
      </dsp:nvSpPr>
      <dsp:spPr>
        <a:xfrm>
          <a:off x="2610668" y="861070"/>
          <a:ext cx="1043211" cy="1043211"/>
        </a:xfrm>
        <a:prstGeom prst="ellipse">
          <a:avLst/>
        </a:prstGeom>
        <a:solidFill>
          <a:schemeClr val="accent6">
            <a:hueOff val="0"/>
            <a:satOff val="0"/>
            <a:lumOff val="0"/>
            <a:alphaOff val="0"/>
          </a:schemeClr>
        </a:solidFill>
        <a:ln>
          <a:noFill/>
        </a:ln>
        <a:effectLst>
          <a:outerShdw blurRad="50800" dist="43000" dir="5400000" rotWithShape="0">
            <a:srgbClr val="000000">
              <a:alpha val="4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t>Result count in CU</a:t>
          </a:r>
          <a:endParaRPr lang="en-US" sz="1700" kern="1200" dirty="0"/>
        </a:p>
      </dsp:txBody>
      <dsp:txXfrm>
        <a:off x="2763443" y="1013845"/>
        <a:ext cx="737661" cy="737661"/>
      </dsp:txXfrm>
    </dsp:sp>
    <dsp:sp modelId="{7841A35D-42A5-4A8F-A481-B01806FBC889}">
      <dsp:nvSpPr>
        <dsp:cNvPr id="0" name=""/>
        <dsp:cNvSpPr/>
      </dsp:nvSpPr>
      <dsp:spPr>
        <a:xfrm rot="5400000">
          <a:off x="4043711" y="908593"/>
          <a:ext cx="547412" cy="948165"/>
        </a:xfrm>
        <a:prstGeom prst="triangle">
          <a:avLst/>
        </a:prstGeom>
        <a:solidFill>
          <a:schemeClr val="accent6">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4A6466B2-1953-4869-8F0D-47385AA260A1}">
      <dsp:nvSpPr>
        <dsp:cNvPr id="0" name=""/>
        <dsp:cNvSpPr/>
      </dsp:nvSpPr>
      <dsp:spPr>
        <a:xfrm>
          <a:off x="4956720" y="861070"/>
          <a:ext cx="1043211" cy="1043211"/>
        </a:xfrm>
        <a:prstGeom prst="ellipse">
          <a:avLst/>
        </a:prstGeom>
        <a:solidFill>
          <a:schemeClr val="accent6">
            <a:hueOff val="0"/>
            <a:satOff val="0"/>
            <a:lumOff val="0"/>
            <a:alphaOff val="0"/>
          </a:schemeClr>
        </a:solidFill>
        <a:ln>
          <a:noFill/>
        </a:ln>
        <a:effectLst>
          <a:outerShdw blurRad="50800" dist="43000" dir="5400000" rotWithShape="0">
            <a:srgbClr val="000000">
              <a:alpha val="4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t>VVPAT Slip Count</a:t>
          </a:r>
          <a:endParaRPr lang="en-US" sz="1700" kern="1200" dirty="0"/>
        </a:p>
      </dsp:txBody>
      <dsp:txXfrm>
        <a:off x="5109495" y="1013845"/>
        <a:ext cx="737661" cy="737661"/>
      </dsp:txXfrm>
    </dsp:sp>
    <dsp:sp modelId="{42A93931-74CB-419B-ADE6-FCDACB73B642}">
      <dsp:nvSpPr>
        <dsp:cNvPr id="0" name=""/>
        <dsp:cNvSpPr/>
      </dsp:nvSpPr>
      <dsp:spPr>
        <a:xfrm rot="10800000">
          <a:off x="5204619" y="2119313"/>
          <a:ext cx="547412" cy="662407"/>
        </a:xfrm>
        <a:prstGeom prst="triangle">
          <a:avLst/>
        </a:prstGeom>
        <a:solidFill>
          <a:schemeClr val="accent6">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97E8D996-DE27-4F0B-9638-7CB0F3C3A73D}">
      <dsp:nvSpPr>
        <dsp:cNvPr id="0" name=""/>
        <dsp:cNvSpPr/>
      </dsp:nvSpPr>
      <dsp:spPr>
        <a:xfrm>
          <a:off x="4956720" y="2972517"/>
          <a:ext cx="1043211" cy="1043211"/>
        </a:xfrm>
        <a:prstGeom prst="ellipse">
          <a:avLst/>
        </a:prstGeom>
        <a:solidFill>
          <a:srgbClr val="FF0000"/>
        </a:solidFill>
        <a:ln>
          <a:noFill/>
        </a:ln>
        <a:effectLst>
          <a:outerShdw blurRad="50800" dist="43000" dir="5400000" rotWithShape="0">
            <a:srgbClr val="000000">
              <a:alpha val="4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t>Clear</a:t>
          </a:r>
          <a:endParaRPr lang="en-US" sz="1700" kern="1200" dirty="0"/>
        </a:p>
      </dsp:txBody>
      <dsp:txXfrm>
        <a:off x="5109495" y="3125292"/>
        <a:ext cx="737661" cy="737661"/>
      </dsp:txXfrm>
    </dsp:sp>
    <dsp:sp modelId="{62E32235-AF99-44BE-9A24-384E36C67DB9}">
      <dsp:nvSpPr>
        <dsp:cNvPr id="0" name=""/>
        <dsp:cNvSpPr/>
      </dsp:nvSpPr>
      <dsp:spPr>
        <a:xfrm rot="5400000">
          <a:off x="6389763" y="3102880"/>
          <a:ext cx="547412" cy="782485"/>
        </a:xfrm>
        <a:prstGeom prst="triangle">
          <a:avLst/>
        </a:prstGeom>
        <a:solidFill>
          <a:schemeClr val="accent6">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E73DC632-87A9-4F39-A068-88D42D7EACE7}">
      <dsp:nvSpPr>
        <dsp:cNvPr id="0" name=""/>
        <dsp:cNvSpPr/>
      </dsp:nvSpPr>
      <dsp:spPr>
        <a:xfrm>
          <a:off x="7302772" y="2972517"/>
          <a:ext cx="1043211" cy="1043211"/>
        </a:xfrm>
        <a:prstGeom prst="ellipse">
          <a:avLst/>
        </a:prstGeom>
        <a:solidFill>
          <a:schemeClr val="accent6">
            <a:hueOff val="0"/>
            <a:satOff val="0"/>
            <a:lumOff val="0"/>
            <a:alphaOff val="0"/>
          </a:schemeClr>
        </a:solidFill>
        <a:ln>
          <a:noFill/>
        </a:ln>
        <a:effectLst>
          <a:outerShdw blurRad="50800" dist="43000" dir="5400000" rotWithShape="0">
            <a:srgbClr val="000000">
              <a:alpha val="4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t>S/W off</a:t>
          </a:r>
          <a:endParaRPr lang="en-US" sz="1700" kern="1200" dirty="0"/>
        </a:p>
      </dsp:txBody>
      <dsp:txXfrm>
        <a:off x="7455547" y="3125292"/>
        <a:ext cx="737661" cy="737661"/>
      </dsp:txXfrm>
    </dsp:sp>
    <dsp:sp modelId="{BAEFD7F7-CDCE-4A60-9623-116EA4940B50}">
      <dsp:nvSpPr>
        <dsp:cNvPr id="0" name=""/>
        <dsp:cNvSpPr/>
      </dsp:nvSpPr>
      <dsp:spPr>
        <a:xfrm>
          <a:off x="7550672" y="2207844"/>
          <a:ext cx="547412" cy="697288"/>
        </a:xfrm>
        <a:prstGeom prst="triangle">
          <a:avLst/>
        </a:prstGeom>
        <a:solidFill>
          <a:schemeClr val="accent6">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D38B541A-40C5-4BF3-8A23-C456DEC4171B}">
      <dsp:nvSpPr>
        <dsp:cNvPr id="0" name=""/>
        <dsp:cNvSpPr/>
      </dsp:nvSpPr>
      <dsp:spPr>
        <a:xfrm>
          <a:off x="7042360" y="600659"/>
          <a:ext cx="1564034" cy="1564034"/>
        </a:xfrm>
        <a:prstGeom prst="ellipse">
          <a:avLst/>
        </a:prstGeom>
        <a:solidFill>
          <a:srgbClr val="FF0000"/>
        </a:solidFill>
        <a:ln>
          <a:noFill/>
        </a:ln>
        <a:effectLst>
          <a:outerShdw blurRad="50800" dist="43000" dir="5400000" rotWithShape="0">
            <a:srgbClr val="000000">
              <a:alpha val="4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1733550">
            <a:lnSpc>
              <a:spcPct val="90000"/>
            </a:lnSpc>
            <a:spcBef>
              <a:spcPct val="0"/>
            </a:spcBef>
            <a:spcAft>
              <a:spcPct val="35000"/>
            </a:spcAft>
          </a:pPr>
          <a:r>
            <a:rPr lang="en-US" sz="3900" kern="1200" dirty="0" smtClean="0"/>
            <a:t>Seal</a:t>
          </a:r>
          <a:endParaRPr lang="en-US" sz="3900" kern="1200" dirty="0"/>
        </a:p>
      </dsp:txBody>
      <dsp:txXfrm>
        <a:off x="7271407" y="829706"/>
        <a:ext cx="1105940" cy="1105940"/>
      </dsp:txXfrm>
    </dsp:sp>
  </dsp:spTree>
</dsp:drawing>
</file>

<file path=ppt/diagrams/layout1.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rgbClr val="CC6600"/>
                </a:solidFill>
              </a:defRPr>
            </a:lvl1pPr>
          </a:lstStyle>
          <a:p>
            <a:r>
              <a:rPr kumimoji="0" lang="en-US" dirty="0" smtClean="0"/>
              <a:t>Click to edit Master title style</a:t>
            </a:r>
            <a:endParaRPr kumimoji="0" lang="en-US" dirty="0"/>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F4BB182E-BE91-489A-88DE-EE8A7F00A705}"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D67229-C612-42CF-8988-F88B8B0DC25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F6BDC2-7947-4449-A185-A5AD21CF7AE7}"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F6A9DD-B84D-4978-9797-1FA8269C1791}"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DDA9CE53-05C3-4CAD-B42A-5657AF046798}"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0C60D-78C0-431C-A150-C6DCB86465CA}"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C8E6BC-365F-46B1-8701-3E739352E38F}"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4B0560-33E6-4804-9ED9-26796050CEE2}"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189F55-3AF2-4CB0-95A3-1DB82093B372}"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152648-2AB1-4B35-9EAA-E4492A0EE31A}"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6A07D1-C415-48E5-BDCF-76A214304ED1}"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8B3AFFF1-9C47-49F0-AE12-AF188F3F4E82}" type="datetime1">
              <a:rPr lang="en-US" smtClean="0"/>
              <a:pPr/>
              <a:t>10/18/2021</a:t>
            </a:fld>
            <a:endParaRPr lang="en-US" dirty="0"/>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38237106-F2ED-405E-BC33-CC3CF426205F}" type="slidenum">
              <a:rPr lang="en-US" smtClean="0"/>
              <a:pPr/>
              <a:t>‹#›</a:t>
            </a:fld>
            <a:endParaRPr lang="en-US" dirty="0"/>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54" r:id="rId11"/>
  </p:sldLayoutIdLst>
  <p:txStyles>
    <p:titleStyle>
      <a:lvl1pPr algn="l" rtl="0" eaLnBrk="1" latinLnBrk="0" hangingPunct="1">
        <a:spcBef>
          <a:spcPct val="0"/>
        </a:spcBef>
        <a:buNone/>
        <a:defRPr kumimoji="0" sz="30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400" kern="1200">
          <a:solidFill>
            <a:srgbClr val="006666"/>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000" kern="1200">
          <a:solidFill>
            <a:srgbClr val="0070C0"/>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1800" kern="1200">
          <a:solidFill>
            <a:schemeClr val="accent5">
              <a:lumMod val="75000"/>
            </a:schemeClr>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6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4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219200" y="116632"/>
            <a:ext cx="6858000" cy="1296144"/>
          </a:xfrm>
        </p:spPr>
        <p:txBody>
          <a:bodyPr>
            <a:noAutofit/>
          </a:bodyPr>
          <a:lstStyle/>
          <a:p>
            <a:pPr algn="ctr"/>
            <a:r>
              <a:rPr lang="en-US" sz="4000" b="1" dirty="0" smtClean="0"/>
              <a:t>EVM &amp; VVPAT</a:t>
            </a:r>
            <a:r>
              <a:rPr lang="en-US" sz="4000" dirty="0"/>
              <a:t/>
            </a:r>
            <a:br>
              <a:rPr lang="en-US" sz="4000" dirty="0"/>
            </a:br>
            <a:r>
              <a:rPr lang="en-US" sz="2800" dirty="0" smtClean="0">
                <a:solidFill>
                  <a:srgbClr val="006666"/>
                </a:solidFill>
              </a:rPr>
              <a:t>Components, Connections &amp; Preparation for Mock Poll/Actual Poll </a:t>
            </a:r>
            <a:r>
              <a:rPr lang="en-US" sz="4000" dirty="0" smtClean="0"/>
              <a:t/>
            </a:r>
            <a:br>
              <a:rPr lang="en-US" sz="4000" dirty="0" smtClean="0"/>
            </a:br>
            <a:r>
              <a:rPr lang="en-US" sz="4000" dirty="0"/>
              <a:t/>
            </a:r>
            <a:br>
              <a:rPr lang="en-US" sz="4000" dirty="0"/>
            </a:br>
            <a:endParaRPr lang="en-US" sz="4000" dirty="0"/>
          </a:p>
        </p:txBody>
      </p:sp>
      <p:sp>
        <p:nvSpPr>
          <p:cNvPr id="2" name="Subtitle 1"/>
          <p:cNvSpPr>
            <a:spLocks noGrp="1"/>
          </p:cNvSpPr>
          <p:nvPr>
            <p:ph type="subTitle" idx="1"/>
          </p:nvPr>
        </p:nvSpPr>
        <p:spPr>
          <a:xfrm>
            <a:off x="1219200" y="5805264"/>
            <a:ext cx="7345118" cy="1052736"/>
          </a:xfrm>
        </p:spPr>
        <p:txBody>
          <a:bodyPr>
            <a:normAutofit/>
          </a:bodyPr>
          <a:lstStyle/>
          <a:p>
            <a:endParaRPr lang="en-US" b="1" i="1" dirty="0" smtClean="0">
              <a:solidFill>
                <a:srgbClr val="800080"/>
              </a:solidFill>
            </a:endParaRPr>
          </a:p>
          <a:p>
            <a:r>
              <a:rPr lang="en-US" b="1" i="1" dirty="0" smtClean="0">
                <a:solidFill>
                  <a:srgbClr val="800080"/>
                </a:solidFill>
              </a:rPr>
              <a:t>P K </a:t>
            </a:r>
            <a:r>
              <a:rPr lang="en-US" b="1" i="1" dirty="0" err="1" smtClean="0">
                <a:solidFill>
                  <a:srgbClr val="800080"/>
                </a:solidFill>
              </a:rPr>
              <a:t>Sahoo</a:t>
            </a:r>
            <a:r>
              <a:rPr lang="en-US" b="1" i="1" dirty="0">
                <a:solidFill>
                  <a:srgbClr val="800080"/>
                </a:solidFill>
              </a:rPr>
              <a:t> </a:t>
            </a:r>
            <a:r>
              <a:rPr lang="en-US" b="1" i="1" dirty="0" smtClean="0">
                <a:solidFill>
                  <a:srgbClr val="800080"/>
                </a:solidFill>
              </a:rPr>
              <a:t>(O.A.S) - NLMT</a:t>
            </a:r>
            <a:endParaRPr lang="en-US" b="1" i="1" dirty="0">
              <a:solidFill>
                <a:srgbClr val="800080"/>
              </a:solidFill>
            </a:endParaRPr>
          </a:p>
        </p:txBody>
      </p:sp>
      <p:pic>
        <p:nvPicPr>
          <p:cNvPr id="4" name="Picture 4" descr="C:\Users\sa\Desktop\image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301" y="1628800"/>
            <a:ext cx="7910017" cy="4392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69021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56320"/>
          </a:xfrm>
        </p:spPr>
        <p:txBody>
          <a:bodyPr/>
          <a:lstStyle/>
          <a:p>
            <a:pPr algn="ctr"/>
            <a:r>
              <a:rPr lang="en-US" b="1" dirty="0" smtClean="0">
                <a:solidFill>
                  <a:srgbClr val="FF0000"/>
                </a:solidFill>
              </a:rPr>
              <a:t>No more A,B,C,D ( Outer Strip ) Seal</a:t>
            </a:r>
            <a:endParaRPr lang="en-IN" b="1" dirty="0">
              <a:solidFill>
                <a:srgbClr val="FF0000"/>
              </a:solidFill>
            </a:endParaRPr>
          </a:p>
        </p:txBody>
      </p:sp>
      <p:pic>
        <p:nvPicPr>
          <p:cNvPr id="2050" name="Picture 2" descr="C:\Users\sa\Desktop\evm-1580987991-1580989497.jpg"/>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238250" y="1549400"/>
            <a:ext cx="6667500" cy="4276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7606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Process after Mock Poll</a:t>
            </a:r>
            <a:endParaRPr lang="en-US" dirty="0"/>
          </a:p>
        </p:txBody>
      </p:sp>
      <p:sp>
        <p:nvSpPr>
          <p:cNvPr id="3" name="Content Placeholder 2"/>
          <p:cNvSpPr>
            <a:spLocks noGrp="1"/>
          </p:cNvSpPr>
          <p:nvPr>
            <p:ph sz="quarter" idx="1"/>
          </p:nvPr>
        </p:nvSpPr>
        <p:spPr/>
        <p:txBody>
          <a:bodyPr>
            <a:normAutofit lnSpcReduction="10000"/>
          </a:bodyPr>
          <a:lstStyle/>
          <a:p>
            <a:pPr lvl="1" algn="just"/>
            <a:r>
              <a:rPr lang="en-US" dirty="0"/>
              <a:t>Sealing of VVPAT slips and Ballot Compartment</a:t>
            </a:r>
          </a:p>
          <a:p>
            <a:pPr lvl="2" algn="just"/>
            <a:r>
              <a:rPr lang="en-US" dirty="0" smtClean="0"/>
              <a:t>Each VVPAT slip  to be stamped in the back with “</a:t>
            </a:r>
            <a:r>
              <a:rPr lang="en-US" dirty="0" smtClean="0">
                <a:solidFill>
                  <a:srgbClr val="FF0000"/>
                </a:solidFill>
              </a:rPr>
              <a:t>Mock </a:t>
            </a:r>
            <a:r>
              <a:rPr lang="en-US" dirty="0">
                <a:solidFill>
                  <a:srgbClr val="FF0000"/>
                </a:solidFill>
              </a:rPr>
              <a:t>Poll </a:t>
            </a:r>
            <a:r>
              <a:rPr lang="en-US" dirty="0" smtClean="0">
                <a:solidFill>
                  <a:srgbClr val="FF0000"/>
                </a:solidFill>
              </a:rPr>
              <a:t>Slip” </a:t>
            </a:r>
            <a:endParaRPr lang="en-US" dirty="0" smtClean="0"/>
          </a:p>
          <a:p>
            <a:pPr lvl="2" algn="just"/>
            <a:r>
              <a:rPr lang="en-US" dirty="0" smtClean="0"/>
              <a:t>The VVPAT slips to be sealed &amp; kept in prescribed Black Envelop</a:t>
            </a:r>
          </a:p>
          <a:p>
            <a:pPr lvl="2" algn="just"/>
            <a:r>
              <a:rPr lang="en-US" dirty="0" smtClean="0"/>
              <a:t>The Envelope should be sealed and stamped with “</a:t>
            </a:r>
            <a:r>
              <a:rPr lang="en-US" dirty="0" smtClean="0">
                <a:solidFill>
                  <a:srgbClr val="FF0000"/>
                </a:solidFill>
              </a:rPr>
              <a:t>VVPAT </a:t>
            </a:r>
            <a:r>
              <a:rPr lang="en-US" dirty="0">
                <a:solidFill>
                  <a:srgbClr val="FF0000"/>
                </a:solidFill>
              </a:rPr>
              <a:t>PAPER SLIPS OF MOCK </a:t>
            </a:r>
            <a:r>
              <a:rPr lang="en-US" dirty="0" smtClean="0">
                <a:solidFill>
                  <a:srgbClr val="FF0000"/>
                </a:solidFill>
              </a:rPr>
              <a:t>POLL”</a:t>
            </a:r>
            <a:endParaRPr lang="en-US" dirty="0" smtClean="0"/>
          </a:p>
          <a:p>
            <a:pPr lvl="2" algn="just"/>
            <a:r>
              <a:rPr lang="en-US" dirty="0" smtClean="0"/>
              <a:t>The sealed Black Cover then to be kept in a plastic box and sealed with </a:t>
            </a:r>
            <a:r>
              <a:rPr lang="en-US" b="1" dirty="0">
                <a:solidFill>
                  <a:srgbClr val="FF0000"/>
                </a:solidFill>
              </a:rPr>
              <a:t>P</a:t>
            </a:r>
            <a:r>
              <a:rPr lang="en-US" b="1" dirty="0" smtClean="0">
                <a:solidFill>
                  <a:srgbClr val="FF0000"/>
                </a:solidFill>
              </a:rPr>
              <a:t>ink paper seal </a:t>
            </a:r>
          </a:p>
          <a:p>
            <a:pPr lvl="2" algn="just"/>
            <a:r>
              <a:rPr lang="en-US" dirty="0" smtClean="0"/>
              <a:t>Seal the Drop Box of VVPAT with  Common Address tag.</a:t>
            </a:r>
          </a:p>
          <a:p>
            <a:pPr lvl="1" algn="just"/>
            <a:r>
              <a:rPr lang="en-US" dirty="0" smtClean="0"/>
              <a:t>Positioning of </a:t>
            </a:r>
            <a:r>
              <a:rPr lang="en-US" dirty="0"/>
              <a:t>CU,BU</a:t>
            </a:r>
            <a:r>
              <a:rPr lang="en-US" dirty="0" smtClean="0"/>
              <a:t>, VVPAT for actual poll</a:t>
            </a:r>
            <a:endParaRPr lang="en-US" dirty="0"/>
          </a:p>
          <a:p>
            <a:pPr lvl="2" algn="just"/>
            <a:r>
              <a:rPr lang="en-US" dirty="0" smtClean="0"/>
              <a:t>Keep CU with designated Polling officer</a:t>
            </a:r>
          </a:p>
          <a:p>
            <a:pPr lvl="2" algn="just"/>
            <a:r>
              <a:rPr lang="en-US" dirty="0" smtClean="0"/>
              <a:t>Keep BU and VVPAT in  Secret  Voting Compartment.</a:t>
            </a:r>
          </a:p>
          <a:p>
            <a:pPr lvl="2" algn="just"/>
            <a:r>
              <a:rPr lang="en-US" dirty="0" smtClean="0"/>
              <a:t>Ensure that - connections are proper - Wires are not hanging putting pressure over the latches of the Units</a:t>
            </a:r>
          </a:p>
          <a:p>
            <a:pPr lvl="2" algn="just"/>
            <a:r>
              <a:rPr lang="en-US" dirty="0" smtClean="0"/>
              <a:t>Ensure that wires connecting various units are not concealed.</a:t>
            </a:r>
          </a:p>
          <a:p>
            <a:pPr algn="just"/>
            <a:r>
              <a:rPr lang="en-US" dirty="0" smtClean="0"/>
              <a:t>Switch on CU for actual Poll</a:t>
            </a:r>
            <a:endParaRPr lang="en-US" dirty="0"/>
          </a:p>
        </p:txBody>
      </p:sp>
    </p:spTree>
    <p:extLst>
      <p:ext uri="{BB962C8B-B14F-4D97-AF65-F5344CB8AC3E}">
        <p14:creationId xmlns:p14="http://schemas.microsoft.com/office/powerpoint/2010/main" val="2318450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Process of Conducting Mock Poll</a:t>
            </a:r>
            <a:endParaRPr lang="en-US" dirty="0"/>
          </a:p>
        </p:txBody>
      </p:sp>
      <p:graphicFrame>
        <p:nvGraphicFramePr>
          <p:cNvPr id="4" name="Diagram 3"/>
          <p:cNvGraphicFramePr/>
          <p:nvPr>
            <p:extLst>
              <p:ext uri="{D42A27DB-BD31-4B8C-83A1-F6EECF244321}">
                <p14:modId xmlns:p14="http://schemas.microsoft.com/office/powerpoint/2010/main" val="2184058425"/>
              </p:ext>
            </p:extLst>
          </p:nvPr>
        </p:nvGraphicFramePr>
        <p:xfrm>
          <a:off x="228600" y="1524000"/>
          <a:ext cx="86106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71766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a:xfrm>
            <a:off x="457200" y="404664"/>
            <a:ext cx="8229600" cy="5752296"/>
          </a:xfrm>
          <a:blipFill>
            <a:blip r:embed="rId2"/>
            <a:tile tx="0" ty="0" sx="100000" sy="100000" flip="none" algn="tl"/>
          </a:blipFill>
        </p:spPr>
        <p:txBody>
          <a:bodyPr>
            <a:normAutofit/>
          </a:bodyPr>
          <a:lstStyle/>
          <a:p>
            <a:pPr marL="0" indent="0" algn="ctr">
              <a:buNone/>
              <a:tabLst>
                <a:tab pos="542925" algn="l"/>
                <a:tab pos="628650" algn="l"/>
              </a:tabLst>
            </a:pPr>
            <a:endParaRPr lang="en-IN" sz="8000" dirty="0" smtClean="0"/>
          </a:p>
          <a:p>
            <a:pPr marL="0" indent="0" algn="ctr">
              <a:buNone/>
              <a:tabLst>
                <a:tab pos="542925" algn="l"/>
                <a:tab pos="628650" algn="l"/>
              </a:tabLst>
            </a:pPr>
            <a:endParaRPr lang="en-IN" sz="8000" dirty="0" smtClean="0">
              <a:latin typeface="+mj-lt"/>
            </a:endParaRPr>
          </a:p>
          <a:p>
            <a:pPr marL="0" indent="0" algn="ctr">
              <a:buNone/>
              <a:tabLst>
                <a:tab pos="542925" algn="l"/>
                <a:tab pos="628650" algn="l"/>
              </a:tabLst>
            </a:pPr>
            <a:r>
              <a:rPr lang="en-IN" sz="8000" dirty="0" smtClean="0">
                <a:latin typeface="+mj-lt"/>
              </a:rPr>
              <a:t>THANKS</a:t>
            </a:r>
            <a:endParaRPr lang="en-IN" sz="8000" dirty="0">
              <a:latin typeface="+mj-lt"/>
            </a:endParaRPr>
          </a:p>
        </p:txBody>
      </p:sp>
    </p:spTree>
    <p:extLst>
      <p:ext uri="{BB962C8B-B14F-4D97-AF65-F5344CB8AC3E}">
        <p14:creationId xmlns:p14="http://schemas.microsoft.com/office/powerpoint/2010/main" val="2281381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Session Outline</a:t>
            </a:r>
            <a:endParaRPr lang="en-US" sz="4000" dirty="0"/>
          </a:p>
        </p:txBody>
      </p:sp>
      <p:sp>
        <p:nvSpPr>
          <p:cNvPr id="3" name="Content Placeholder 2"/>
          <p:cNvSpPr>
            <a:spLocks noGrp="1"/>
          </p:cNvSpPr>
          <p:nvPr>
            <p:ph sz="quarter" idx="1"/>
          </p:nvPr>
        </p:nvSpPr>
        <p:spPr/>
        <p:txBody>
          <a:bodyPr>
            <a:normAutofit/>
          </a:bodyPr>
          <a:lstStyle/>
          <a:p>
            <a:r>
              <a:rPr lang="en-US" sz="3200" dirty="0" smtClean="0"/>
              <a:t>Components of EVM &amp; VVPAT</a:t>
            </a:r>
          </a:p>
          <a:p>
            <a:r>
              <a:rPr lang="en-US" sz="3200" dirty="0" smtClean="0"/>
              <a:t>Protocols to be followed for setting up EVM &amp; VVPAT</a:t>
            </a:r>
          </a:p>
          <a:p>
            <a:r>
              <a:rPr lang="en-US" sz="3200" dirty="0" smtClean="0"/>
              <a:t>Connection process</a:t>
            </a:r>
          </a:p>
          <a:p>
            <a:r>
              <a:rPr lang="en-US" sz="3200" dirty="0" smtClean="0"/>
              <a:t>Mock Poll Process</a:t>
            </a:r>
          </a:p>
          <a:p>
            <a:r>
              <a:rPr lang="en-US" sz="3200" dirty="0"/>
              <a:t>Process after Mock </a:t>
            </a:r>
            <a:r>
              <a:rPr lang="en-US" sz="3200" dirty="0" smtClean="0"/>
              <a:t>Poll</a:t>
            </a:r>
          </a:p>
          <a:p>
            <a:r>
              <a:rPr lang="en-US" sz="3200" dirty="0" smtClean="0"/>
              <a:t>Sealing before Actual Poll</a:t>
            </a:r>
          </a:p>
        </p:txBody>
      </p:sp>
    </p:spTree>
    <p:extLst>
      <p:ext uri="{BB962C8B-B14F-4D97-AF65-F5344CB8AC3E}">
        <p14:creationId xmlns:p14="http://schemas.microsoft.com/office/powerpoint/2010/main" val="16928709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56320"/>
          </a:xfrm>
        </p:spPr>
        <p:txBody>
          <a:bodyPr>
            <a:normAutofit/>
          </a:bodyPr>
          <a:lstStyle/>
          <a:p>
            <a:pPr algn="ctr"/>
            <a:r>
              <a:rPr lang="en-US" sz="3600" b="1" dirty="0" smtClean="0">
                <a:solidFill>
                  <a:srgbClr val="800080"/>
                </a:solidFill>
              </a:rPr>
              <a:t>Components of EVM &amp; VVPAT</a:t>
            </a:r>
            <a:endParaRPr lang="en-US" sz="3600" b="1" dirty="0">
              <a:solidFill>
                <a:srgbClr val="800080"/>
              </a:solidFill>
            </a:endParaRPr>
          </a:p>
        </p:txBody>
      </p:sp>
      <p:sp>
        <p:nvSpPr>
          <p:cNvPr id="3" name="Content Placeholder 2"/>
          <p:cNvSpPr>
            <a:spLocks noGrp="1"/>
          </p:cNvSpPr>
          <p:nvPr>
            <p:ph sz="quarter" idx="1"/>
          </p:nvPr>
        </p:nvSpPr>
        <p:spPr>
          <a:xfrm>
            <a:off x="457200" y="1052736"/>
            <a:ext cx="8229600" cy="5104224"/>
          </a:xfrm>
        </p:spPr>
        <p:txBody>
          <a:bodyPr>
            <a:normAutofit/>
          </a:bodyPr>
          <a:lstStyle/>
          <a:p>
            <a:r>
              <a:rPr lang="en-US" sz="3200" dirty="0" smtClean="0"/>
              <a:t>EVM</a:t>
            </a:r>
          </a:p>
          <a:p>
            <a:pPr lvl="1"/>
            <a:r>
              <a:rPr lang="en-US" sz="2800" dirty="0" smtClean="0"/>
              <a:t>Control Unit (CU)</a:t>
            </a:r>
          </a:p>
          <a:p>
            <a:pPr lvl="1"/>
            <a:r>
              <a:rPr lang="en-US" sz="2800" dirty="0" smtClean="0"/>
              <a:t>Balloting Unit (BU)</a:t>
            </a:r>
          </a:p>
          <a:p>
            <a:r>
              <a:rPr lang="en-US" sz="3200" dirty="0" smtClean="0"/>
              <a:t>VVPAT</a:t>
            </a:r>
          </a:p>
          <a:p>
            <a:pPr lvl="1"/>
            <a:r>
              <a:rPr lang="en-US" sz="2800" dirty="0" smtClean="0"/>
              <a:t>VVPAT Printer, Display and drop box unit</a:t>
            </a:r>
          </a:p>
          <a:p>
            <a:pPr lvl="1"/>
            <a:endParaRPr lang="en-US" sz="2800" dirty="0" smtClean="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3861048"/>
            <a:ext cx="5328592" cy="2880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636910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20688"/>
          </a:xfrm>
        </p:spPr>
        <p:txBody>
          <a:bodyPr>
            <a:normAutofit/>
          </a:bodyPr>
          <a:lstStyle/>
          <a:p>
            <a:pPr algn="ctr"/>
            <a:r>
              <a:rPr lang="en-US" b="1" dirty="0" smtClean="0">
                <a:solidFill>
                  <a:srgbClr val="C00000"/>
                </a:solidFill>
              </a:rPr>
              <a:t>Protocols to be followed ( During Dispersal)</a:t>
            </a:r>
            <a:endParaRPr lang="en-US" b="1" dirty="0">
              <a:solidFill>
                <a:srgbClr val="C00000"/>
              </a:solidFill>
            </a:endParaRPr>
          </a:p>
        </p:txBody>
      </p:sp>
      <p:sp>
        <p:nvSpPr>
          <p:cNvPr id="3" name="Content Placeholder 2"/>
          <p:cNvSpPr>
            <a:spLocks noGrp="1"/>
          </p:cNvSpPr>
          <p:nvPr>
            <p:ph sz="quarter" idx="1"/>
          </p:nvPr>
        </p:nvSpPr>
        <p:spPr>
          <a:xfrm>
            <a:off x="251520" y="764704"/>
            <a:ext cx="8712968" cy="5832648"/>
          </a:xfrm>
        </p:spPr>
        <p:txBody>
          <a:bodyPr>
            <a:normAutofit/>
          </a:bodyPr>
          <a:lstStyle/>
          <a:p>
            <a:r>
              <a:rPr lang="en-US" sz="2800" dirty="0" smtClean="0"/>
              <a:t>Ensure that  Serial Number of CU, BU, VVPAT matches with serial number printed on respective carrying  cases.</a:t>
            </a:r>
          </a:p>
          <a:p>
            <a:r>
              <a:rPr lang="en-US" sz="2800" dirty="0" smtClean="0"/>
              <a:t>Switch ON the CU and ensure that No. of Candidate and Battery status are OK.</a:t>
            </a:r>
          </a:p>
          <a:p>
            <a:r>
              <a:rPr lang="en-US" sz="2800" dirty="0" smtClean="0"/>
              <a:t>Ensure that Batteries are installed in CU &amp; VVPAT</a:t>
            </a:r>
          </a:p>
          <a:p>
            <a:r>
              <a:rPr lang="en-US" sz="2800" dirty="0" smtClean="0"/>
              <a:t>Straighten all cables </a:t>
            </a:r>
          </a:p>
          <a:p>
            <a:r>
              <a:rPr lang="en-US" sz="2800" dirty="0" smtClean="0"/>
              <a:t>Check that </a:t>
            </a:r>
            <a:r>
              <a:rPr lang="en-US" sz="2800" dirty="0"/>
              <a:t>cables are not damaged or </a:t>
            </a:r>
            <a:r>
              <a:rPr lang="en-US" sz="2800" dirty="0" smtClean="0"/>
              <a:t>cut anywhere</a:t>
            </a:r>
            <a:endParaRPr lang="en-US" sz="2800" dirty="0"/>
          </a:p>
          <a:p>
            <a:r>
              <a:rPr lang="en-US" sz="2800" dirty="0" smtClean="0"/>
              <a:t>Check VVPAT externally without exposing it to high voltage lights (</a:t>
            </a:r>
            <a:r>
              <a:rPr lang="en-US" sz="2800" dirty="0" smtClean="0">
                <a:solidFill>
                  <a:srgbClr val="C00000"/>
                </a:solidFill>
              </a:rPr>
              <a:t>directly under Sun</a:t>
            </a:r>
            <a:r>
              <a:rPr lang="en-US" sz="2800" dirty="0">
                <a:solidFill>
                  <a:srgbClr val="C00000"/>
                </a:solidFill>
              </a:rPr>
              <a:t> </a:t>
            </a:r>
            <a:r>
              <a:rPr lang="en-US" sz="2800" dirty="0" smtClean="0">
                <a:solidFill>
                  <a:srgbClr val="C00000"/>
                </a:solidFill>
              </a:rPr>
              <a:t>/ Halogen light</a:t>
            </a:r>
            <a:r>
              <a:rPr lang="en-US" sz="2800" dirty="0" smtClean="0"/>
              <a:t> etc.). Ambient light is preferable</a:t>
            </a:r>
          </a:p>
          <a:p>
            <a:r>
              <a:rPr lang="en-US" sz="2800" dirty="0"/>
              <a:t>Ensure that Paper </a:t>
            </a:r>
            <a:r>
              <a:rPr lang="en-US" sz="2800" dirty="0" smtClean="0"/>
              <a:t>roll </a:t>
            </a:r>
            <a:r>
              <a:rPr lang="en-US" sz="2800" dirty="0"/>
              <a:t>is installed in </a:t>
            </a:r>
            <a:r>
              <a:rPr lang="en-US" sz="2800" dirty="0" smtClean="0"/>
              <a:t>VVPAT</a:t>
            </a:r>
          </a:p>
        </p:txBody>
      </p:sp>
    </p:spTree>
    <p:extLst>
      <p:ext uri="{BB962C8B-B14F-4D97-AF65-F5344CB8AC3E}">
        <p14:creationId xmlns:p14="http://schemas.microsoft.com/office/powerpoint/2010/main" val="35128596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4704"/>
          </a:xfrm>
        </p:spPr>
        <p:txBody>
          <a:bodyPr>
            <a:noAutofit/>
          </a:bodyPr>
          <a:lstStyle/>
          <a:p>
            <a:pPr algn="ctr"/>
            <a:r>
              <a:rPr lang="en-US" sz="3200" b="1" dirty="0" smtClean="0">
                <a:solidFill>
                  <a:srgbClr val="7030A0"/>
                </a:solidFill>
              </a:rPr>
              <a:t>Connection Process (During Mock Poll)</a:t>
            </a:r>
            <a:endParaRPr lang="en-US" sz="4000" b="1" dirty="0">
              <a:solidFill>
                <a:srgbClr val="7030A0"/>
              </a:solidFill>
            </a:endParaRPr>
          </a:p>
        </p:txBody>
      </p:sp>
      <p:sp>
        <p:nvSpPr>
          <p:cNvPr id="3" name="Content Placeholder 2"/>
          <p:cNvSpPr>
            <a:spLocks noGrp="1"/>
          </p:cNvSpPr>
          <p:nvPr>
            <p:ph sz="quarter" idx="1"/>
          </p:nvPr>
        </p:nvSpPr>
        <p:spPr>
          <a:xfrm>
            <a:off x="251520" y="1124744"/>
            <a:ext cx="8640960" cy="5400600"/>
          </a:xfrm>
        </p:spPr>
        <p:txBody>
          <a:bodyPr>
            <a:noAutofit/>
          </a:bodyPr>
          <a:lstStyle/>
          <a:p>
            <a:r>
              <a:rPr lang="en-US" sz="2000" b="1" dirty="0" smtClean="0">
                <a:latin typeface="Calisto MT" pitchFamily="18" charset="0"/>
              </a:rPr>
              <a:t>For Mock Poll - the EVM units can be placed at appropriate places ,and </a:t>
            </a:r>
            <a:r>
              <a:rPr lang="en-US" sz="2000" b="1" dirty="0" smtClean="0">
                <a:solidFill>
                  <a:srgbClr val="6666FF"/>
                </a:solidFill>
                <a:latin typeface="Calisto MT" pitchFamily="18" charset="0"/>
              </a:rPr>
              <a:t>no need to further disturb the units before Actual Poll</a:t>
            </a:r>
          </a:p>
          <a:p>
            <a:r>
              <a:rPr lang="en-US" sz="2000" b="1" dirty="0" smtClean="0">
                <a:latin typeface="Calisto MT" pitchFamily="18" charset="0"/>
              </a:rPr>
              <a:t>Remember-There is </a:t>
            </a:r>
            <a:r>
              <a:rPr lang="en-US" sz="2000" b="1" dirty="0" smtClean="0">
                <a:solidFill>
                  <a:srgbClr val="C00000"/>
                </a:solidFill>
                <a:latin typeface="Calisto MT" pitchFamily="18" charset="0"/>
              </a:rPr>
              <a:t>no direct connection between BU &amp;CU</a:t>
            </a:r>
            <a:r>
              <a:rPr lang="en-US" sz="2000" b="1" dirty="0" smtClean="0">
                <a:latin typeface="Calisto MT" pitchFamily="18" charset="0"/>
              </a:rPr>
              <a:t> any more…..After introduction of VVPAT </a:t>
            </a:r>
          </a:p>
          <a:p>
            <a:r>
              <a:rPr lang="en-US" sz="2000" b="1" dirty="0">
                <a:latin typeface="Calisto MT" pitchFamily="18" charset="0"/>
              </a:rPr>
              <a:t>Earlier there were BU &amp; CU. Now VVPAT has come in </a:t>
            </a:r>
            <a:r>
              <a:rPr lang="en-US" sz="2000" b="1" dirty="0" smtClean="0">
                <a:latin typeface="Calisto MT" pitchFamily="18" charset="0"/>
              </a:rPr>
              <a:t>between.</a:t>
            </a:r>
            <a:endParaRPr lang="en-US" sz="2000" b="1" dirty="0">
              <a:latin typeface="Calisto MT" pitchFamily="18" charset="0"/>
            </a:endParaRPr>
          </a:p>
          <a:p>
            <a:r>
              <a:rPr lang="en-US" sz="2000" b="1" dirty="0" smtClean="0">
                <a:latin typeface="Calisto MT" pitchFamily="18" charset="0"/>
              </a:rPr>
              <a:t>First pick up VVPAT Unit and observe its points of Connections</a:t>
            </a:r>
          </a:p>
          <a:p>
            <a:pPr marL="0" indent="0">
              <a:buNone/>
            </a:pPr>
            <a:r>
              <a:rPr lang="en-US" sz="2000" b="1" dirty="0">
                <a:latin typeface="Calisto MT" pitchFamily="18" charset="0"/>
              </a:rPr>
              <a:t> </a:t>
            </a:r>
            <a:r>
              <a:rPr lang="en-US" sz="2000" b="1" dirty="0" smtClean="0">
                <a:latin typeface="Calisto MT" pitchFamily="18" charset="0"/>
              </a:rPr>
              <a:t> </a:t>
            </a:r>
            <a:r>
              <a:rPr lang="en-US" sz="2000" b="1" dirty="0" smtClean="0">
                <a:solidFill>
                  <a:srgbClr val="C00000"/>
                </a:solidFill>
                <a:latin typeface="Calisto MT" pitchFamily="18" charset="0"/>
              </a:rPr>
              <a:t>(1) </a:t>
            </a:r>
            <a:r>
              <a:rPr lang="en-US" sz="2000" b="1" dirty="0" smtClean="0">
                <a:latin typeface="Calisto MT" pitchFamily="18" charset="0"/>
              </a:rPr>
              <a:t>At BU Interface of  VVPAT - </a:t>
            </a:r>
            <a:r>
              <a:rPr lang="en-US" sz="2000" b="1" dirty="0" smtClean="0">
                <a:solidFill>
                  <a:srgbClr val="C00000"/>
                </a:solidFill>
                <a:latin typeface="Calisto MT" pitchFamily="18" charset="0"/>
              </a:rPr>
              <a:t>Connect fixed cable of BU </a:t>
            </a:r>
          </a:p>
          <a:p>
            <a:pPr marL="0" indent="0">
              <a:buNone/>
            </a:pPr>
            <a:r>
              <a:rPr lang="en-US" sz="2000" b="1" dirty="0" smtClean="0">
                <a:latin typeface="Calisto MT" pitchFamily="18" charset="0"/>
              </a:rPr>
              <a:t>  </a:t>
            </a:r>
            <a:r>
              <a:rPr lang="en-US" sz="2000" b="1" dirty="0" smtClean="0">
                <a:solidFill>
                  <a:srgbClr val="C00000"/>
                </a:solidFill>
                <a:latin typeface="Calisto MT" pitchFamily="18" charset="0"/>
              </a:rPr>
              <a:t>(2)</a:t>
            </a:r>
            <a:r>
              <a:rPr lang="en-US" sz="2000" b="1" dirty="0" smtClean="0">
                <a:latin typeface="Calisto MT" pitchFamily="18" charset="0"/>
              </a:rPr>
              <a:t> The Fixed Cable of VVPAT – </a:t>
            </a:r>
            <a:r>
              <a:rPr lang="en-US" sz="2000" b="1" dirty="0" smtClean="0">
                <a:solidFill>
                  <a:srgbClr val="C00000"/>
                </a:solidFill>
                <a:latin typeface="Calisto MT" pitchFamily="18" charset="0"/>
              </a:rPr>
              <a:t>To Connect with CU</a:t>
            </a:r>
          </a:p>
          <a:p>
            <a:r>
              <a:rPr lang="en-US" sz="2000" b="1" dirty="0" smtClean="0">
                <a:latin typeface="Calisto MT" pitchFamily="18" charset="0"/>
              </a:rPr>
              <a:t>In case of 02 or more BUs- Fixed Cable of 2</a:t>
            </a:r>
            <a:r>
              <a:rPr lang="en-US" sz="2000" b="1" baseline="30000" dirty="0" smtClean="0">
                <a:latin typeface="Calisto MT" pitchFamily="18" charset="0"/>
              </a:rPr>
              <a:t>nd </a:t>
            </a:r>
            <a:r>
              <a:rPr lang="en-US" sz="2000" b="1" dirty="0" smtClean="0">
                <a:latin typeface="Calisto MT" pitchFamily="18" charset="0"/>
              </a:rPr>
              <a:t> Ballot Unit will be connected to the 1</a:t>
            </a:r>
            <a:r>
              <a:rPr lang="en-US" sz="2000" b="1" baseline="30000" dirty="0" smtClean="0">
                <a:latin typeface="Calisto MT" pitchFamily="18" charset="0"/>
              </a:rPr>
              <a:t>st</a:t>
            </a:r>
            <a:r>
              <a:rPr lang="en-US" sz="2000" b="1" dirty="0" smtClean="0">
                <a:latin typeface="Calisto MT" pitchFamily="18" charset="0"/>
              </a:rPr>
              <a:t> BU ( at appropriate point down side of the body of BU)</a:t>
            </a:r>
          </a:p>
          <a:p>
            <a:r>
              <a:rPr lang="en-US" sz="2000" b="1" dirty="0" smtClean="0">
                <a:latin typeface="Calisto MT" pitchFamily="18" charset="0"/>
              </a:rPr>
              <a:t>While connecting-Remember to </a:t>
            </a:r>
            <a:r>
              <a:rPr lang="en-US" sz="2000" b="1" dirty="0" smtClean="0">
                <a:solidFill>
                  <a:srgbClr val="C00000"/>
                </a:solidFill>
                <a:latin typeface="Calisto MT" pitchFamily="18" charset="0"/>
              </a:rPr>
              <a:t>hold the cable from the center </a:t>
            </a:r>
            <a:r>
              <a:rPr lang="en-US" sz="2000" b="1" dirty="0" smtClean="0">
                <a:latin typeface="Calisto MT" pitchFamily="18" charset="0"/>
              </a:rPr>
              <a:t>of the Plug </a:t>
            </a:r>
          </a:p>
          <a:p>
            <a:r>
              <a:rPr lang="en-US" sz="2000" b="1" dirty="0" smtClean="0">
                <a:latin typeface="Calisto MT" pitchFamily="18" charset="0"/>
              </a:rPr>
              <a:t>While Disconnecting –Hold and </a:t>
            </a:r>
            <a:r>
              <a:rPr lang="en-US" sz="2000" b="1" dirty="0" smtClean="0">
                <a:solidFill>
                  <a:srgbClr val="C00000"/>
                </a:solidFill>
                <a:latin typeface="Calisto MT" pitchFamily="18" charset="0"/>
              </a:rPr>
              <a:t>press from both sides </a:t>
            </a:r>
            <a:r>
              <a:rPr lang="en-US" sz="2000" b="1" dirty="0" smtClean="0">
                <a:latin typeface="Calisto MT" pitchFamily="18" charset="0"/>
              </a:rPr>
              <a:t>of the Plug and pull from the Adaptor</a:t>
            </a:r>
            <a:endParaRPr lang="en-US" sz="2000" b="1" dirty="0">
              <a:latin typeface="Calisto MT" pitchFamily="18" charset="0"/>
            </a:endParaRPr>
          </a:p>
        </p:txBody>
      </p:sp>
    </p:spTree>
    <p:extLst>
      <p:ext uri="{BB962C8B-B14F-4D97-AF65-F5344CB8AC3E}">
        <p14:creationId xmlns:p14="http://schemas.microsoft.com/office/powerpoint/2010/main" val="26727714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4312"/>
          </a:xfrm>
        </p:spPr>
        <p:txBody>
          <a:bodyPr>
            <a:normAutofit/>
          </a:bodyPr>
          <a:lstStyle/>
          <a:p>
            <a:pPr algn="ctr"/>
            <a:r>
              <a:rPr lang="en-US" b="1" dirty="0" smtClean="0">
                <a:solidFill>
                  <a:srgbClr val="800080"/>
                </a:solidFill>
              </a:rPr>
              <a:t>Masking/Unmasking of BU Buttons </a:t>
            </a:r>
            <a:endParaRPr lang="en-US" b="1" dirty="0">
              <a:solidFill>
                <a:srgbClr val="800080"/>
              </a:solidFill>
            </a:endParaRPr>
          </a:p>
        </p:txBody>
      </p:sp>
      <p:sp>
        <p:nvSpPr>
          <p:cNvPr id="3" name="Content Placeholder 2"/>
          <p:cNvSpPr>
            <a:spLocks noGrp="1"/>
          </p:cNvSpPr>
          <p:nvPr>
            <p:ph sz="quarter" idx="1"/>
          </p:nvPr>
        </p:nvSpPr>
        <p:spPr/>
        <p:txBody>
          <a:bodyPr>
            <a:normAutofit/>
          </a:bodyPr>
          <a:lstStyle/>
          <a:p>
            <a:pPr algn="just"/>
            <a:r>
              <a:rPr lang="en-US" sz="2800" dirty="0" smtClean="0"/>
              <a:t>Ensure that in the BU, only those number of ballot buttons are unmasked as the total number of candidates + NOTA</a:t>
            </a:r>
          </a:p>
          <a:p>
            <a:pPr algn="just"/>
            <a:r>
              <a:rPr lang="en-US" sz="2800" dirty="0" smtClean="0"/>
              <a:t>If total number of candidates shown in CU is 08 ( including NOTA ) then only first 08 ballot buttons to be unmasked : Remaining Buttons ( 9 – 16 ) are to be masked</a:t>
            </a:r>
          </a:p>
          <a:p>
            <a:pPr algn="just"/>
            <a:r>
              <a:rPr lang="en-US" sz="2800" dirty="0" smtClean="0"/>
              <a:t>In case number of unmasked button is more than the candidates set and voter is </a:t>
            </a:r>
            <a:r>
              <a:rPr lang="en-US" sz="2800" dirty="0" smtClean="0">
                <a:solidFill>
                  <a:srgbClr val="800080"/>
                </a:solidFill>
              </a:rPr>
              <a:t>pressing a button which is having number more</a:t>
            </a:r>
            <a:r>
              <a:rPr lang="en-US" sz="2800" dirty="0" smtClean="0"/>
              <a:t> than the last candidate number </a:t>
            </a:r>
            <a:r>
              <a:rPr lang="en-US" sz="2400" b="1" dirty="0" smtClean="0">
                <a:solidFill>
                  <a:srgbClr val="FF0000"/>
                </a:solidFill>
              </a:rPr>
              <a:t>then system will hang</a:t>
            </a:r>
          </a:p>
        </p:txBody>
      </p:sp>
    </p:spTree>
    <p:extLst>
      <p:ext uri="{BB962C8B-B14F-4D97-AF65-F5344CB8AC3E}">
        <p14:creationId xmlns:p14="http://schemas.microsoft.com/office/powerpoint/2010/main" val="6439896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6712"/>
          </a:xfrm>
        </p:spPr>
        <p:txBody>
          <a:bodyPr>
            <a:noAutofit/>
          </a:bodyPr>
          <a:lstStyle/>
          <a:p>
            <a:pPr algn="ctr"/>
            <a:r>
              <a:rPr lang="en-IN" sz="2400" b="1" dirty="0" smtClean="0">
                <a:solidFill>
                  <a:srgbClr val="C00000"/>
                </a:solidFill>
              </a:rPr>
              <a:t>Switching On….Getting the EVMs Ready before every Mock Poll &amp; Actual Poll</a:t>
            </a:r>
            <a:endParaRPr lang="en-IN" sz="2800" b="1" dirty="0">
              <a:solidFill>
                <a:srgbClr val="C00000"/>
              </a:solidFill>
            </a:endParaRPr>
          </a:p>
        </p:txBody>
      </p:sp>
      <p:sp>
        <p:nvSpPr>
          <p:cNvPr id="3" name="Content Placeholder 2"/>
          <p:cNvSpPr>
            <a:spLocks noGrp="1"/>
          </p:cNvSpPr>
          <p:nvPr>
            <p:ph sz="quarter" idx="1"/>
          </p:nvPr>
        </p:nvSpPr>
        <p:spPr>
          <a:xfrm>
            <a:off x="107504" y="620688"/>
            <a:ext cx="8928992" cy="6408712"/>
          </a:xfrm>
        </p:spPr>
        <p:txBody>
          <a:bodyPr>
            <a:normAutofit/>
          </a:bodyPr>
          <a:lstStyle/>
          <a:p>
            <a:pPr>
              <a:lnSpc>
                <a:spcPct val="150000"/>
              </a:lnSpc>
              <a:buNone/>
            </a:pPr>
            <a:r>
              <a:rPr lang="en-US" dirty="0" smtClean="0">
                <a:solidFill>
                  <a:srgbClr val="6666FF"/>
                </a:solidFill>
                <a:latin typeface="Californian FB" pitchFamily="18" charset="0"/>
              </a:rPr>
              <a:t>( After all connections are over,  before   switching  on the CU)</a:t>
            </a:r>
            <a:r>
              <a:rPr lang="en-US" dirty="0" smtClean="0">
                <a:latin typeface="Californian FB" pitchFamily="18" charset="0"/>
              </a:rPr>
              <a:t>  </a:t>
            </a:r>
          </a:p>
          <a:p>
            <a:pPr algn="just"/>
            <a:r>
              <a:rPr lang="en-US" dirty="0" smtClean="0">
                <a:latin typeface="Californian FB" pitchFamily="18" charset="0"/>
              </a:rPr>
              <a:t> </a:t>
            </a:r>
            <a:r>
              <a:rPr lang="en-US" sz="2000" dirty="0" smtClean="0">
                <a:latin typeface="Californian FB" pitchFamily="18" charset="0"/>
              </a:rPr>
              <a:t>VVPAT - Keep the Paper Roll </a:t>
            </a:r>
            <a:r>
              <a:rPr lang="en-US" sz="2000" dirty="0" smtClean="0">
                <a:solidFill>
                  <a:srgbClr val="FF0000"/>
                </a:solidFill>
                <a:latin typeface="Californian FB" pitchFamily="18" charset="0"/>
              </a:rPr>
              <a:t>Knob at Vertical </a:t>
            </a:r>
            <a:r>
              <a:rPr lang="en-US" sz="2000" dirty="0" smtClean="0">
                <a:latin typeface="Californian FB" pitchFamily="18" charset="0"/>
              </a:rPr>
              <a:t>position</a:t>
            </a:r>
          </a:p>
          <a:p>
            <a:pPr algn="just"/>
            <a:r>
              <a:rPr lang="en-US" sz="2000" dirty="0" smtClean="0">
                <a:solidFill>
                  <a:srgbClr val="FF0000"/>
                </a:solidFill>
                <a:latin typeface="Californian FB" pitchFamily="18" charset="0"/>
              </a:rPr>
              <a:t>Switch on the CU </a:t>
            </a:r>
            <a:r>
              <a:rPr lang="en-US" sz="2000" dirty="0" smtClean="0">
                <a:latin typeface="Californian FB" pitchFamily="18" charset="0"/>
              </a:rPr>
              <a:t>- Look at CU displays and note down displays that appear</a:t>
            </a:r>
          </a:p>
          <a:p>
            <a:pPr algn="just"/>
            <a:r>
              <a:rPr lang="en-US" sz="2000" dirty="0" smtClean="0">
                <a:latin typeface="Californian FB" pitchFamily="18" charset="0"/>
              </a:rPr>
              <a:t>VVPAT - ( Simultaneously) Observe the Test Slips getting Printed and cutting down through </a:t>
            </a:r>
            <a:r>
              <a:rPr lang="en-US" sz="2000" dirty="0">
                <a:latin typeface="Californian FB" pitchFamily="18" charset="0"/>
              </a:rPr>
              <a:t>the Display section of </a:t>
            </a:r>
            <a:r>
              <a:rPr lang="en-US" sz="2000" dirty="0" smtClean="0">
                <a:latin typeface="Californian FB" pitchFamily="18" charset="0"/>
              </a:rPr>
              <a:t>VVPAT ( Incl. 8-Point Test Slip)</a:t>
            </a:r>
          </a:p>
          <a:p>
            <a:pPr algn="just"/>
            <a:r>
              <a:rPr lang="en-US" sz="2000" dirty="0" smtClean="0">
                <a:latin typeface="Californian FB" pitchFamily="18" charset="0"/>
              </a:rPr>
              <a:t>If all connections are OK then</a:t>
            </a:r>
          </a:p>
          <a:p>
            <a:pPr lvl="1"/>
            <a:r>
              <a:rPr lang="en-US" dirty="0" smtClean="0">
                <a:solidFill>
                  <a:srgbClr val="FF0000"/>
                </a:solidFill>
                <a:latin typeface="Californian FB" pitchFamily="18" charset="0"/>
              </a:rPr>
              <a:t>7 paper slips </a:t>
            </a:r>
            <a:r>
              <a:rPr lang="en-US" dirty="0" smtClean="0">
                <a:latin typeface="Californian FB" pitchFamily="18" charset="0"/>
              </a:rPr>
              <a:t>will be generated from VVPAT</a:t>
            </a:r>
          </a:p>
          <a:p>
            <a:pPr lvl="1"/>
            <a:r>
              <a:rPr lang="en-US" dirty="0" smtClean="0">
                <a:latin typeface="Californian FB" pitchFamily="18" charset="0"/>
              </a:rPr>
              <a:t>Check those slips. These slips are </a:t>
            </a:r>
            <a:r>
              <a:rPr lang="en-US" dirty="0" smtClean="0">
                <a:solidFill>
                  <a:srgbClr val="FF0000"/>
                </a:solidFill>
                <a:latin typeface="Californian FB" pitchFamily="18" charset="0"/>
              </a:rPr>
              <a:t>not to be counted as vote</a:t>
            </a:r>
          </a:p>
          <a:p>
            <a:pPr lvl="1"/>
            <a:r>
              <a:rPr lang="en-US" dirty="0" smtClean="0">
                <a:latin typeface="Californian FB" pitchFamily="18" charset="0"/>
              </a:rPr>
              <a:t>One of the Slip will have check reports on different aspects of functionality of the VVPAT. Pl. ensure that the </a:t>
            </a:r>
            <a:r>
              <a:rPr lang="en-US" dirty="0" smtClean="0">
                <a:solidFill>
                  <a:srgbClr val="FF0000"/>
                </a:solidFill>
                <a:latin typeface="Californian FB" pitchFamily="18" charset="0"/>
              </a:rPr>
              <a:t>same is printed with no abnormality</a:t>
            </a:r>
          </a:p>
          <a:p>
            <a:pPr lvl="1"/>
            <a:r>
              <a:rPr lang="en-US" dirty="0" smtClean="0">
                <a:latin typeface="Californian FB" pitchFamily="18" charset="0"/>
              </a:rPr>
              <a:t>Press </a:t>
            </a:r>
            <a:r>
              <a:rPr lang="en-US" dirty="0" smtClean="0">
                <a:solidFill>
                  <a:srgbClr val="C00000"/>
                </a:solidFill>
                <a:latin typeface="Californian FB" pitchFamily="18" charset="0"/>
              </a:rPr>
              <a:t>TOTAL</a:t>
            </a:r>
            <a:r>
              <a:rPr lang="en-US" dirty="0" smtClean="0">
                <a:latin typeface="Californian FB" pitchFamily="18" charset="0"/>
              </a:rPr>
              <a:t> button to ensure that there is no votes stored in CU’s Memory.</a:t>
            </a:r>
          </a:p>
          <a:p>
            <a:pPr lvl="1"/>
            <a:r>
              <a:rPr lang="en-US" dirty="0" smtClean="0">
                <a:latin typeface="Californian FB" pitchFamily="18" charset="0"/>
              </a:rPr>
              <a:t>If  pressing Total button shows Result </a:t>
            </a:r>
            <a:r>
              <a:rPr lang="en-US" dirty="0" smtClean="0">
                <a:solidFill>
                  <a:srgbClr val="C00000"/>
                </a:solidFill>
                <a:latin typeface="Californian FB" pitchFamily="18" charset="0"/>
              </a:rPr>
              <a:t>other than zero</a:t>
            </a:r>
          </a:p>
          <a:p>
            <a:pPr lvl="3"/>
            <a:r>
              <a:rPr lang="en-US" dirty="0" smtClean="0">
                <a:latin typeface="Californian FB" pitchFamily="18" charset="0"/>
              </a:rPr>
              <a:t>It indicates some votes which are casted earlier are present in CU memory.</a:t>
            </a:r>
          </a:p>
          <a:p>
            <a:pPr lvl="3"/>
            <a:r>
              <a:rPr lang="en-US" dirty="0" smtClean="0">
                <a:latin typeface="Californian FB" pitchFamily="18" charset="0"/>
              </a:rPr>
              <a:t>Press </a:t>
            </a:r>
            <a:r>
              <a:rPr lang="en-US" dirty="0" smtClean="0">
                <a:solidFill>
                  <a:srgbClr val="FF0000"/>
                </a:solidFill>
                <a:latin typeface="Californian FB" pitchFamily="18" charset="0"/>
              </a:rPr>
              <a:t>CLOSE</a:t>
            </a:r>
            <a:r>
              <a:rPr lang="en-US" dirty="0" smtClean="0">
                <a:latin typeface="Californian FB" pitchFamily="18" charset="0"/>
              </a:rPr>
              <a:t> button in Result section and wait till closing activities are finished</a:t>
            </a:r>
          </a:p>
          <a:p>
            <a:pPr lvl="3"/>
            <a:r>
              <a:rPr lang="en-US" dirty="0" smtClean="0">
                <a:latin typeface="Californian FB" pitchFamily="18" charset="0"/>
              </a:rPr>
              <a:t>Press </a:t>
            </a:r>
            <a:r>
              <a:rPr lang="en-US" dirty="0" smtClean="0">
                <a:solidFill>
                  <a:srgbClr val="FF0000"/>
                </a:solidFill>
                <a:latin typeface="Californian FB" pitchFamily="18" charset="0"/>
              </a:rPr>
              <a:t>RESULT</a:t>
            </a:r>
            <a:r>
              <a:rPr lang="en-US" dirty="0" smtClean="0">
                <a:latin typeface="Californian FB" pitchFamily="18" charset="0"/>
              </a:rPr>
              <a:t> button and wait till results are shown.</a:t>
            </a:r>
          </a:p>
          <a:p>
            <a:pPr lvl="3"/>
            <a:r>
              <a:rPr lang="en-US" dirty="0" smtClean="0">
                <a:latin typeface="Californian FB" pitchFamily="18" charset="0"/>
              </a:rPr>
              <a:t>Press </a:t>
            </a:r>
            <a:r>
              <a:rPr lang="en-US" dirty="0" smtClean="0">
                <a:solidFill>
                  <a:srgbClr val="FF0000"/>
                </a:solidFill>
                <a:latin typeface="Californian FB" pitchFamily="18" charset="0"/>
              </a:rPr>
              <a:t>CLEAR</a:t>
            </a:r>
            <a:r>
              <a:rPr lang="en-US" dirty="0" smtClean="0">
                <a:latin typeface="Californian FB" pitchFamily="18" charset="0"/>
              </a:rPr>
              <a:t> button and wait till clearing activities are completed.</a:t>
            </a:r>
          </a:p>
          <a:p>
            <a:pPr lvl="3"/>
            <a:r>
              <a:rPr lang="en-US" dirty="0" smtClean="0">
                <a:latin typeface="Californian FB" pitchFamily="18" charset="0"/>
              </a:rPr>
              <a:t>Press Total Button again to ensure there is no votes in the memory of CU.</a:t>
            </a:r>
            <a:endParaRPr lang="en-IN" dirty="0">
              <a:latin typeface="Californian FB"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4312"/>
          </a:xfrm>
        </p:spPr>
        <p:txBody>
          <a:bodyPr>
            <a:normAutofit/>
          </a:bodyPr>
          <a:lstStyle/>
          <a:p>
            <a:pPr algn="ctr"/>
            <a:r>
              <a:rPr lang="en-US" sz="3200" b="1" dirty="0" smtClean="0">
                <a:solidFill>
                  <a:srgbClr val="800080"/>
                </a:solidFill>
              </a:rPr>
              <a:t>Mock Poll Process</a:t>
            </a:r>
            <a:endParaRPr lang="en-US" sz="3200" b="1" dirty="0">
              <a:solidFill>
                <a:srgbClr val="800080"/>
              </a:solidFill>
            </a:endParaRPr>
          </a:p>
        </p:txBody>
      </p:sp>
      <p:sp>
        <p:nvSpPr>
          <p:cNvPr id="3" name="Content Placeholder 2"/>
          <p:cNvSpPr>
            <a:spLocks noGrp="1"/>
          </p:cNvSpPr>
          <p:nvPr>
            <p:ph sz="quarter" idx="1"/>
          </p:nvPr>
        </p:nvSpPr>
        <p:spPr>
          <a:xfrm>
            <a:off x="457200" y="908720"/>
            <a:ext cx="8229600" cy="5472608"/>
          </a:xfrm>
        </p:spPr>
        <p:txBody>
          <a:bodyPr>
            <a:normAutofit fontScale="85000" lnSpcReduction="20000"/>
          </a:bodyPr>
          <a:lstStyle/>
          <a:p>
            <a:pPr marL="0" indent="0">
              <a:buNone/>
            </a:pPr>
            <a:endParaRPr lang="en-US" sz="2800" b="1" dirty="0" smtClean="0">
              <a:solidFill>
                <a:srgbClr val="CC6600"/>
              </a:solidFill>
            </a:endParaRPr>
          </a:p>
          <a:p>
            <a:pPr marL="0" indent="0">
              <a:buNone/>
            </a:pPr>
            <a:r>
              <a:rPr lang="en-US" sz="2800" b="1" dirty="0" smtClean="0">
                <a:solidFill>
                  <a:srgbClr val="CC6600"/>
                </a:solidFill>
              </a:rPr>
              <a:t>Press Ballot button of Ballot section of CU</a:t>
            </a:r>
          </a:p>
          <a:p>
            <a:endParaRPr lang="en-US" sz="2800" b="1" dirty="0" smtClean="0">
              <a:solidFill>
                <a:srgbClr val="CC6600"/>
              </a:solidFill>
            </a:endParaRPr>
          </a:p>
          <a:p>
            <a:pPr lvl="1" algn="just"/>
            <a:r>
              <a:rPr lang="en-US" sz="2400" b="1" dirty="0" smtClean="0">
                <a:solidFill>
                  <a:srgbClr val="C00000"/>
                </a:solidFill>
              </a:rPr>
              <a:t>Red</a:t>
            </a:r>
            <a:r>
              <a:rPr lang="en-US" sz="2400" dirty="0" smtClean="0"/>
              <a:t> </a:t>
            </a:r>
            <a:r>
              <a:rPr lang="en-US" sz="2400" dirty="0" smtClean="0">
                <a:solidFill>
                  <a:schemeClr val="tx1"/>
                </a:solidFill>
              </a:rPr>
              <a:t>light on the Top right side of </a:t>
            </a:r>
            <a:r>
              <a:rPr lang="en-US" sz="2400" b="1" dirty="0" smtClean="0">
                <a:solidFill>
                  <a:srgbClr val="800080"/>
                </a:solidFill>
              </a:rPr>
              <a:t>CU</a:t>
            </a:r>
            <a:r>
              <a:rPr lang="en-US" sz="2400" b="1" dirty="0" smtClean="0"/>
              <a:t> </a:t>
            </a:r>
            <a:r>
              <a:rPr lang="en-US" sz="2400" dirty="0" smtClean="0">
                <a:solidFill>
                  <a:schemeClr val="tx1"/>
                </a:solidFill>
              </a:rPr>
              <a:t>will glow (Busy Lamp), This indicates Vote can be casted on BU.</a:t>
            </a:r>
          </a:p>
          <a:p>
            <a:pPr lvl="1" algn="just"/>
            <a:r>
              <a:rPr lang="en-US" sz="2400" dirty="0" smtClean="0">
                <a:solidFill>
                  <a:schemeClr val="tx1"/>
                </a:solidFill>
              </a:rPr>
              <a:t>Simultaneously</a:t>
            </a:r>
            <a:r>
              <a:rPr lang="en-US" sz="2400" b="1" dirty="0" smtClean="0">
                <a:solidFill>
                  <a:srgbClr val="00B050"/>
                </a:solidFill>
              </a:rPr>
              <a:t> Green</a:t>
            </a:r>
            <a:r>
              <a:rPr lang="en-US" sz="2400" dirty="0" smtClean="0"/>
              <a:t> </a:t>
            </a:r>
            <a:r>
              <a:rPr lang="en-US" sz="2400" dirty="0" smtClean="0">
                <a:solidFill>
                  <a:schemeClr val="tx1"/>
                </a:solidFill>
              </a:rPr>
              <a:t>light on top of the  </a:t>
            </a:r>
            <a:r>
              <a:rPr lang="en-US" sz="2400" b="1" dirty="0" smtClean="0">
                <a:solidFill>
                  <a:srgbClr val="800080"/>
                </a:solidFill>
              </a:rPr>
              <a:t>BU</a:t>
            </a:r>
            <a:r>
              <a:rPr lang="en-US" sz="2400" dirty="0" smtClean="0">
                <a:solidFill>
                  <a:schemeClr val="tx1"/>
                </a:solidFill>
              </a:rPr>
              <a:t> will glow indicating it’s readiness to accept casting of vote by Voters.</a:t>
            </a:r>
          </a:p>
          <a:p>
            <a:pPr lvl="1" algn="just"/>
            <a:r>
              <a:rPr lang="en-US" sz="2400" dirty="0">
                <a:solidFill>
                  <a:schemeClr val="tx1"/>
                </a:solidFill>
              </a:rPr>
              <a:t>P</a:t>
            </a:r>
            <a:r>
              <a:rPr lang="en-US" sz="2400" dirty="0" smtClean="0">
                <a:solidFill>
                  <a:schemeClr val="tx1"/>
                </a:solidFill>
              </a:rPr>
              <a:t>ress the ballot button of the choice candidate, on the BU. </a:t>
            </a:r>
            <a:r>
              <a:rPr lang="en-US" sz="2400" b="1" dirty="0" smtClean="0">
                <a:solidFill>
                  <a:srgbClr val="C00000"/>
                </a:solidFill>
              </a:rPr>
              <a:t>Red</a:t>
            </a:r>
            <a:r>
              <a:rPr lang="en-US" sz="2400" dirty="0" smtClean="0">
                <a:solidFill>
                  <a:schemeClr val="tx1"/>
                </a:solidFill>
              </a:rPr>
              <a:t> Light besides of the BU-Button will glow. </a:t>
            </a:r>
            <a:endParaRPr lang="en-US" sz="2400" dirty="0">
              <a:solidFill>
                <a:schemeClr val="tx1"/>
              </a:solidFill>
            </a:endParaRPr>
          </a:p>
          <a:p>
            <a:pPr lvl="1" algn="just"/>
            <a:r>
              <a:rPr lang="en-US" sz="2400" dirty="0" smtClean="0">
                <a:solidFill>
                  <a:schemeClr val="tx1"/>
                </a:solidFill>
              </a:rPr>
              <a:t>On the </a:t>
            </a:r>
            <a:r>
              <a:rPr lang="en-US" sz="2400" b="1" dirty="0" smtClean="0">
                <a:solidFill>
                  <a:srgbClr val="800080"/>
                </a:solidFill>
              </a:rPr>
              <a:t>VVPAT</a:t>
            </a:r>
            <a:r>
              <a:rPr lang="en-US" sz="2400" dirty="0" smtClean="0">
                <a:solidFill>
                  <a:srgbClr val="800080"/>
                </a:solidFill>
              </a:rPr>
              <a:t>,</a:t>
            </a:r>
            <a:r>
              <a:rPr lang="en-US" sz="2400" dirty="0" smtClean="0">
                <a:solidFill>
                  <a:schemeClr val="tx1"/>
                </a:solidFill>
              </a:rPr>
              <a:t> the Paper Slip pertaining to that particular Candidate will be shown for 7 seconds.</a:t>
            </a:r>
          </a:p>
          <a:p>
            <a:pPr lvl="1" algn="just"/>
            <a:r>
              <a:rPr lang="en-US" sz="2400" dirty="0" smtClean="0">
                <a:solidFill>
                  <a:schemeClr val="tx1"/>
                </a:solidFill>
              </a:rPr>
              <a:t>A long beep sound will follow the above.</a:t>
            </a:r>
          </a:p>
          <a:p>
            <a:pPr lvl="1" algn="just"/>
            <a:r>
              <a:rPr lang="en-US" sz="2400" dirty="0" smtClean="0">
                <a:solidFill>
                  <a:schemeClr val="tx1"/>
                </a:solidFill>
              </a:rPr>
              <a:t> After few seconds, the </a:t>
            </a:r>
            <a:r>
              <a:rPr lang="en-US" sz="2400" dirty="0" smtClean="0">
                <a:solidFill>
                  <a:srgbClr val="FFC000"/>
                </a:solidFill>
              </a:rPr>
              <a:t>busy lamp on CU will go off </a:t>
            </a:r>
            <a:r>
              <a:rPr lang="en-US" sz="2400" dirty="0" smtClean="0">
                <a:solidFill>
                  <a:schemeClr val="tx1"/>
                </a:solidFill>
              </a:rPr>
              <a:t>and one cycle is thus complete</a:t>
            </a:r>
          </a:p>
          <a:p>
            <a:pPr lvl="1" algn="just"/>
            <a:r>
              <a:rPr lang="en-US" sz="2400" dirty="0" smtClean="0">
                <a:solidFill>
                  <a:schemeClr val="tx1"/>
                </a:solidFill>
              </a:rPr>
              <a:t>Now CU is ready for allowing another vote.</a:t>
            </a:r>
          </a:p>
          <a:p>
            <a:pPr lvl="1" algn="just"/>
            <a:r>
              <a:rPr lang="en-US" sz="2400" dirty="0" smtClean="0">
                <a:solidFill>
                  <a:schemeClr val="tx1"/>
                </a:solidFill>
              </a:rPr>
              <a:t>Continue this process for at least 7-10 times during training session.</a:t>
            </a:r>
          </a:p>
          <a:p>
            <a:pPr algn="just"/>
            <a:r>
              <a:rPr lang="en-US" sz="2800" dirty="0" smtClean="0"/>
              <a:t>During actual Mock Poll </a:t>
            </a:r>
            <a:r>
              <a:rPr lang="en-US" sz="2800" dirty="0" smtClean="0">
                <a:solidFill>
                  <a:srgbClr val="FF0000"/>
                </a:solidFill>
              </a:rPr>
              <a:t>at least 50 votes </a:t>
            </a:r>
            <a:r>
              <a:rPr lang="en-US" sz="2800" dirty="0" smtClean="0"/>
              <a:t>to be casted</a:t>
            </a:r>
          </a:p>
          <a:p>
            <a:endParaRPr lang="en-US" dirty="0" smtClean="0"/>
          </a:p>
        </p:txBody>
      </p:sp>
    </p:spTree>
    <p:extLst>
      <p:ext uri="{BB962C8B-B14F-4D97-AF65-F5344CB8AC3E}">
        <p14:creationId xmlns:p14="http://schemas.microsoft.com/office/powerpoint/2010/main" val="3500206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61956"/>
          </a:xfrm>
        </p:spPr>
        <p:txBody>
          <a:bodyPr/>
          <a:lstStyle/>
          <a:p>
            <a:pPr algn="ctr"/>
            <a:r>
              <a:rPr lang="en-US" dirty="0" smtClean="0"/>
              <a:t>Process after Mock Poll</a:t>
            </a:r>
            <a:endParaRPr lang="en-US" dirty="0"/>
          </a:p>
        </p:txBody>
      </p:sp>
      <p:sp>
        <p:nvSpPr>
          <p:cNvPr id="3" name="Content Placeholder 2"/>
          <p:cNvSpPr>
            <a:spLocks noGrp="1"/>
          </p:cNvSpPr>
          <p:nvPr>
            <p:ph sz="quarter" idx="1"/>
          </p:nvPr>
        </p:nvSpPr>
        <p:spPr>
          <a:xfrm>
            <a:off x="457200" y="857232"/>
            <a:ext cx="8229600" cy="5429288"/>
          </a:xfrm>
        </p:spPr>
        <p:txBody>
          <a:bodyPr>
            <a:noAutofit/>
          </a:bodyPr>
          <a:lstStyle/>
          <a:p>
            <a:r>
              <a:rPr lang="en-US" sz="2000" dirty="0" smtClean="0"/>
              <a:t>Counting Mock Poll Result</a:t>
            </a:r>
          </a:p>
          <a:p>
            <a:pPr lvl="1"/>
            <a:r>
              <a:rPr lang="en-US" sz="1800" dirty="0" smtClean="0"/>
              <a:t>Press </a:t>
            </a:r>
            <a:r>
              <a:rPr lang="en-US" sz="1800" dirty="0">
                <a:solidFill>
                  <a:srgbClr val="FF0000"/>
                </a:solidFill>
              </a:rPr>
              <a:t>Close</a:t>
            </a:r>
            <a:r>
              <a:rPr lang="en-US" sz="1800" dirty="0"/>
              <a:t> button. Wait and observe activities on display section till CU completes its closing process. </a:t>
            </a:r>
          </a:p>
          <a:p>
            <a:pPr lvl="1"/>
            <a:r>
              <a:rPr lang="en-US" sz="1800" dirty="0"/>
              <a:t>Then press </a:t>
            </a:r>
            <a:r>
              <a:rPr lang="en-US" sz="1800" dirty="0">
                <a:solidFill>
                  <a:srgbClr val="FF0000"/>
                </a:solidFill>
              </a:rPr>
              <a:t>Result</a:t>
            </a:r>
            <a:r>
              <a:rPr lang="en-US" sz="1800" dirty="0"/>
              <a:t> Button. </a:t>
            </a:r>
            <a:endParaRPr lang="en-US" sz="1800" dirty="0" smtClean="0"/>
          </a:p>
          <a:p>
            <a:pPr lvl="2"/>
            <a:r>
              <a:rPr lang="en-US" sz="1600" dirty="0" smtClean="0"/>
              <a:t>Note down manually, the result count of each candidate</a:t>
            </a:r>
          </a:p>
          <a:p>
            <a:pPr lvl="1"/>
            <a:r>
              <a:rPr lang="en-US" sz="1800" dirty="0" smtClean="0"/>
              <a:t>Take out the VVPAT slips, separate the Test Slips First.  Segregate the Voted slips candidate-wise .</a:t>
            </a:r>
          </a:p>
          <a:p>
            <a:pPr lvl="1"/>
            <a:r>
              <a:rPr lang="en-US" sz="1800" dirty="0" smtClean="0"/>
              <a:t>Check the VVPAT Slip counts manually with recorded result of CU.  If both CU and VVPAT slip count matches then it indicates EVM and VVPAT are ready for use in actual Poll</a:t>
            </a:r>
            <a:r>
              <a:rPr lang="en-US" sz="1800" dirty="0"/>
              <a:t>. </a:t>
            </a:r>
            <a:r>
              <a:rPr lang="en-US" sz="1800" dirty="0" smtClean="0"/>
              <a:t> Show </a:t>
            </a:r>
            <a:r>
              <a:rPr lang="en-US" sz="1800" dirty="0"/>
              <a:t>it to Polling  </a:t>
            </a:r>
            <a:r>
              <a:rPr lang="en-US" sz="1800" dirty="0" smtClean="0"/>
              <a:t>Agents. Now press </a:t>
            </a:r>
            <a:r>
              <a:rPr lang="en-US" sz="1800" dirty="0" smtClean="0">
                <a:solidFill>
                  <a:srgbClr val="C00000"/>
                </a:solidFill>
              </a:rPr>
              <a:t>CLEAR</a:t>
            </a:r>
            <a:r>
              <a:rPr lang="en-US" sz="1800" dirty="0" smtClean="0"/>
              <a:t> button of CU. </a:t>
            </a:r>
          </a:p>
          <a:p>
            <a:pPr lvl="1"/>
            <a:r>
              <a:rPr lang="en-US" sz="1800" dirty="0" smtClean="0"/>
              <a:t>Switch Off the CU.</a:t>
            </a:r>
          </a:p>
          <a:p>
            <a:pPr lvl="1"/>
            <a:r>
              <a:rPr lang="en-US" sz="1800" dirty="0"/>
              <a:t>C</a:t>
            </a:r>
            <a:r>
              <a:rPr lang="en-US" sz="1800" dirty="0" smtClean="0"/>
              <a:t>omplete the sealing of Result section of CU with Green paper seal + Special Tag + Address Tag.  Seal the VVPAT Empty chamber with Address Tag.</a:t>
            </a:r>
          </a:p>
          <a:p>
            <a:pPr lvl="1"/>
            <a:r>
              <a:rPr lang="en-US" sz="1800" dirty="0" smtClean="0"/>
              <a:t>Furnish your Mock Poll Reporting as per Latest Format (August,2021) prescribed by Commission etc.</a:t>
            </a:r>
          </a:p>
          <a:p>
            <a:pPr lvl="1"/>
            <a:r>
              <a:rPr lang="en-US" sz="1800" dirty="0" smtClean="0">
                <a:solidFill>
                  <a:srgbClr val="FF0000"/>
                </a:solidFill>
              </a:rPr>
              <a:t>Remember - </a:t>
            </a:r>
            <a:r>
              <a:rPr lang="en-US" sz="1600" dirty="0" smtClean="0">
                <a:solidFill>
                  <a:srgbClr val="FF0000"/>
                </a:solidFill>
              </a:rPr>
              <a:t>Use of Outer Strip (A.B.C.D) Seal has been done away with.</a:t>
            </a:r>
          </a:p>
        </p:txBody>
      </p:sp>
    </p:spTree>
    <p:extLst>
      <p:ext uri="{BB962C8B-B14F-4D97-AF65-F5344CB8AC3E}">
        <p14:creationId xmlns:p14="http://schemas.microsoft.com/office/powerpoint/2010/main" val="27509005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786</TotalTime>
  <Words>1140</Words>
  <Application>Microsoft Office PowerPoint</Application>
  <PresentationFormat>On-screen Show (4:3)</PresentationFormat>
  <Paragraphs>104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Origin</vt:lpstr>
      <vt:lpstr>EVM &amp; VVPAT Components, Connections &amp; Preparation for Mock Poll/Actual Poll   </vt:lpstr>
      <vt:lpstr>Session Outline</vt:lpstr>
      <vt:lpstr>Components of EVM &amp; VVPAT</vt:lpstr>
      <vt:lpstr>Protocols to be followed ( During Dispersal)</vt:lpstr>
      <vt:lpstr>Connection Process (During Mock Poll)</vt:lpstr>
      <vt:lpstr>Masking/Unmasking of BU Buttons </vt:lpstr>
      <vt:lpstr>Switching On….Getting the EVMs Ready before every Mock Poll &amp; Actual Poll</vt:lpstr>
      <vt:lpstr>Mock Poll Process</vt:lpstr>
      <vt:lpstr>Process after Mock Poll</vt:lpstr>
      <vt:lpstr>No more A,B,C,D ( Outer Strip ) Seal</vt:lpstr>
      <vt:lpstr>Process after Mock Poll</vt:lpstr>
      <vt:lpstr>Process of Conducting Mock Poll</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EVM &amp; VVPAT Hands on</dc:title>
  <dc:creator>TECHWING2</dc:creator>
  <cp:lastModifiedBy>Election</cp:lastModifiedBy>
  <cp:revision>128</cp:revision>
  <cp:lastPrinted>1601-01-01T00:00:00Z</cp:lastPrinted>
  <dcterms:created xsi:type="dcterms:W3CDTF">2018-10-22T04:58:08Z</dcterms:created>
  <dcterms:modified xsi:type="dcterms:W3CDTF">2021-10-18T09:31:29Z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TC102037551033</vt:lpwstr>
  </property>
</Properties>
</file>