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62" r:id="rId2"/>
    <p:sldId id="314" r:id="rId3"/>
    <p:sldId id="332" r:id="rId4"/>
    <p:sldId id="311" r:id="rId5"/>
    <p:sldId id="257" r:id="rId6"/>
    <p:sldId id="312" r:id="rId7"/>
    <p:sldId id="313" r:id="rId8"/>
    <p:sldId id="258" r:id="rId9"/>
    <p:sldId id="303" r:id="rId10"/>
    <p:sldId id="259" r:id="rId11"/>
    <p:sldId id="309" r:id="rId12"/>
    <p:sldId id="261" r:id="rId13"/>
    <p:sldId id="262" r:id="rId14"/>
    <p:sldId id="263" r:id="rId15"/>
    <p:sldId id="266" r:id="rId16"/>
    <p:sldId id="264" r:id="rId17"/>
    <p:sldId id="267" r:id="rId18"/>
    <p:sldId id="265" r:id="rId19"/>
    <p:sldId id="268" r:id="rId20"/>
    <p:sldId id="269" r:id="rId21"/>
    <p:sldId id="270" r:id="rId22"/>
    <p:sldId id="310" r:id="rId23"/>
    <p:sldId id="271" r:id="rId24"/>
    <p:sldId id="272" r:id="rId25"/>
    <p:sldId id="273" r:id="rId26"/>
    <p:sldId id="274" r:id="rId27"/>
    <p:sldId id="275" r:id="rId28"/>
    <p:sldId id="276" r:id="rId29"/>
    <p:sldId id="277" r:id="rId30"/>
    <p:sldId id="361" r:id="rId31"/>
    <p:sldId id="304" r:id="rId32"/>
    <p:sldId id="342" r:id="rId33"/>
    <p:sldId id="298" r:id="rId34"/>
    <p:sldId id="315" r:id="rId35"/>
    <p:sldId id="317" r:id="rId36"/>
    <p:sldId id="319" r:id="rId37"/>
    <p:sldId id="320" r:id="rId38"/>
    <p:sldId id="321" r:id="rId39"/>
    <p:sldId id="299" r:id="rId40"/>
    <p:sldId id="322" r:id="rId41"/>
    <p:sldId id="323" r:id="rId42"/>
    <p:sldId id="302" r:id="rId43"/>
    <p:sldId id="305" r:id="rId44"/>
    <p:sldId id="288" r:id="rId45"/>
  </p:sldIdLst>
  <p:sldSz cx="9906000" cy="6858000" type="A4"/>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JU" initials="N" lastIdx="1" clrIdx="0">
    <p:extLst>
      <p:ext uri="{19B8F6BF-5375-455C-9EA6-DF929625EA0E}">
        <p15:presenceInfo xmlns:p15="http://schemas.microsoft.com/office/powerpoint/2012/main" userId="7e36dab430332c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A5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28" y="5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39" tIns="48320" rIns="96639" bIns="48320" rtlCol="0"/>
          <a:lstStyle>
            <a:lvl1pPr algn="r">
              <a:defRPr sz="1200"/>
            </a:lvl1pPr>
          </a:lstStyle>
          <a:p>
            <a:fld id="{A7E85165-8A03-47FD-BF63-8FD2F4D50008}" type="datetimeFigureOut">
              <a:rPr lang="en-US" smtClean="0"/>
              <a:pPr/>
              <a:t>10/21/2021</a:t>
            </a:fld>
            <a:endParaRPr lang="en-US"/>
          </a:p>
        </p:txBody>
      </p:sp>
      <p:sp>
        <p:nvSpPr>
          <p:cNvPr id="4" name="Slide Image Placeholder 3"/>
          <p:cNvSpPr>
            <a:spLocks noGrp="1" noRot="1" noChangeAspect="1"/>
          </p:cNvSpPr>
          <p:nvPr>
            <p:ph type="sldImg" idx="2"/>
          </p:nvPr>
        </p:nvSpPr>
        <p:spPr>
          <a:xfrm>
            <a:off x="1317625" y="1200150"/>
            <a:ext cx="4679950" cy="3240088"/>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9" tIns="48320" rIns="96639"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9" tIns="48320" rIns="96639" bIns="48320" rtlCol="0" anchor="b"/>
          <a:lstStyle>
            <a:lvl1pPr algn="r">
              <a:defRPr sz="1200"/>
            </a:lvl1pPr>
          </a:lstStyle>
          <a:p>
            <a:fld id="{05D1D8F7-DB65-4D7C-B535-FF682B50D6A4}" type="slidenum">
              <a:rPr lang="en-US" smtClean="0"/>
              <a:pPr/>
              <a:t>‹#›</a:t>
            </a:fld>
            <a:endParaRPr lang="en-US"/>
          </a:p>
        </p:txBody>
      </p:sp>
    </p:spTree>
    <p:extLst>
      <p:ext uri="{BB962C8B-B14F-4D97-AF65-F5344CB8AC3E}">
        <p14:creationId xmlns:p14="http://schemas.microsoft.com/office/powerpoint/2010/main" val="299448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2</a:t>
            </a:fld>
            <a:endParaRPr lang="en-US"/>
          </a:p>
        </p:txBody>
      </p:sp>
    </p:spTree>
    <p:extLst>
      <p:ext uri="{BB962C8B-B14F-4D97-AF65-F5344CB8AC3E}">
        <p14:creationId xmlns:p14="http://schemas.microsoft.com/office/powerpoint/2010/main" val="336696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11</a:t>
            </a:fld>
            <a:endParaRPr lang="en-US"/>
          </a:p>
        </p:txBody>
      </p:sp>
    </p:spTree>
    <p:extLst>
      <p:ext uri="{BB962C8B-B14F-4D97-AF65-F5344CB8AC3E}">
        <p14:creationId xmlns:p14="http://schemas.microsoft.com/office/powerpoint/2010/main" val="113863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12</a:t>
            </a:fld>
            <a:endParaRPr lang="en-US"/>
          </a:p>
        </p:txBody>
      </p:sp>
    </p:spTree>
    <p:extLst>
      <p:ext uri="{BB962C8B-B14F-4D97-AF65-F5344CB8AC3E}">
        <p14:creationId xmlns:p14="http://schemas.microsoft.com/office/powerpoint/2010/main" val="264277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13</a:t>
            </a:fld>
            <a:endParaRPr lang="en-US"/>
          </a:p>
        </p:txBody>
      </p:sp>
    </p:spTree>
    <p:extLst>
      <p:ext uri="{BB962C8B-B14F-4D97-AF65-F5344CB8AC3E}">
        <p14:creationId xmlns:p14="http://schemas.microsoft.com/office/powerpoint/2010/main" val="1753215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14</a:t>
            </a:fld>
            <a:endParaRPr lang="en-US"/>
          </a:p>
        </p:txBody>
      </p:sp>
    </p:spTree>
    <p:extLst>
      <p:ext uri="{BB962C8B-B14F-4D97-AF65-F5344CB8AC3E}">
        <p14:creationId xmlns:p14="http://schemas.microsoft.com/office/powerpoint/2010/main" val="14896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15</a:t>
            </a:fld>
            <a:endParaRPr lang="en-US"/>
          </a:p>
        </p:txBody>
      </p:sp>
    </p:spTree>
    <p:extLst>
      <p:ext uri="{BB962C8B-B14F-4D97-AF65-F5344CB8AC3E}">
        <p14:creationId xmlns:p14="http://schemas.microsoft.com/office/powerpoint/2010/main" val="262912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16</a:t>
            </a:fld>
            <a:endParaRPr lang="en-US"/>
          </a:p>
        </p:txBody>
      </p:sp>
    </p:spTree>
    <p:extLst>
      <p:ext uri="{BB962C8B-B14F-4D97-AF65-F5344CB8AC3E}">
        <p14:creationId xmlns:p14="http://schemas.microsoft.com/office/powerpoint/2010/main" val="416382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17</a:t>
            </a:fld>
            <a:endParaRPr lang="en-US"/>
          </a:p>
        </p:txBody>
      </p:sp>
    </p:spTree>
    <p:extLst>
      <p:ext uri="{BB962C8B-B14F-4D97-AF65-F5344CB8AC3E}">
        <p14:creationId xmlns:p14="http://schemas.microsoft.com/office/powerpoint/2010/main" val="153569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D8F7-DB65-4D7C-B535-FF682B50D6A4}" type="slidenum">
              <a:rPr lang="en-US" smtClean="0"/>
              <a:pPr/>
              <a:t>18</a:t>
            </a:fld>
            <a:endParaRPr lang="en-US"/>
          </a:p>
        </p:txBody>
      </p:sp>
    </p:spTree>
    <p:extLst>
      <p:ext uri="{BB962C8B-B14F-4D97-AF65-F5344CB8AC3E}">
        <p14:creationId xmlns:p14="http://schemas.microsoft.com/office/powerpoint/2010/main" val="1711540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19</a:t>
            </a:fld>
            <a:endParaRPr lang="en-US"/>
          </a:p>
        </p:txBody>
      </p:sp>
    </p:spTree>
    <p:extLst>
      <p:ext uri="{BB962C8B-B14F-4D97-AF65-F5344CB8AC3E}">
        <p14:creationId xmlns:p14="http://schemas.microsoft.com/office/powerpoint/2010/main" val="515338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20</a:t>
            </a:fld>
            <a:endParaRPr lang="en-US"/>
          </a:p>
        </p:txBody>
      </p:sp>
    </p:spTree>
    <p:extLst>
      <p:ext uri="{BB962C8B-B14F-4D97-AF65-F5344CB8AC3E}">
        <p14:creationId xmlns:p14="http://schemas.microsoft.com/office/powerpoint/2010/main" val="400278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3</a:t>
            </a:fld>
            <a:endParaRPr lang="en-US"/>
          </a:p>
        </p:txBody>
      </p:sp>
    </p:spTree>
    <p:extLst>
      <p:ext uri="{BB962C8B-B14F-4D97-AF65-F5344CB8AC3E}">
        <p14:creationId xmlns:p14="http://schemas.microsoft.com/office/powerpoint/2010/main" val="3053963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21</a:t>
            </a:fld>
            <a:endParaRPr lang="en-US"/>
          </a:p>
        </p:txBody>
      </p:sp>
    </p:spTree>
    <p:extLst>
      <p:ext uri="{BB962C8B-B14F-4D97-AF65-F5344CB8AC3E}">
        <p14:creationId xmlns:p14="http://schemas.microsoft.com/office/powerpoint/2010/main" val="1202505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22</a:t>
            </a:fld>
            <a:endParaRPr lang="en-US"/>
          </a:p>
        </p:txBody>
      </p:sp>
    </p:spTree>
    <p:extLst>
      <p:ext uri="{BB962C8B-B14F-4D97-AF65-F5344CB8AC3E}">
        <p14:creationId xmlns:p14="http://schemas.microsoft.com/office/powerpoint/2010/main" val="1516001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23</a:t>
            </a:fld>
            <a:endParaRPr lang="en-US"/>
          </a:p>
        </p:txBody>
      </p:sp>
    </p:spTree>
    <p:extLst>
      <p:ext uri="{BB962C8B-B14F-4D97-AF65-F5344CB8AC3E}">
        <p14:creationId xmlns:p14="http://schemas.microsoft.com/office/powerpoint/2010/main" val="2747180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24</a:t>
            </a:fld>
            <a:endParaRPr lang="en-US"/>
          </a:p>
        </p:txBody>
      </p:sp>
    </p:spTree>
    <p:extLst>
      <p:ext uri="{BB962C8B-B14F-4D97-AF65-F5344CB8AC3E}">
        <p14:creationId xmlns:p14="http://schemas.microsoft.com/office/powerpoint/2010/main" val="2411505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25</a:t>
            </a:fld>
            <a:endParaRPr lang="en-US"/>
          </a:p>
        </p:txBody>
      </p:sp>
    </p:spTree>
    <p:extLst>
      <p:ext uri="{BB962C8B-B14F-4D97-AF65-F5344CB8AC3E}">
        <p14:creationId xmlns:p14="http://schemas.microsoft.com/office/powerpoint/2010/main" val="3865103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26</a:t>
            </a:fld>
            <a:endParaRPr lang="en-US"/>
          </a:p>
        </p:txBody>
      </p:sp>
    </p:spTree>
    <p:extLst>
      <p:ext uri="{BB962C8B-B14F-4D97-AF65-F5344CB8AC3E}">
        <p14:creationId xmlns:p14="http://schemas.microsoft.com/office/powerpoint/2010/main" val="3269848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27</a:t>
            </a:fld>
            <a:endParaRPr lang="en-US"/>
          </a:p>
        </p:txBody>
      </p:sp>
    </p:spTree>
    <p:extLst>
      <p:ext uri="{BB962C8B-B14F-4D97-AF65-F5344CB8AC3E}">
        <p14:creationId xmlns:p14="http://schemas.microsoft.com/office/powerpoint/2010/main" val="921165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28</a:t>
            </a:fld>
            <a:endParaRPr lang="en-US"/>
          </a:p>
        </p:txBody>
      </p:sp>
    </p:spTree>
    <p:extLst>
      <p:ext uri="{BB962C8B-B14F-4D97-AF65-F5344CB8AC3E}">
        <p14:creationId xmlns:p14="http://schemas.microsoft.com/office/powerpoint/2010/main" val="1011119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29</a:t>
            </a:fld>
            <a:endParaRPr lang="en-US"/>
          </a:p>
        </p:txBody>
      </p:sp>
    </p:spTree>
    <p:extLst>
      <p:ext uri="{BB962C8B-B14F-4D97-AF65-F5344CB8AC3E}">
        <p14:creationId xmlns:p14="http://schemas.microsoft.com/office/powerpoint/2010/main" val="855045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30</a:t>
            </a:fld>
            <a:endParaRPr lang="en-US"/>
          </a:p>
        </p:txBody>
      </p:sp>
    </p:spTree>
    <p:extLst>
      <p:ext uri="{BB962C8B-B14F-4D97-AF65-F5344CB8AC3E}">
        <p14:creationId xmlns:p14="http://schemas.microsoft.com/office/powerpoint/2010/main" val="42253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4</a:t>
            </a:fld>
            <a:endParaRPr lang="en-US"/>
          </a:p>
        </p:txBody>
      </p:sp>
    </p:spTree>
    <p:extLst>
      <p:ext uri="{BB962C8B-B14F-4D97-AF65-F5344CB8AC3E}">
        <p14:creationId xmlns:p14="http://schemas.microsoft.com/office/powerpoint/2010/main" val="2704803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31</a:t>
            </a:fld>
            <a:endParaRPr lang="en-US"/>
          </a:p>
        </p:txBody>
      </p:sp>
    </p:spTree>
    <p:extLst>
      <p:ext uri="{BB962C8B-B14F-4D97-AF65-F5344CB8AC3E}">
        <p14:creationId xmlns:p14="http://schemas.microsoft.com/office/powerpoint/2010/main" val="3748162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32</a:t>
            </a:fld>
            <a:endParaRPr lang="en-US"/>
          </a:p>
        </p:txBody>
      </p:sp>
    </p:spTree>
    <p:extLst>
      <p:ext uri="{BB962C8B-B14F-4D97-AF65-F5344CB8AC3E}">
        <p14:creationId xmlns:p14="http://schemas.microsoft.com/office/powerpoint/2010/main" val="1291578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33</a:t>
            </a:fld>
            <a:endParaRPr lang="en-US"/>
          </a:p>
        </p:txBody>
      </p:sp>
    </p:spTree>
    <p:extLst>
      <p:ext uri="{BB962C8B-B14F-4D97-AF65-F5344CB8AC3E}">
        <p14:creationId xmlns:p14="http://schemas.microsoft.com/office/powerpoint/2010/main" val="201024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34</a:t>
            </a:fld>
            <a:endParaRPr lang="en-US"/>
          </a:p>
        </p:txBody>
      </p:sp>
    </p:spTree>
    <p:extLst>
      <p:ext uri="{BB962C8B-B14F-4D97-AF65-F5344CB8AC3E}">
        <p14:creationId xmlns:p14="http://schemas.microsoft.com/office/powerpoint/2010/main" val="4052181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35</a:t>
            </a:fld>
            <a:endParaRPr lang="en-US"/>
          </a:p>
        </p:txBody>
      </p:sp>
    </p:spTree>
    <p:extLst>
      <p:ext uri="{BB962C8B-B14F-4D97-AF65-F5344CB8AC3E}">
        <p14:creationId xmlns:p14="http://schemas.microsoft.com/office/powerpoint/2010/main" val="3587309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36</a:t>
            </a:fld>
            <a:endParaRPr lang="en-US"/>
          </a:p>
        </p:txBody>
      </p:sp>
    </p:spTree>
    <p:extLst>
      <p:ext uri="{BB962C8B-B14F-4D97-AF65-F5344CB8AC3E}">
        <p14:creationId xmlns:p14="http://schemas.microsoft.com/office/powerpoint/2010/main" val="3151373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37</a:t>
            </a:fld>
            <a:endParaRPr lang="en-US"/>
          </a:p>
        </p:txBody>
      </p:sp>
    </p:spTree>
    <p:extLst>
      <p:ext uri="{BB962C8B-B14F-4D97-AF65-F5344CB8AC3E}">
        <p14:creationId xmlns:p14="http://schemas.microsoft.com/office/powerpoint/2010/main" val="4194980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38</a:t>
            </a:fld>
            <a:endParaRPr lang="en-US"/>
          </a:p>
        </p:txBody>
      </p:sp>
    </p:spTree>
    <p:extLst>
      <p:ext uri="{BB962C8B-B14F-4D97-AF65-F5344CB8AC3E}">
        <p14:creationId xmlns:p14="http://schemas.microsoft.com/office/powerpoint/2010/main" val="1280939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39</a:t>
            </a:fld>
            <a:endParaRPr lang="en-US"/>
          </a:p>
        </p:txBody>
      </p:sp>
    </p:spTree>
    <p:extLst>
      <p:ext uri="{BB962C8B-B14F-4D97-AF65-F5344CB8AC3E}">
        <p14:creationId xmlns:p14="http://schemas.microsoft.com/office/powerpoint/2010/main" val="601665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40</a:t>
            </a:fld>
            <a:endParaRPr lang="en-US"/>
          </a:p>
        </p:txBody>
      </p:sp>
    </p:spTree>
    <p:extLst>
      <p:ext uri="{BB962C8B-B14F-4D97-AF65-F5344CB8AC3E}">
        <p14:creationId xmlns:p14="http://schemas.microsoft.com/office/powerpoint/2010/main" val="182875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5</a:t>
            </a:fld>
            <a:endParaRPr lang="en-US"/>
          </a:p>
        </p:txBody>
      </p:sp>
    </p:spTree>
    <p:extLst>
      <p:ext uri="{BB962C8B-B14F-4D97-AF65-F5344CB8AC3E}">
        <p14:creationId xmlns:p14="http://schemas.microsoft.com/office/powerpoint/2010/main" val="2101728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41</a:t>
            </a:fld>
            <a:endParaRPr lang="en-US"/>
          </a:p>
        </p:txBody>
      </p:sp>
    </p:spTree>
    <p:extLst>
      <p:ext uri="{BB962C8B-B14F-4D97-AF65-F5344CB8AC3E}">
        <p14:creationId xmlns:p14="http://schemas.microsoft.com/office/powerpoint/2010/main" val="443630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42</a:t>
            </a:fld>
            <a:endParaRPr lang="en-US"/>
          </a:p>
        </p:txBody>
      </p:sp>
    </p:spTree>
    <p:extLst>
      <p:ext uri="{BB962C8B-B14F-4D97-AF65-F5344CB8AC3E}">
        <p14:creationId xmlns:p14="http://schemas.microsoft.com/office/powerpoint/2010/main" val="65249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43</a:t>
            </a:fld>
            <a:endParaRPr lang="en-US"/>
          </a:p>
        </p:txBody>
      </p:sp>
    </p:spTree>
    <p:extLst>
      <p:ext uri="{BB962C8B-B14F-4D97-AF65-F5344CB8AC3E}">
        <p14:creationId xmlns:p14="http://schemas.microsoft.com/office/powerpoint/2010/main" val="3890478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44</a:t>
            </a:fld>
            <a:endParaRPr lang="en-US"/>
          </a:p>
        </p:txBody>
      </p:sp>
    </p:spTree>
    <p:extLst>
      <p:ext uri="{BB962C8B-B14F-4D97-AF65-F5344CB8AC3E}">
        <p14:creationId xmlns:p14="http://schemas.microsoft.com/office/powerpoint/2010/main" val="155676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6</a:t>
            </a:fld>
            <a:endParaRPr lang="en-US"/>
          </a:p>
        </p:txBody>
      </p:sp>
    </p:spTree>
    <p:extLst>
      <p:ext uri="{BB962C8B-B14F-4D97-AF65-F5344CB8AC3E}">
        <p14:creationId xmlns:p14="http://schemas.microsoft.com/office/powerpoint/2010/main" val="337431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7</a:t>
            </a:fld>
            <a:endParaRPr lang="en-US"/>
          </a:p>
        </p:txBody>
      </p:sp>
    </p:spTree>
    <p:extLst>
      <p:ext uri="{BB962C8B-B14F-4D97-AF65-F5344CB8AC3E}">
        <p14:creationId xmlns:p14="http://schemas.microsoft.com/office/powerpoint/2010/main" val="94946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8</a:t>
            </a:fld>
            <a:endParaRPr lang="en-US"/>
          </a:p>
        </p:txBody>
      </p:sp>
    </p:spTree>
    <p:extLst>
      <p:ext uri="{BB962C8B-B14F-4D97-AF65-F5344CB8AC3E}">
        <p14:creationId xmlns:p14="http://schemas.microsoft.com/office/powerpoint/2010/main" val="371414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9</a:t>
            </a:fld>
            <a:endParaRPr lang="en-US"/>
          </a:p>
        </p:txBody>
      </p:sp>
    </p:spTree>
    <p:extLst>
      <p:ext uri="{BB962C8B-B14F-4D97-AF65-F5344CB8AC3E}">
        <p14:creationId xmlns:p14="http://schemas.microsoft.com/office/powerpoint/2010/main" val="1938877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200150"/>
            <a:ext cx="46799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1D8F7-DB65-4D7C-B535-FF682B50D6A4}" type="slidenum">
              <a:rPr lang="en-US" smtClean="0"/>
              <a:pPr/>
              <a:t>10</a:t>
            </a:fld>
            <a:endParaRPr lang="en-US"/>
          </a:p>
        </p:txBody>
      </p:sp>
    </p:spTree>
    <p:extLst>
      <p:ext uri="{BB962C8B-B14F-4D97-AF65-F5344CB8AC3E}">
        <p14:creationId xmlns:p14="http://schemas.microsoft.com/office/powerpoint/2010/main" val="159516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20/04/2018</a:t>
            </a:r>
          </a:p>
        </p:txBody>
      </p:sp>
      <p:sp>
        <p:nvSpPr>
          <p:cNvPr id="5" name="Footer Placeholder 4"/>
          <p:cNvSpPr>
            <a:spLocks noGrp="1"/>
          </p:cNvSpPr>
          <p:nvPr>
            <p:ph type="ftr" sz="quarter" idx="11"/>
          </p:nvPr>
        </p:nvSpPr>
        <p:spPr/>
        <p:txBody>
          <a:bodyPr/>
          <a:lstStyle/>
          <a:p>
            <a:r>
              <a:rPr lang="en-US"/>
              <a:t>e-Postal Ballot</a:t>
            </a:r>
          </a:p>
        </p:txBody>
      </p:sp>
      <p:sp>
        <p:nvSpPr>
          <p:cNvPr id="6" name="Slide Number Placeholder 5"/>
          <p:cNvSpPr>
            <a:spLocks noGrp="1"/>
          </p:cNvSpPr>
          <p:nvPr>
            <p:ph type="sldNum" sz="quarter" idx="12"/>
          </p:nvPr>
        </p:nvSpPr>
        <p:spPr/>
        <p:txBody>
          <a:bodyPr/>
          <a:lstStyle/>
          <a:p>
            <a:fld id="{1BB185BF-5ABC-4038-8A8D-6E8A30A3FAC6}" type="slidenum">
              <a:rPr lang="en-US" smtClean="0"/>
              <a:pPr/>
              <a:t>‹#›</a:t>
            </a:fld>
            <a:endParaRPr lang="en-US"/>
          </a:p>
        </p:txBody>
      </p:sp>
    </p:spTree>
    <p:extLst>
      <p:ext uri="{BB962C8B-B14F-4D97-AF65-F5344CB8AC3E}">
        <p14:creationId xmlns:p14="http://schemas.microsoft.com/office/powerpoint/2010/main" val="21220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20/04/2018</a:t>
            </a:r>
          </a:p>
        </p:txBody>
      </p:sp>
      <p:sp>
        <p:nvSpPr>
          <p:cNvPr id="5" name="Footer Placeholder 4"/>
          <p:cNvSpPr>
            <a:spLocks noGrp="1"/>
          </p:cNvSpPr>
          <p:nvPr>
            <p:ph type="ftr" sz="quarter" idx="11"/>
          </p:nvPr>
        </p:nvSpPr>
        <p:spPr/>
        <p:txBody>
          <a:bodyPr/>
          <a:lstStyle/>
          <a:p>
            <a:r>
              <a:rPr lang="en-US"/>
              <a:t>e-Postal Ballot</a:t>
            </a:r>
          </a:p>
        </p:txBody>
      </p:sp>
      <p:sp>
        <p:nvSpPr>
          <p:cNvPr id="6" name="Slide Number Placeholder 5"/>
          <p:cNvSpPr>
            <a:spLocks noGrp="1"/>
          </p:cNvSpPr>
          <p:nvPr>
            <p:ph type="sldNum" sz="quarter" idx="12"/>
          </p:nvPr>
        </p:nvSpPr>
        <p:spPr/>
        <p:txBody>
          <a:bodyPr/>
          <a:lstStyle/>
          <a:p>
            <a:fld id="{1BB185BF-5ABC-4038-8A8D-6E8A30A3FAC6}" type="slidenum">
              <a:rPr lang="en-US" smtClean="0"/>
              <a:pPr/>
              <a:t>‹#›</a:t>
            </a:fld>
            <a:endParaRPr lang="en-US"/>
          </a:p>
        </p:txBody>
      </p:sp>
    </p:spTree>
    <p:extLst>
      <p:ext uri="{BB962C8B-B14F-4D97-AF65-F5344CB8AC3E}">
        <p14:creationId xmlns:p14="http://schemas.microsoft.com/office/powerpoint/2010/main" val="50923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20/04/2018</a:t>
            </a:r>
          </a:p>
        </p:txBody>
      </p:sp>
      <p:sp>
        <p:nvSpPr>
          <p:cNvPr id="5" name="Footer Placeholder 4"/>
          <p:cNvSpPr>
            <a:spLocks noGrp="1"/>
          </p:cNvSpPr>
          <p:nvPr>
            <p:ph type="ftr" sz="quarter" idx="11"/>
          </p:nvPr>
        </p:nvSpPr>
        <p:spPr/>
        <p:txBody>
          <a:bodyPr/>
          <a:lstStyle/>
          <a:p>
            <a:r>
              <a:rPr lang="en-US"/>
              <a:t>e-Postal Ballot</a:t>
            </a:r>
          </a:p>
        </p:txBody>
      </p:sp>
      <p:sp>
        <p:nvSpPr>
          <p:cNvPr id="6" name="Slide Number Placeholder 5"/>
          <p:cNvSpPr>
            <a:spLocks noGrp="1"/>
          </p:cNvSpPr>
          <p:nvPr>
            <p:ph type="sldNum" sz="quarter" idx="12"/>
          </p:nvPr>
        </p:nvSpPr>
        <p:spPr/>
        <p:txBody>
          <a:bodyPr/>
          <a:lstStyle/>
          <a:p>
            <a:fld id="{1BB185BF-5ABC-4038-8A8D-6E8A30A3FAC6}" type="slidenum">
              <a:rPr lang="en-US" smtClean="0"/>
              <a:pPr/>
              <a:t>‹#›</a:t>
            </a:fld>
            <a:endParaRPr lang="en-US"/>
          </a:p>
        </p:txBody>
      </p:sp>
    </p:spTree>
    <p:extLst>
      <p:ext uri="{BB962C8B-B14F-4D97-AF65-F5344CB8AC3E}">
        <p14:creationId xmlns:p14="http://schemas.microsoft.com/office/powerpoint/2010/main" val="282273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20/04/2018</a:t>
            </a:r>
          </a:p>
        </p:txBody>
      </p:sp>
      <p:sp>
        <p:nvSpPr>
          <p:cNvPr id="5" name="Footer Placeholder 4"/>
          <p:cNvSpPr>
            <a:spLocks noGrp="1"/>
          </p:cNvSpPr>
          <p:nvPr>
            <p:ph type="ftr" sz="quarter" idx="11"/>
          </p:nvPr>
        </p:nvSpPr>
        <p:spPr/>
        <p:txBody>
          <a:bodyPr/>
          <a:lstStyle/>
          <a:p>
            <a:r>
              <a:rPr lang="en-US"/>
              <a:t>e-Postal Ballot</a:t>
            </a:r>
          </a:p>
        </p:txBody>
      </p:sp>
      <p:sp>
        <p:nvSpPr>
          <p:cNvPr id="6" name="Slide Number Placeholder 5"/>
          <p:cNvSpPr>
            <a:spLocks noGrp="1"/>
          </p:cNvSpPr>
          <p:nvPr>
            <p:ph type="sldNum" sz="quarter" idx="12"/>
          </p:nvPr>
        </p:nvSpPr>
        <p:spPr/>
        <p:txBody>
          <a:bodyPr/>
          <a:lstStyle/>
          <a:p>
            <a:fld id="{1BB185BF-5ABC-4038-8A8D-6E8A30A3FAC6}" type="slidenum">
              <a:rPr lang="en-US" smtClean="0"/>
              <a:pPr/>
              <a:t>‹#›</a:t>
            </a:fld>
            <a:endParaRPr lang="en-US"/>
          </a:p>
        </p:txBody>
      </p:sp>
    </p:spTree>
    <p:extLst>
      <p:ext uri="{BB962C8B-B14F-4D97-AF65-F5344CB8AC3E}">
        <p14:creationId xmlns:p14="http://schemas.microsoft.com/office/powerpoint/2010/main" val="292760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20/04/2018</a:t>
            </a:r>
          </a:p>
        </p:txBody>
      </p:sp>
      <p:sp>
        <p:nvSpPr>
          <p:cNvPr id="5" name="Footer Placeholder 4"/>
          <p:cNvSpPr>
            <a:spLocks noGrp="1"/>
          </p:cNvSpPr>
          <p:nvPr>
            <p:ph type="ftr" sz="quarter" idx="11"/>
          </p:nvPr>
        </p:nvSpPr>
        <p:spPr/>
        <p:txBody>
          <a:bodyPr/>
          <a:lstStyle/>
          <a:p>
            <a:r>
              <a:rPr lang="en-US"/>
              <a:t>e-Postal Ballot</a:t>
            </a:r>
          </a:p>
        </p:txBody>
      </p:sp>
      <p:sp>
        <p:nvSpPr>
          <p:cNvPr id="6" name="Slide Number Placeholder 5"/>
          <p:cNvSpPr>
            <a:spLocks noGrp="1"/>
          </p:cNvSpPr>
          <p:nvPr>
            <p:ph type="sldNum" sz="quarter" idx="12"/>
          </p:nvPr>
        </p:nvSpPr>
        <p:spPr/>
        <p:txBody>
          <a:bodyPr/>
          <a:lstStyle/>
          <a:p>
            <a:fld id="{1BB185BF-5ABC-4038-8A8D-6E8A30A3FAC6}" type="slidenum">
              <a:rPr lang="en-US" smtClean="0"/>
              <a:pPr/>
              <a:t>‹#›</a:t>
            </a:fld>
            <a:endParaRPr lang="en-US"/>
          </a:p>
        </p:txBody>
      </p:sp>
    </p:spTree>
    <p:extLst>
      <p:ext uri="{BB962C8B-B14F-4D97-AF65-F5344CB8AC3E}">
        <p14:creationId xmlns:p14="http://schemas.microsoft.com/office/powerpoint/2010/main" val="310869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20/04/2018</a:t>
            </a:r>
          </a:p>
        </p:txBody>
      </p:sp>
      <p:sp>
        <p:nvSpPr>
          <p:cNvPr id="6" name="Footer Placeholder 5"/>
          <p:cNvSpPr>
            <a:spLocks noGrp="1"/>
          </p:cNvSpPr>
          <p:nvPr>
            <p:ph type="ftr" sz="quarter" idx="11"/>
          </p:nvPr>
        </p:nvSpPr>
        <p:spPr/>
        <p:txBody>
          <a:bodyPr/>
          <a:lstStyle/>
          <a:p>
            <a:r>
              <a:rPr lang="en-US"/>
              <a:t>e-Postal Ballot</a:t>
            </a:r>
          </a:p>
        </p:txBody>
      </p:sp>
      <p:sp>
        <p:nvSpPr>
          <p:cNvPr id="7" name="Slide Number Placeholder 6"/>
          <p:cNvSpPr>
            <a:spLocks noGrp="1"/>
          </p:cNvSpPr>
          <p:nvPr>
            <p:ph type="sldNum" sz="quarter" idx="12"/>
          </p:nvPr>
        </p:nvSpPr>
        <p:spPr/>
        <p:txBody>
          <a:bodyPr/>
          <a:lstStyle/>
          <a:p>
            <a:fld id="{1BB185BF-5ABC-4038-8A8D-6E8A30A3FAC6}" type="slidenum">
              <a:rPr lang="en-US" smtClean="0"/>
              <a:pPr/>
              <a:t>‹#›</a:t>
            </a:fld>
            <a:endParaRPr lang="en-US"/>
          </a:p>
        </p:txBody>
      </p:sp>
    </p:spTree>
    <p:extLst>
      <p:ext uri="{BB962C8B-B14F-4D97-AF65-F5344CB8AC3E}">
        <p14:creationId xmlns:p14="http://schemas.microsoft.com/office/powerpoint/2010/main" val="202362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20/04/2018</a:t>
            </a:r>
          </a:p>
        </p:txBody>
      </p:sp>
      <p:sp>
        <p:nvSpPr>
          <p:cNvPr id="8" name="Footer Placeholder 7"/>
          <p:cNvSpPr>
            <a:spLocks noGrp="1"/>
          </p:cNvSpPr>
          <p:nvPr>
            <p:ph type="ftr" sz="quarter" idx="11"/>
          </p:nvPr>
        </p:nvSpPr>
        <p:spPr/>
        <p:txBody>
          <a:bodyPr/>
          <a:lstStyle/>
          <a:p>
            <a:r>
              <a:rPr lang="en-US"/>
              <a:t>e-Postal Ballot</a:t>
            </a:r>
          </a:p>
        </p:txBody>
      </p:sp>
      <p:sp>
        <p:nvSpPr>
          <p:cNvPr id="9" name="Slide Number Placeholder 8"/>
          <p:cNvSpPr>
            <a:spLocks noGrp="1"/>
          </p:cNvSpPr>
          <p:nvPr>
            <p:ph type="sldNum" sz="quarter" idx="12"/>
          </p:nvPr>
        </p:nvSpPr>
        <p:spPr/>
        <p:txBody>
          <a:bodyPr/>
          <a:lstStyle/>
          <a:p>
            <a:fld id="{1BB185BF-5ABC-4038-8A8D-6E8A30A3FAC6}" type="slidenum">
              <a:rPr lang="en-US" smtClean="0"/>
              <a:pPr/>
              <a:t>‹#›</a:t>
            </a:fld>
            <a:endParaRPr lang="en-US"/>
          </a:p>
        </p:txBody>
      </p:sp>
    </p:spTree>
    <p:extLst>
      <p:ext uri="{BB962C8B-B14F-4D97-AF65-F5344CB8AC3E}">
        <p14:creationId xmlns:p14="http://schemas.microsoft.com/office/powerpoint/2010/main" val="268197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20/04/2018</a:t>
            </a:r>
          </a:p>
        </p:txBody>
      </p:sp>
      <p:sp>
        <p:nvSpPr>
          <p:cNvPr id="4" name="Footer Placeholder 3"/>
          <p:cNvSpPr>
            <a:spLocks noGrp="1"/>
          </p:cNvSpPr>
          <p:nvPr>
            <p:ph type="ftr" sz="quarter" idx="11"/>
          </p:nvPr>
        </p:nvSpPr>
        <p:spPr/>
        <p:txBody>
          <a:bodyPr/>
          <a:lstStyle/>
          <a:p>
            <a:r>
              <a:rPr lang="en-US"/>
              <a:t>e-Postal Ballot</a:t>
            </a:r>
          </a:p>
        </p:txBody>
      </p:sp>
      <p:sp>
        <p:nvSpPr>
          <p:cNvPr id="5" name="Slide Number Placeholder 4"/>
          <p:cNvSpPr>
            <a:spLocks noGrp="1"/>
          </p:cNvSpPr>
          <p:nvPr>
            <p:ph type="sldNum" sz="quarter" idx="12"/>
          </p:nvPr>
        </p:nvSpPr>
        <p:spPr/>
        <p:txBody>
          <a:bodyPr/>
          <a:lstStyle/>
          <a:p>
            <a:fld id="{1BB185BF-5ABC-4038-8A8D-6E8A30A3FAC6}" type="slidenum">
              <a:rPr lang="en-US" smtClean="0"/>
              <a:pPr/>
              <a:t>‹#›</a:t>
            </a:fld>
            <a:endParaRPr lang="en-US"/>
          </a:p>
        </p:txBody>
      </p:sp>
    </p:spTree>
    <p:extLst>
      <p:ext uri="{BB962C8B-B14F-4D97-AF65-F5344CB8AC3E}">
        <p14:creationId xmlns:p14="http://schemas.microsoft.com/office/powerpoint/2010/main" val="160091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20/04/2018</a:t>
            </a:r>
          </a:p>
        </p:txBody>
      </p:sp>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a:t>
            </a:fld>
            <a:endParaRPr lang="en-US"/>
          </a:p>
        </p:txBody>
      </p:sp>
    </p:spTree>
    <p:extLst>
      <p:ext uri="{BB962C8B-B14F-4D97-AF65-F5344CB8AC3E}">
        <p14:creationId xmlns:p14="http://schemas.microsoft.com/office/powerpoint/2010/main" val="264030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20/04/2018</a:t>
            </a:r>
          </a:p>
        </p:txBody>
      </p:sp>
      <p:sp>
        <p:nvSpPr>
          <p:cNvPr id="6" name="Footer Placeholder 5"/>
          <p:cNvSpPr>
            <a:spLocks noGrp="1"/>
          </p:cNvSpPr>
          <p:nvPr>
            <p:ph type="ftr" sz="quarter" idx="11"/>
          </p:nvPr>
        </p:nvSpPr>
        <p:spPr/>
        <p:txBody>
          <a:bodyPr/>
          <a:lstStyle/>
          <a:p>
            <a:r>
              <a:rPr lang="en-US"/>
              <a:t>e-Postal Ballot</a:t>
            </a:r>
          </a:p>
        </p:txBody>
      </p:sp>
      <p:sp>
        <p:nvSpPr>
          <p:cNvPr id="7" name="Slide Number Placeholder 6"/>
          <p:cNvSpPr>
            <a:spLocks noGrp="1"/>
          </p:cNvSpPr>
          <p:nvPr>
            <p:ph type="sldNum" sz="quarter" idx="12"/>
          </p:nvPr>
        </p:nvSpPr>
        <p:spPr/>
        <p:txBody>
          <a:bodyPr/>
          <a:lstStyle/>
          <a:p>
            <a:fld id="{1BB185BF-5ABC-4038-8A8D-6E8A30A3FAC6}" type="slidenum">
              <a:rPr lang="en-US" smtClean="0"/>
              <a:pPr/>
              <a:t>‹#›</a:t>
            </a:fld>
            <a:endParaRPr lang="en-US"/>
          </a:p>
        </p:txBody>
      </p:sp>
    </p:spTree>
    <p:extLst>
      <p:ext uri="{BB962C8B-B14F-4D97-AF65-F5344CB8AC3E}">
        <p14:creationId xmlns:p14="http://schemas.microsoft.com/office/powerpoint/2010/main" val="254138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20/04/2018</a:t>
            </a:r>
          </a:p>
        </p:txBody>
      </p:sp>
      <p:sp>
        <p:nvSpPr>
          <p:cNvPr id="6" name="Footer Placeholder 5"/>
          <p:cNvSpPr>
            <a:spLocks noGrp="1"/>
          </p:cNvSpPr>
          <p:nvPr>
            <p:ph type="ftr" sz="quarter" idx="11"/>
          </p:nvPr>
        </p:nvSpPr>
        <p:spPr/>
        <p:txBody>
          <a:bodyPr/>
          <a:lstStyle/>
          <a:p>
            <a:r>
              <a:rPr lang="en-US"/>
              <a:t>e-Postal Ballot</a:t>
            </a:r>
          </a:p>
        </p:txBody>
      </p:sp>
      <p:sp>
        <p:nvSpPr>
          <p:cNvPr id="7" name="Slide Number Placeholder 6"/>
          <p:cNvSpPr>
            <a:spLocks noGrp="1"/>
          </p:cNvSpPr>
          <p:nvPr>
            <p:ph type="sldNum" sz="quarter" idx="12"/>
          </p:nvPr>
        </p:nvSpPr>
        <p:spPr/>
        <p:txBody>
          <a:bodyPr/>
          <a:lstStyle/>
          <a:p>
            <a:fld id="{1BB185BF-5ABC-4038-8A8D-6E8A30A3FAC6}" type="slidenum">
              <a:rPr lang="en-US" smtClean="0"/>
              <a:pPr/>
              <a:t>‹#›</a:t>
            </a:fld>
            <a:endParaRPr lang="en-US"/>
          </a:p>
        </p:txBody>
      </p:sp>
    </p:spTree>
    <p:extLst>
      <p:ext uri="{BB962C8B-B14F-4D97-AF65-F5344CB8AC3E}">
        <p14:creationId xmlns:p14="http://schemas.microsoft.com/office/powerpoint/2010/main" val="56822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20/04/2018</a:t>
            </a: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e-Postal Ballot</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185BF-5ABC-4038-8A8D-6E8A30A3FAC6}" type="slidenum">
              <a:rPr lang="en-US" smtClean="0"/>
              <a:pPr/>
              <a:t>‹#›</a:t>
            </a:fld>
            <a:endParaRPr lang="en-US"/>
          </a:p>
        </p:txBody>
      </p:sp>
    </p:spTree>
    <p:extLst>
      <p:ext uri="{BB962C8B-B14F-4D97-AF65-F5344CB8AC3E}">
        <p14:creationId xmlns:p14="http://schemas.microsoft.com/office/powerpoint/2010/main" val="426191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rvicevoter.nic.i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117.239.180.198:86/" TargetMode="External"/><Relationship Id="rId4" Type="http://schemas.openxmlformats.org/officeDocument/2006/relationships/hyperlink" Target="https://etpbs.i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b="1" dirty="0">
                <a:solidFill>
                  <a:srgbClr val="000099"/>
                </a:solidFill>
                <a:latin typeface="Arial Rounded MT Bold" panose="020F0704030504030204" pitchFamily="34" charset="0"/>
                <a:cs typeface="Times New Roman" panose="02020603050405020304" pitchFamily="18" charset="0"/>
              </a:rPr>
              <a:t>MANUAL</a:t>
            </a:r>
          </a:p>
          <a:p>
            <a:pPr marL="0" indent="0" algn="ctr">
              <a:buNone/>
            </a:pPr>
            <a:r>
              <a:rPr lang="en-US" b="1" dirty="0">
                <a:solidFill>
                  <a:srgbClr val="000099"/>
                </a:solidFill>
                <a:latin typeface="Arial Rounded MT Bold" panose="020F0704030504030204" pitchFamily="34" charset="0"/>
                <a:cs typeface="Times New Roman" panose="02020603050405020304" pitchFamily="18" charset="0"/>
              </a:rPr>
              <a:t>ON</a:t>
            </a:r>
          </a:p>
          <a:p>
            <a:pPr marL="0" indent="0" algn="ctr">
              <a:buNone/>
            </a:pPr>
            <a:endParaRPr lang="en-US" b="1" dirty="0">
              <a:solidFill>
                <a:srgbClr val="000099"/>
              </a:solidFill>
              <a:latin typeface="Arial Rounded MT Bold" panose="020F0704030504030204" pitchFamily="34" charset="0"/>
              <a:cs typeface="Times New Roman" panose="02020603050405020304" pitchFamily="18" charset="0"/>
            </a:endParaRPr>
          </a:p>
          <a:p>
            <a:pPr marL="0" indent="0" algn="ctr">
              <a:buNone/>
            </a:pPr>
            <a:r>
              <a:rPr lang="en-US" sz="4800" b="1" dirty="0">
                <a:solidFill>
                  <a:srgbClr val="000099"/>
                </a:solidFill>
                <a:latin typeface="Arial Rounded MT Bold" panose="020F0704030504030204" pitchFamily="34" charset="0"/>
                <a:cs typeface="Times New Roman" panose="02020603050405020304" pitchFamily="18" charset="0"/>
              </a:rPr>
              <a:t>Electronically Transmitted</a:t>
            </a:r>
            <a:br>
              <a:rPr lang="en-US" sz="4800" b="1" dirty="0">
                <a:latin typeface="Arial Rounded MT Bold" panose="020F0704030504030204" pitchFamily="34" charset="0"/>
                <a:cs typeface="Times New Roman" panose="02020603050405020304" pitchFamily="18" charset="0"/>
              </a:rPr>
            </a:br>
            <a:r>
              <a:rPr lang="en-US" sz="4800" b="1" dirty="0">
                <a:solidFill>
                  <a:srgbClr val="FF0000"/>
                </a:solidFill>
                <a:latin typeface="Arial Rounded MT Bold" panose="020F0704030504030204" pitchFamily="34" charset="0"/>
                <a:cs typeface="Times New Roman" panose="02020603050405020304" pitchFamily="18" charset="0"/>
              </a:rPr>
              <a:t>Postal Ballot System(</a:t>
            </a:r>
            <a:r>
              <a:rPr lang="en-US" sz="4800" b="1" i="1" dirty="0">
                <a:solidFill>
                  <a:srgbClr val="FF0000"/>
                </a:solidFill>
                <a:latin typeface="Arial Rounded MT Bold" panose="020F0704030504030204" pitchFamily="34" charset="0"/>
                <a:cs typeface="Times New Roman" panose="02020603050405020304" pitchFamily="18" charset="0"/>
              </a:rPr>
              <a:t>et </a:t>
            </a:r>
            <a:r>
              <a:rPr lang="en-US" sz="4800" b="1" dirty="0">
                <a:solidFill>
                  <a:srgbClr val="FF0000"/>
                </a:solidFill>
                <a:latin typeface="Arial Rounded MT Bold" panose="020F0704030504030204" pitchFamily="34" charset="0"/>
                <a:cs typeface="Times New Roman" panose="02020603050405020304" pitchFamily="18" charset="0"/>
              </a:rPr>
              <a:t>PBs)</a:t>
            </a:r>
          </a:p>
          <a:p>
            <a:pPr marL="0" indent="0" algn="ctr">
              <a:buNone/>
            </a:pPr>
            <a:endParaRPr lang="en-US" sz="4800" b="1" dirty="0">
              <a:solidFill>
                <a:srgbClr val="FF0000"/>
              </a:solidFill>
              <a:latin typeface="Arial Rounded MT Bold" panose="020F0704030504030204" pitchFamily="34" charset="0"/>
              <a:cs typeface="Times New Roman" panose="02020603050405020304" pitchFamily="18" charset="0"/>
            </a:endParaRPr>
          </a:p>
          <a:p>
            <a:pPr marL="0" indent="0" algn="ctr">
              <a:buNone/>
            </a:pPr>
            <a:endParaRPr lang="en-US" sz="4800" dirty="0">
              <a:latin typeface="Arial Rounded MT Bold" panose="020F0704030504030204" pitchFamily="34" charset="0"/>
            </a:endParaRPr>
          </a:p>
        </p:txBody>
      </p:sp>
      <p:sp>
        <p:nvSpPr>
          <p:cNvPr id="4" name="Date Placeholder 3"/>
          <p:cNvSpPr>
            <a:spLocks noGrp="1"/>
          </p:cNvSpPr>
          <p:nvPr>
            <p:ph type="dt" sz="half" idx="10"/>
          </p:nvPr>
        </p:nvSpPr>
        <p:spPr/>
        <p:txBody>
          <a:bodyPr/>
          <a:lstStyle/>
          <a:p>
            <a:r>
              <a:rPr lang="en-US"/>
              <a:t>20/04/2018</a:t>
            </a:r>
          </a:p>
        </p:txBody>
      </p:sp>
      <p:sp>
        <p:nvSpPr>
          <p:cNvPr id="5" name="Footer Placeholder 4"/>
          <p:cNvSpPr>
            <a:spLocks noGrp="1"/>
          </p:cNvSpPr>
          <p:nvPr>
            <p:ph type="ftr" sz="quarter" idx="11"/>
          </p:nvPr>
        </p:nvSpPr>
        <p:spPr/>
        <p:txBody>
          <a:bodyPr/>
          <a:lstStyle/>
          <a:p>
            <a:r>
              <a:rPr lang="en-US"/>
              <a:t>e-Postal Ballot</a:t>
            </a:r>
          </a:p>
        </p:txBody>
      </p:sp>
      <p:sp>
        <p:nvSpPr>
          <p:cNvPr id="6" name="Slide Number Placeholder 5"/>
          <p:cNvSpPr>
            <a:spLocks noGrp="1"/>
          </p:cNvSpPr>
          <p:nvPr>
            <p:ph type="sldNum" sz="quarter" idx="12"/>
          </p:nvPr>
        </p:nvSpPr>
        <p:spPr/>
        <p:txBody>
          <a:bodyPr/>
          <a:lstStyle/>
          <a:p>
            <a:fld id="{1BB185BF-5ABC-4038-8A8D-6E8A30A3FAC6}" type="slidenum">
              <a:rPr lang="en-US" smtClean="0"/>
              <a:pPr/>
              <a:t>1</a:t>
            </a:fld>
            <a:endParaRPr lang="en-US"/>
          </a:p>
        </p:txBody>
      </p:sp>
      <p:pic>
        <p:nvPicPr>
          <p:cNvPr id="7" name="Picture 2" descr="C:\Users\eci\Desktop\Election_Commission_of_India_Logo.png"/>
          <p:cNvPicPr>
            <a:picLocks noChangeAspect="1" noChangeArrowheads="1"/>
          </p:cNvPicPr>
          <p:nvPr/>
        </p:nvPicPr>
        <p:blipFill>
          <a:blip r:embed="rId2" cstate="print"/>
          <a:srcRect/>
          <a:stretch>
            <a:fillRect/>
          </a:stretch>
        </p:blipFill>
        <p:spPr bwMode="auto">
          <a:xfrm>
            <a:off x="7356765" y="5021513"/>
            <a:ext cx="1731818" cy="1656385"/>
          </a:xfrm>
          <a:prstGeom prst="rect">
            <a:avLst/>
          </a:prstGeom>
          <a:noFill/>
        </p:spPr>
      </p:pic>
    </p:spTree>
    <p:extLst>
      <p:ext uri="{BB962C8B-B14F-4D97-AF65-F5344CB8AC3E}">
        <p14:creationId xmlns:p14="http://schemas.microsoft.com/office/powerpoint/2010/main" val="143574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819" y="1925781"/>
            <a:ext cx="9531926" cy="4430570"/>
          </a:xfrm>
        </p:spPr>
        <p:txBody>
          <a:bodyPr>
            <a:normAutofit/>
          </a:bodyPr>
          <a:lstStyle/>
          <a:p>
            <a:pPr marL="514350" indent="-514350" algn="l">
              <a:buFont typeface="+mj-lt"/>
              <a:buAutoNum type="romanLcPeriod"/>
            </a:pPr>
            <a:r>
              <a:rPr lang="en-US" dirty="0">
                <a:latin typeface="Times New Roman" panose="02020603050405020304" pitchFamily="18" charset="0"/>
                <a:cs typeface="Times New Roman" panose="02020603050405020304" pitchFamily="18" charset="0"/>
              </a:rPr>
              <a:t>Download the </a:t>
            </a:r>
            <a:r>
              <a:rPr lang="en-US" b="1" dirty="0">
                <a:latin typeface="Times New Roman" panose="02020603050405020304" pitchFamily="18" charset="0"/>
                <a:cs typeface="Times New Roman" panose="02020603050405020304" pitchFamily="18" charset="0"/>
              </a:rPr>
              <a:t>desktop application setup from this </a:t>
            </a:r>
            <a:r>
              <a:rPr lang="en-US" dirty="0">
                <a:latin typeface="Times New Roman" panose="02020603050405020304" pitchFamily="18" charset="0"/>
                <a:cs typeface="Times New Roman" panose="02020603050405020304" pitchFamily="18" charset="0"/>
              </a:rPr>
              <a:t>Link :</a:t>
            </a:r>
          </a:p>
          <a:p>
            <a:pPr algn="l"/>
            <a:r>
              <a:rPr lang="en-US" dirty="0">
                <a:latin typeface="Times New Roman" panose="02020603050405020304" pitchFamily="18" charset="0"/>
                <a:cs typeface="Times New Roman" panose="02020603050405020304" pitchFamily="18" charset="0"/>
              </a:rPr>
              <a:t>      </a:t>
            </a:r>
          </a:p>
          <a:p>
            <a:pPr algn="l"/>
            <a:r>
              <a:rPr lang="en-IN" b="1" i="1" dirty="0">
                <a:solidFill>
                  <a:srgbClr val="0000FF"/>
                </a:solidFill>
                <a:latin typeface="Times New Roman" panose="02020603050405020304" pitchFamily="18" charset="0"/>
                <a:cs typeface="Times New Roman" panose="02020603050405020304" pitchFamily="18" charset="0"/>
              </a:rPr>
              <a:t>https://drive.google.com/open?id=1fbMXioflJ96hljbOTbP90BzGblchngxX</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514350" indent="-514350" algn="l">
              <a:buFont typeface="+mj-lt"/>
              <a:buAutoNum type="romanLcPeriod"/>
            </a:pPr>
            <a:r>
              <a:rPr lang="en-US" dirty="0">
                <a:latin typeface="Times New Roman" panose="02020603050405020304" pitchFamily="18" charset="0"/>
                <a:cs typeface="Times New Roman" panose="02020603050405020304" pitchFamily="18" charset="0"/>
              </a:rPr>
              <a:t>Install the </a:t>
            </a:r>
            <a:r>
              <a:rPr lang="en-US" b="1" dirty="0">
                <a:latin typeface="Times New Roman" panose="02020603050405020304" pitchFamily="18" charset="0"/>
                <a:cs typeface="Times New Roman" panose="02020603050405020304" pitchFamily="18" charset="0"/>
              </a:rPr>
              <a:t>desktop application</a:t>
            </a:r>
            <a:r>
              <a:rPr lang="en-US" dirty="0">
                <a:latin typeface="Times New Roman" panose="02020603050405020304" pitchFamily="18" charset="0"/>
                <a:cs typeface="Times New Roman" panose="02020603050405020304" pitchFamily="18" charset="0"/>
              </a:rPr>
              <a:t> (In the final installation window select “Create a desktop shortcut”)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514350" indent="-514350" algn="l">
              <a:buFont typeface="+mj-lt"/>
              <a:buAutoNum type="romanLcPeriod"/>
            </a:pPr>
            <a:r>
              <a:rPr lang="en-US" dirty="0">
                <a:latin typeface="Times New Roman" panose="02020603050405020304" pitchFamily="18" charset="0"/>
                <a:cs typeface="Times New Roman" panose="02020603050405020304" pitchFamily="18" charset="0"/>
              </a:rPr>
              <a:t>Restart the computer before opening the application</a:t>
            </a:r>
          </a:p>
        </p:txBody>
      </p:sp>
      <p:sp>
        <p:nvSpPr>
          <p:cNvPr id="21" name="Subtitle 2"/>
          <p:cNvSpPr txBox="1">
            <a:spLocks/>
          </p:cNvSpPr>
          <p:nvPr/>
        </p:nvSpPr>
        <p:spPr>
          <a:xfrm>
            <a:off x="207818" y="471050"/>
            <a:ext cx="9490364" cy="9975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u="sng" dirty="0">
                <a:solidFill>
                  <a:schemeClr val="tx1">
                    <a:lumMod val="95000"/>
                    <a:lumOff val="5000"/>
                  </a:schemeClr>
                </a:solidFill>
                <a:latin typeface="Arial Rounded MT Bold" panose="020F0704030504030204" pitchFamily="34" charset="0"/>
              </a:rPr>
              <a:t>Desktop application is used to Generate e-PB template</a:t>
            </a:r>
          </a:p>
        </p:txBody>
      </p:sp>
      <p:sp>
        <p:nvSpPr>
          <p:cNvPr id="4" name="Footer Placeholder 3"/>
          <p:cNvSpPr>
            <a:spLocks noGrp="1"/>
          </p:cNvSpPr>
          <p:nvPr>
            <p:ph type="ftr" sz="quarter" idx="11"/>
          </p:nvPr>
        </p:nvSpPr>
        <p:spPr/>
        <p:txBody>
          <a:bodyPr/>
          <a:lstStyle/>
          <a:p>
            <a:r>
              <a:rPr lang="en-US"/>
              <a:t>e-Postal Ballot</a:t>
            </a:r>
          </a:p>
        </p:txBody>
      </p:sp>
      <p:sp>
        <p:nvSpPr>
          <p:cNvPr id="5" name="Slide Number Placeholder 4"/>
          <p:cNvSpPr>
            <a:spLocks noGrp="1"/>
          </p:cNvSpPr>
          <p:nvPr>
            <p:ph type="sldNum" sz="quarter" idx="12"/>
          </p:nvPr>
        </p:nvSpPr>
        <p:spPr/>
        <p:txBody>
          <a:bodyPr/>
          <a:lstStyle/>
          <a:p>
            <a:fld id="{1BB185BF-5ABC-4038-8A8D-6E8A30A3FAC6}" type="slidenum">
              <a:rPr lang="en-US" smtClean="0"/>
              <a:pPr/>
              <a:t>10</a:t>
            </a:fld>
            <a:endParaRPr lang="en-US"/>
          </a:p>
        </p:txBody>
      </p:sp>
      <p:sp>
        <p:nvSpPr>
          <p:cNvPr id="16" name="Subtitle 2"/>
          <p:cNvSpPr txBox="1">
            <a:spLocks/>
          </p:cNvSpPr>
          <p:nvPr/>
        </p:nvSpPr>
        <p:spPr>
          <a:xfrm>
            <a:off x="4821383" y="110836"/>
            <a:ext cx="4633542" cy="360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e-PB GENERATION PREREQUISITE - 1</a:t>
            </a:r>
          </a:p>
        </p:txBody>
      </p:sp>
    </p:spTree>
    <p:extLst>
      <p:ext uri="{BB962C8B-B14F-4D97-AF65-F5344CB8AC3E}">
        <p14:creationId xmlns:p14="http://schemas.microsoft.com/office/powerpoint/2010/main" val="40949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7092" y="2161309"/>
            <a:ext cx="9628908" cy="3768436"/>
          </a:xfrm>
        </p:spPr>
        <p:txBody>
          <a:bodyPr>
            <a:normAutofit/>
          </a:bodyPr>
          <a:lstStyle/>
          <a:p>
            <a:pPr algn="l"/>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Once contesting candidates are finalized, Scan photograph of the candidate one by one and save in JPG format with file size less than 12 KB.</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File Type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.jpg</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File size     :   &lt; 12 KB approximately</a:t>
            </a:r>
          </a:p>
          <a:p>
            <a:pPr algn="l"/>
            <a:endParaRPr lang="en-US" b="1" dirty="0">
              <a:latin typeface="Times New Roman" panose="02020603050405020304" pitchFamily="18" charset="0"/>
              <a:cs typeface="Times New Roman" panose="02020603050405020304" pitchFamily="18" charset="0"/>
            </a:endParaRPr>
          </a:p>
        </p:txBody>
      </p:sp>
      <p:sp>
        <p:nvSpPr>
          <p:cNvPr id="7" name="Title 6"/>
          <p:cNvSpPr>
            <a:spLocks noGrp="1"/>
          </p:cNvSpPr>
          <p:nvPr>
            <p:ph type="ctrTitle"/>
          </p:nvPr>
        </p:nvSpPr>
        <p:spPr>
          <a:xfrm>
            <a:off x="453762" y="868718"/>
            <a:ext cx="8191473" cy="666157"/>
          </a:xfrm>
        </p:spPr>
        <p:txBody>
          <a:bodyPr anchor="t">
            <a:normAutofit fontScale="90000"/>
          </a:bodyPr>
          <a:lstStyle/>
          <a:p>
            <a:pPr algn="l"/>
            <a:r>
              <a:rPr lang="en-US" b="1" u="sng" dirty="0">
                <a:latin typeface="Arial Rounded MT Bold" panose="020F0704030504030204" pitchFamily="34" charset="0"/>
              </a:rPr>
              <a:t>Scan Candidate Photo</a:t>
            </a:r>
            <a:br>
              <a:rPr lang="en-US" b="1" u="sng" dirty="0">
                <a:latin typeface="Arial Rounded MT Bold" panose="020F0704030504030204" pitchFamily="34" charset="0"/>
              </a:rPr>
            </a:br>
            <a:endParaRPr lang="en-US" u="sng" dirty="0">
              <a:latin typeface="Arial Rounded MT Bold" panose="020F0704030504030204" pitchFamily="34" charset="0"/>
            </a:endParaRPr>
          </a:p>
        </p:txBody>
      </p:sp>
      <p:sp>
        <p:nvSpPr>
          <p:cNvPr id="21" name="Subtitle 2"/>
          <p:cNvSpPr txBox="1">
            <a:spLocks/>
          </p:cNvSpPr>
          <p:nvPr/>
        </p:nvSpPr>
        <p:spPr>
          <a:xfrm>
            <a:off x="5153891" y="134326"/>
            <a:ext cx="4571999" cy="4282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e-PB GENERATION PREREQUISITE - 2</a:t>
            </a:r>
          </a:p>
        </p:txBody>
      </p:sp>
      <p:sp>
        <p:nvSpPr>
          <p:cNvPr id="4" name="Footer Placeholder 3"/>
          <p:cNvSpPr>
            <a:spLocks noGrp="1"/>
          </p:cNvSpPr>
          <p:nvPr>
            <p:ph type="ftr" sz="quarter" idx="11"/>
          </p:nvPr>
        </p:nvSpPr>
        <p:spPr/>
        <p:txBody>
          <a:bodyPr/>
          <a:lstStyle/>
          <a:p>
            <a:r>
              <a:rPr lang="en-US"/>
              <a:t>e-Postal Ballot</a:t>
            </a:r>
          </a:p>
        </p:txBody>
      </p:sp>
      <p:sp>
        <p:nvSpPr>
          <p:cNvPr id="5" name="Slide Number Placeholder 4"/>
          <p:cNvSpPr>
            <a:spLocks noGrp="1"/>
          </p:cNvSpPr>
          <p:nvPr>
            <p:ph type="sldNum" sz="quarter" idx="12"/>
          </p:nvPr>
        </p:nvSpPr>
        <p:spPr/>
        <p:txBody>
          <a:bodyPr/>
          <a:lstStyle/>
          <a:p>
            <a:fld id="{1BB185BF-5ABC-4038-8A8D-6E8A30A3FAC6}" type="slidenum">
              <a:rPr lang="en-US" smtClean="0"/>
              <a:pPr/>
              <a:t>11</a:t>
            </a:fld>
            <a:endParaRPr lang="en-US"/>
          </a:p>
        </p:txBody>
      </p:sp>
    </p:spTree>
    <p:extLst>
      <p:ext uri="{BB962C8B-B14F-4D97-AF65-F5344CB8AC3E}">
        <p14:creationId xmlns:p14="http://schemas.microsoft.com/office/powerpoint/2010/main" val="347176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175" y="3015170"/>
            <a:ext cx="9003851" cy="1829786"/>
          </a:xfrm>
        </p:spPr>
        <p:txBody>
          <a:bodyPr>
            <a:normAutofit/>
          </a:bodyPr>
          <a:lstStyle/>
          <a:p>
            <a:pPr marL="342900" indent="-342900" algn="l">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457200" indent="-457200" algn="l">
              <a:buFont typeface="+mj-lt"/>
              <a:buAutoNum type="arabicParenR"/>
            </a:pPr>
            <a:r>
              <a:rPr lang="en-US" dirty="0">
                <a:latin typeface="Times New Roman" panose="02020603050405020304" pitchFamily="18" charset="0"/>
                <a:cs typeface="Times New Roman" panose="02020603050405020304" pitchFamily="18" charset="0"/>
              </a:rPr>
              <a:t>Double click the Ballot Generation software icon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7" name="Title 6"/>
          <p:cNvSpPr>
            <a:spLocks noGrp="1"/>
          </p:cNvSpPr>
          <p:nvPr>
            <p:ph type="ctrTitle"/>
          </p:nvPr>
        </p:nvSpPr>
        <p:spPr>
          <a:xfrm>
            <a:off x="539174" y="429491"/>
            <a:ext cx="9307686" cy="1316487"/>
          </a:xfrm>
        </p:spPr>
        <p:txBody>
          <a:bodyPr anchor="t">
            <a:normAutofit/>
          </a:bodyPr>
          <a:lstStyle/>
          <a:p>
            <a:pPr algn="l"/>
            <a:r>
              <a:rPr lang="en-US" sz="4400" b="1" u="sng" dirty="0">
                <a:latin typeface="Arial Rounded MT Bold" panose="020F0704030504030204" pitchFamily="34" charset="0"/>
              </a:rPr>
              <a:t>Ballot Template preparation Desktop application</a:t>
            </a:r>
            <a:endParaRPr lang="en-US" sz="4400" u="sng" dirty="0">
              <a:latin typeface="Arial Rounded MT Bold" panose="020F07040305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974" y="2964872"/>
            <a:ext cx="1584189" cy="1759527"/>
          </a:xfrm>
          <a:prstGeom prst="rect">
            <a:avLst/>
          </a:prstGeom>
        </p:spPr>
      </p:pic>
      <p:sp>
        <p:nvSpPr>
          <p:cNvPr id="2" name="Footer Placeholder 1"/>
          <p:cNvSpPr>
            <a:spLocks noGrp="1"/>
          </p:cNvSpPr>
          <p:nvPr>
            <p:ph type="ftr" sz="quarter" idx="11"/>
          </p:nvPr>
        </p:nvSpPr>
        <p:spPr/>
        <p:txBody>
          <a:bodyPr/>
          <a:lstStyle/>
          <a:p>
            <a:r>
              <a:rPr lang="en-US"/>
              <a:t>e-Postal Ballot</a:t>
            </a:r>
          </a:p>
        </p:txBody>
      </p:sp>
      <p:sp>
        <p:nvSpPr>
          <p:cNvPr id="5" name="Slide Number Placeholder 4"/>
          <p:cNvSpPr>
            <a:spLocks noGrp="1"/>
          </p:cNvSpPr>
          <p:nvPr>
            <p:ph type="sldNum" sz="quarter" idx="12"/>
          </p:nvPr>
        </p:nvSpPr>
        <p:spPr/>
        <p:txBody>
          <a:bodyPr/>
          <a:lstStyle/>
          <a:p>
            <a:fld id="{1BB185BF-5ABC-4038-8A8D-6E8A30A3FAC6}" type="slidenum">
              <a:rPr lang="en-US" smtClean="0"/>
              <a:pPr/>
              <a:t>12</a:t>
            </a:fld>
            <a:endParaRPr lang="en-US"/>
          </a:p>
        </p:txBody>
      </p:sp>
    </p:spTree>
    <p:extLst>
      <p:ext uri="{BB962C8B-B14F-4D97-AF65-F5344CB8AC3E}">
        <p14:creationId xmlns:p14="http://schemas.microsoft.com/office/powerpoint/2010/main" val="369799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0850" y="1260764"/>
            <a:ext cx="9003851" cy="1953491"/>
          </a:xfrm>
        </p:spPr>
        <p:txBody>
          <a:bodyPr>
            <a:normAutofit/>
          </a:bodyPr>
          <a:lstStyle/>
          <a:p>
            <a:pPr algn="l"/>
            <a:r>
              <a:rPr lang="en-US" dirty="0">
                <a:latin typeface="Times New Roman" panose="02020603050405020304" pitchFamily="18" charset="0"/>
                <a:cs typeface="Times New Roman" panose="02020603050405020304" pitchFamily="18" charset="0"/>
              </a:rPr>
              <a:t>2) Click Add Ballot Master button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7" name="Title 6"/>
          <p:cNvSpPr>
            <a:spLocks noGrp="1"/>
          </p:cNvSpPr>
          <p:nvPr>
            <p:ph type="ctrTitle"/>
          </p:nvPr>
        </p:nvSpPr>
        <p:spPr>
          <a:xfrm>
            <a:off x="290850" y="244120"/>
            <a:ext cx="7788438" cy="656425"/>
          </a:xfrm>
        </p:spPr>
        <p:txBody>
          <a:bodyPr anchor="t">
            <a:noAutofit/>
          </a:bodyPr>
          <a:lstStyle/>
          <a:p>
            <a:pPr algn="l"/>
            <a:r>
              <a:rPr lang="en-US" sz="4800" b="1" u="sng" dirty="0">
                <a:latin typeface="Arial Rounded MT Bold" panose="020F0704030504030204" pitchFamily="34" charset="0"/>
              </a:rPr>
              <a:t>Postal Ballot Master</a:t>
            </a:r>
            <a:endParaRPr lang="en-US" sz="4800" u="sng" dirty="0">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50" y="1820990"/>
            <a:ext cx="9449709" cy="4593670"/>
          </a:xfrm>
          <a:prstGeom prst="rect">
            <a:avLst/>
          </a:prstGeom>
        </p:spPr>
      </p:pic>
      <p:cxnSp>
        <p:nvCxnSpPr>
          <p:cNvPr id="9" name="Straight Arrow Connector 8"/>
          <p:cNvCxnSpPr/>
          <p:nvPr/>
        </p:nvCxnSpPr>
        <p:spPr>
          <a:xfrm>
            <a:off x="1191490" y="1514174"/>
            <a:ext cx="193965" cy="723335"/>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e-Postal Ballot</a:t>
            </a:r>
          </a:p>
        </p:txBody>
      </p:sp>
      <p:sp>
        <p:nvSpPr>
          <p:cNvPr id="5" name="Slide Number Placeholder 4"/>
          <p:cNvSpPr>
            <a:spLocks noGrp="1"/>
          </p:cNvSpPr>
          <p:nvPr>
            <p:ph type="sldNum" sz="quarter" idx="12"/>
          </p:nvPr>
        </p:nvSpPr>
        <p:spPr/>
        <p:txBody>
          <a:bodyPr/>
          <a:lstStyle/>
          <a:p>
            <a:fld id="{1BB185BF-5ABC-4038-8A8D-6E8A30A3FAC6}" type="slidenum">
              <a:rPr lang="en-US" smtClean="0"/>
              <a:pPr/>
              <a:t>13</a:t>
            </a:fld>
            <a:endParaRPr lang="en-US"/>
          </a:p>
        </p:txBody>
      </p:sp>
    </p:spTree>
    <p:extLst>
      <p:ext uri="{BB962C8B-B14F-4D97-AF65-F5344CB8AC3E}">
        <p14:creationId xmlns:p14="http://schemas.microsoft.com/office/powerpoint/2010/main" val="32920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50" y="2148456"/>
            <a:ext cx="9267023" cy="1943371"/>
          </a:xfrm>
          <a:prstGeom prst="rect">
            <a:avLst/>
          </a:prstGeom>
        </p:spPr>
      </p:pic>
      <p:sp>
        <p:nvSpPr>
          <p:cNvPr id="3" name="Subtitle 2"/>
          <p:cNvSpPr>
            <a:spLocks noGrp="1"/>
          </p:cNvSpPr>
          <p:nvPr>
            <p:ph type="subTitle" idx="1"/>
          </p:nvPr>
        </p:nvSpPr>
        <p:spPr>
          <a:xfrm>
            <a:off x="290850" y="1377562"/>
            <a:ext cx="9003851" cy="510149"/>
          </a:xfrm>
        </p:spPr>
        <p:txBody>
          <a:bodyPr>
            <a:normAutofit/>
          </a:bodyPr>
          <a:lstStyle/>
          <a:p>
            <a:pPr algn="l"/>
            <a:r>
              <a:rPr lang="en-US" dirty="0">
                <a:latin typeface="Times New Roman" panose="02020603050405020304" pitchFamily="18" charset="0"/>
                <a:cs typeface="Times New Roman" panose="02020603050405020304" pitchFamily="18" charset="0"/>
              </a:rPr>
              <a:t>3) Enter Ballot Master details and click SUBMIT DETAILS</a:t>
            </a:r>
          </a:p>
        </p:txBody>
      </p:sp>
      <p:sp>
        <p:nvSpPr>
          <p:cNvPr id="7" name="Title 6"/>
          <p:cNvSpPr>
            <a:spLocks noGrp="1"/>
          </p:cNvSpPr>
          <p:nvPr>
            <p:ph type="ctrTitle"/>
          </p:nvPr>
        </p:nvSpPr>
        <p:spPr>
          <a:xfrm>
            <a:off x="290849" y="255215"/>
            <a:ext cx="7429500" cy="868202"/>
          </a:xfrm>
        </p:spPr>
        <p:txBody>
          <a:bodyPr anchor="t">
            <a:normAutofit/>
          </a:bodyPr>
          <a:lstStyle/>
          <a:p>
            <a:pPr algn="l"/>
            <a:r>
              <a:rPr lang="en-US" sz="4800" b="1" u="sng" dirty="0">
                <a:latin typeface="Arial Rounded MT Bold" panose="020F0704030504030204" pitchFamily="34" charset="0"/>
                <a:cs typeface="Times New Roman" panose="02020603050405020304" pitchFamily="18" charset="0"/>
              </a:rPr>
              <a:t>Postal Ballot Master</a:t>
            </a:r>
            <a:endParaRPr lang="en-US" sz="4800" u="sng" dirty="0">
              <a:latin typeface="Arial Rounded MT Bold" panose="020F0704030504030204" pitchFamily="34" charset="0"/>
              <a:cs typeface="Times New Roman" panose="02020603050405020304" pitchFamily="18" charset="0"/>
            </a:endParaRPr>
          </a:p>
        </p:txBody>
      </p:sp>
      <p:cxnSp>
        <p:nvCxnSpPr>
          <p:cNvPr id="9" name="Straight Arrow Connector 8"/>
          <p:cNvCxnSpPr/>
          <p:nvPr/>
        </p:nvCxnSpPr>
        <p:spPr>
          <a:xfrm flipH="1">
            <a:off x="1565009" y="1806791"/>
            <a:ext cx="2938412" cy="1924798"/>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Subtitle 2"/>
          <p:cNvSpPr txBox="1">
            <a:spLocks/>
          </p:cNvSpPr>
          <p:nvPr/>
        </p:nvSpPr>
        <p:spPr>
          <a:xfrm>
            <a:off x="251050" y="4241736"/>
            <a:ext cx="9267023" cy="8328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4) Master details are saved and appear in the below grid. Click “ADD     CANDIDATES” </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36" y="5074571"/>
            <a:ext cx="8879065" cy="1395502"/>
          </a:xfrm>
          <a:prstGeom prst="rect">
            <a:avLst/>
          </a:prstGeom>
        </p:spPr>
      </p:pic>
      <p:cxnSp>
        <p:nvCxnSpPr>
          <p:cNvPr id="19" name="Straight Arrow Connector 18"/>
          <p:cNvCxnSpPr/>
          <p:nvPr/>
        </p:nvCxnSpPr>
        <p:spPr>
          <a:xfrm>
            <a:off x="8215746" y="4572000"/>
            <a:ext cx="277090" cy="1532948"/>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e-Postal Ballot</a:t>
            </a:r>
          </a:p>
        </p:txBody>
      </p:sp>
      <p:sp>
        <p:nvSpPr>
          <p:cNvPr id="5" name="Slide Number Placeholder 4"/>
          <p:cNvSpPr>
            <a:spLocks noGrp="1"/>
          </p:cNvSpPr>
          <p:nvPr>
            <p:ph type="sldNum" sz="quarter" idx="12"/>
          </p:nvPr>
        </p:nvSpPr>
        <p:spPr/>
        <p:txBody>
          <a:bodyPr/>
          <a:lstStyle/>
          <a:p>
            <a:fld id="{1BB185BF-5ABC-4038-8A8D-6E8A30A3FAC6}" type="slidenum">
              <a:rPr lang="en-US" smtClean="0">
                <a:latin typeface="Times New Roman" panose="02020603050405020304" pitchFamily="18" charset="0"/>
                <a:cs typeface="Times New Roman" panose="02020603050405020304" pitchFamily="18" charset="0"/>
              </a:rPr>
              <a:pPr/>
              <a:t>14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60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82880" y="317581"/>
            <a:ext cx="5829993" cy="541401"/>
          </a:xfrm>
        </p:spPr>
        <p:txBody>
          <a:bodyPr anchor="t">
            <a:noAutofit/>
          </a:bodyPr>
          <a:lstStyle/>
          <a:p>
            <a:pPr algn="l"/>
            <a:r>
              <a:rPr lang="en-US" sz="3600" b="1" u="sng" dirty="0">
                <a:latin typeface="Arial Rounded MT Bold" panose="020F0704030504030204" pitchFamily="34" charset="0"/>
              </a:rPr>
              <a:t>ADD CANDIDATE  FORM</a:t>
            </a:r>
            <a:endParaRPr lang="en-US" sz="3600" u="sng" dirty="0">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969818"/>
            <a:ext cx="9723120" cy="5386533"/>
          </a:xfrm>
          <a:prstGeom prst="rect">
            <a:avLst/>
          </a:prstGeom>
        </p:spPr>
      </p:pic>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15</a:t>
            </a:fld>
            <a:endParaRPr lang="en-US"/>
          </a:p>
        </p:txBody>
      </p:sp>
    </p:spTree>
    <p:extLst>
      <p:ext uri="{BB962C8B-B14F-4D97-AF65-F5344CB8AC3E}">
        <p14:creationId xmlns:p14="http://schemas.microsoft.com/office/powerpoint/2010/main" val="1699943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50" y="3795256"/>
            <a:ext cx="9512080" cy="2660538"/>
          </a:xfrm>
          <a:prstGeom prst="rect">
            <a:avLst/>
          </a:prstGeom>
        </p:spPr>
      </p:pic>
      <p:sp>
        <p:nvSpPr>
          <p:cNvPr id="3" name="Subtitle 2"/>
          <p:cNvSpPr>
            <a:spLocks noGrp="1"/>
          </p:cNvSpPr>
          <p:nvPr>
            <p:ph type="subTitle" idx="1"/>
          </p:nvPr>
        </p:nvSpPr>
        <p:spPr>
          <a:xfrm>
            <a:off x="124691" y="891106"/>
            <a:ext cx="9678239" cy="996472"/>
          </a:xfrm>
        </p:spPr>
        <p:txBody>
          <a:bodyPr>
            <a:normAutofit fontScale="85000" lnSpcReduction="10000"/>
          </a:bodyPr>
          <a:lstStyle/>
          <a:p>
            <a:pPr marL="457200" indent="-457200" algn="l">
              <a:buFont typeface="+mj-lt"/>
              <a:buAutoNum type="arabicParenR" startAt="5"/>
            </a:pPr>
            <a:r>
              <a:rPr lang="en-US" dirty="0">
                <a:latin typeface="Times New Roman" panose="02020603050405020304" pitchFamily="18" charset="0"/>
                <a:cs typeface="Times New Roman" panose="02020603050405020304" pitchFamily="18" charset="0"/>
              </a:rPr>
              <a:t>Enter Names in column 1 &amp; 2 in English  of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candidate as in Form 7A. Pressing tab after entering English Name the corresponding local official language will appear in the adjacent text box. Verify the name in local language. Correct in case of any mistake. </a:t>
            </a:r>
          </a:p>
        </p:txBody>
      </p:sp>
      <p:sp>
        <p:nvSpPr>
          <p:cNvPr id="7" name="Title 6"/>
          <p:cNvSpPr>
            <a:spLocks noGrp="1"/>
          </p:cNvSpPr>
          <p:nvPr>
            <p:ph type="ctrTitle"/>
          </p:nvPr>
        </p:nvSpPr>
        <p:spPr>
          <a:xfrm>
            <a:off x="290850" y="224941"/>
            <a:ext cx="9074823" cy="666164"/>
          </a:xfrm>
        </p:spPr>
        <p:txBody>
          <a:bodyPr anchor="t">
            <a:normAutofit fontScale="90000"/>
          </a:bodyPr>
          <a:lstStyle/>
          <a:p>
            <a:r>
              <a:rPr lang="en-US" sz="2400" b="1" u="sng" dirty="0">
                <a:latin typeface="Arial Rounded MT Bold" panose="020F0704030504030204" pitchFamily="34" charset="0"/>
              </a:rPr>
              <a:t>ENTER CANDIDATE DETAILS IN THE SAME ORDER AS IT APPEARS IN FORM 7A</a:t>
            </a:r>
            <a:br>
              <a:rPr lang="en-US" sz="2400" b="1" u="sng" dirty="0">
                <a:latin typeface="Arial Rounded MT Bold" panose="020F0704030504030204" pitchFamily="34" charset="0"/>
              </a:rPr>
            </a:br>
            <a:endParaRPr lang="en-US" sz="2400" u="sng" dirty="0">
              <a:latin typeface="Arial Rounded MT Bold" panose="020F0704030504030204" pitchFamily="34" charset="0"/>
            </a:endParaRPr>
          </a:p>
        </p:txBody>
      </p:sp>
      <p:cxnSp>
        <p:nvCxnSpPr>
          <p:cNvPr id="9" name="Straight Arrow Connector 8"/>
          <p:cNvCxnSpPr/>
          <p:nvPr/>
        </p:nvCxnSpPr>
        <p:spPr>
          <a:xfrm>
            <a:off x="7912326" y="2901135"/>
            <a:ext cx="450798" cy="2398735"/>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3048000" y="2052298"/>
            <a:ext cx="6633759" cy="10731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arenR" startAt="6"/>
            </a:pPr>
            <a:r>
              <a:rPr lang="en-US" sz="2000" dirty="0">
                <a:latin typeface="Times New Roman" panose="02020603050405020304" pitchFamily="18" charset="0"/>
                <a:cs typeface="Times New Roman" panose="02020603050405020304" pitchFamily="18" charset="0"/>
              </a:rPr>
              <a:t>Click “Browse” and upload the scanned photo of candidate. If the candidate doesn’t have a photo check the option “Check if candidate doesn’t have photo”</a:t>
            </a:r>
          </a:p>
        </p:txBody>
      </p:sp>
      <p:sp>
        <p:nvSpPr>
          <p:cNvPr id="17" name="Subtitle 2"/>
          <p:cNvSpPr txBox="1">
            <a:spLocks/>
          </p:cNvSpPr>
          <p:nvPr/>
        </p:nvSpPr>
        <p:spPr>
          <a:xfrm>
            <a:off x="290850" y="3413321"/>
            <a:ext cx="8008023" cy="4201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arenR" startAt="7"/>
            </a:pPr>
            <a:r>
              <a:rPr lang="en-US" sz="2000" dirty="0">
                <a:latin typeface="Times New Roman" panose="02020603050405020304" pitchFamily="18" charset="0"/>
                <a:cs typeface="Times New Roman" panose="02020603050405020304" pitchFamily="18" charset="0"/>
              </a:rPr>
              <a:t> Click “Submit Details” button to save the candidate</a:t>
            </a:r>
          </a:p>
        </p:txBody>
      </p:sp>
      <p:cxnSp>
        <p:nvCxnSpPr>
          <p:cNvPr id="22" name="Straight Arrow Connector 21"/>
          <p:cNvCxnSpPr/>
          <p:nvPr/>
        </p:nvCxnSpPr>
        <p:spPr>
          <a:xfrm flipH="1">
            <a:off x="1144255" y="3674904"/>
            <a:ext cx="48809" cy="1814082"/>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86" y="4467710"/>
            <a:ext cx="1991135"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1</a:t>
            </a:r>
          </a:p>
        </p:txBody>
      </p:sp>
      <p:sp>
        <p:nvSpPr>
          <p:cNvPr id="23" name="TextBox 22"/>
          <p:cNvSpPr txBox="1"/>
          <p:nvPr/>
        </p:nvSpPr>
        <p:spPr>
          <a:xfrm>
            <a:off x="4086" y="4930538"/>
            <a:ext cx="1991135"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2</a:t>
            </a:r>
          </a:p>
        </p:txBody>
      </p:sp>
      <p:sp>
        <p:nvSpPr>
          <p:cNvPr id="24" name="TextBox 23"/>
          <p:cNvSpPr txBox="1"/>
          <p:nvPr/>
        </p:nvSpPr>
        <p:spPr>
          <a:xfrm>
            <a:off x="6807809" y="4365126"/>
            <a:ext cx="950723"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3</a:t>
            </a:r>
          </a:p>
        </p:txBody>
      </p:sp>
      <p:sp>
        <p:nvSpPr>
          <p:cNvPr id="25" name="TextBox 24"/>
          <p:cNvSpPr txBox="1"/>
          <p:nvPr/>
        </p:nvSpPr>
        <p:spPr>
          <a:xfrm>
            <a:off x="4086" y="5454029"/>
            <a:ext cx="2280336"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4</a:t>
            </a:r>
          </a:p>
        </p:txBody>
      </p:sp>
      <p:sp>
        <p:nvSpPr>
          <p:cNvPr id="4" name="Footer Placeholder 3"/>
          <p:cNvSpPr>
            <a:spLocks noGrp="1"/>
          </p:cNvSpPr>
          <p:nvPr>
            <p:ph type="ftr" sz="quarter" idx="11"/>
          </p:nvPr>
        </p:nvSpPr>
        <p:spPr/>
        <p:txBody>
          <a:bodyPr/>
          <a:lstStyle/>
          <a:p>
            <a:r>
              <a:rPr lang="en-US"/>
              <a:t>e-Postal Ballot</a:t>
            </a:r>
          </a:p>
        </p:txBody>
      </p:sp>
      <p:sp>
        <p:nvSpPr>
          <p:cNvPr id="5" name="Slide Number Placeholder 4"/>
          <p:cNvSpPr>
            <a:spLocks noGrp="1"/>
          </p:cNvSpPr>
          <p:nvPr>
            <p:ph type="sldNum" sz="quarter" idx="12"/>
          </p:nvPr>
        </p:nvSpPr>
        <p:spPr/>
        <p:txBody>
          <a:bodyPr/>
          <a:lstStyle/>
          <a:p>
            <a:fld id="{1BB185BF-5ABC-4038-8A8D-6E8A30A3FAC6}" type="slidenum">
              <a:rPr lang="en-US" smtClean="0"/>
              <a:pPr/>
              <a:t>16</a:t>
            </a:fld>
            <a:endParaRPr lang="en-US"/>
          </a:p>
        </p:txBody>
      </p:sp>
      <p:cxnSp>
        <p:nvCxnSpPr>
          <p:cNvPr id="18" name="Straight Arrow Connector 17"/>
          <p:cNvCxnSpPr/>
          <p:nvPr/>
        </p:nvCxnSpPr>
        <p:spPr>
          <a:xfrm>
            <a:off x="2240421" y="1663299"/>
            <a:ext cx="1310115" cy="2804411"/>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4743488" y="4756264"/>
            <a:ext cx="320040" cy="2874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6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14" y="1099463"/>
            <a:ext cx="9623404" cy="4387355"/>
          </a:xfrm>
          <a:prstGeom prst="rect">
            <a:avLst/>
          </a:prstGeom>
        </p:spPr>
      </p:pic>
      <p:sp>
        <p:nvSpPr>
          <p:cNvPr id="7" name="Title 6"/>
          <p:cNvSpPr>
            <a:spLocks noGrp="1"/>
          </p:cNvSpPr>
          <p:nvPr>
            <p:ph type="ctrTitle"/>
          </p:nvPr>
        </p:nvSpPr>
        <p:spPr>
          <a:xfrm>
            <a:off x="681036" y="242033"/>
            <a:ext cx="8543927" cy="666164"/>
          </a:xfrm>
        </p:spPr>
        <p:txBody>
          <a:bodyPr anchor="t">
            <a:noAutofit/>
          </a:bodyPr>
          <a:lstStyle/>
          <a:p>
            <a:pPr algn="l"/>
            <a:r>
              <a:rPr lang="en-US" sz="2400" b="1" u="sng" dirty="0">
                <a:latin typeface="Arial Rounded MT Bold" panose="020F0704030504030204" pitchFamily="34" charset="0"/>
              </a:rPr>
              <a:t>ONE CANDIDATE DETAILS IS SAVED SUCCESSFULLY</a:t>
            </a:r>
            <a:endParaRPr lang="en-US" sz="2400" u="sng" dirty="0">
              <a:latin typeface="Arial Rounded MT Bold" panose="020F0704030504030204" pitchFamily="34" charset="0"/>
            </a:endParaRPr>
          </a:p>
        </p:txBody>
      </p:sp>
      <p:cxnSp>
        <p:nvCxnSpPr>
          <p:cNvPr id="9" name="Straight Arrow Connector 8"/>
          <p:cNvCxnSpPr/>
          <p:nvPr/>
        </p:nvCxnSpPr>
        <p:spPr>
          <a:xfrm flipH="1">
            <a:off x="2590800" y="594340"/>
            <a:ext cx="1748958" cy="4263847"/>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dirty="0"/>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17</a:t>
            </a:fld>
            <a:endParaRPr lang="en-US"/>
          </a:p>
        </p:txBody>
      </p:sp>
      <p:sp>
        <p:nvSpPr>
          <p:cNvPr id="8" name="Rounded Rectangle 7"/>
          <p:cNvSpPr/>
          <p:nvPr/>
        </p:nvSpPr>
        <p:spPr>
          <a:xfrm>
            <a:off x="2749868" y="4573753"/>
            <a:ext cx="320040" cy="2874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558B0404-1A23-45A2-B398-B810AAB2E0A6}"/>
              </a:ext>
            </a:extLst>
          </p:cNvPr>
          <p:cNvSpPr txBox="1">
            <a:spLocks/>
          </p:cNvSpPr>
          <p:nvPr/>
        </p:nvSpPr>
        <p:spPr>
          <a:xfrm>
            <a:off x="185613" y="5752067"/>
            <a:ext cx="9623405" cy="7041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latin typeface="Times New Roman" panose="02020603050405020304" pitchFamily="18" charset="0"/>
                <a:cs typeface="Times New Roman" panose="02020603050405020304" pitchFamily="18" charset="0"/>
              </a:rPr>
              <a:t>Note</a:t>
            </a:r>
            <a:r>
              <a:rPr lang="en-US" sz="1800" dirty="0">
                <a:latin typeface="Times New Roman" panose="02020603050405020304" pitchFamily="18" charset="0"/>
                <a:cs typeface="Times New Roman" panose="02020603050405020304" pitchFamily="18" charset="0"/>
              </a:rPr>
              <a:t>: If the auto translation to state official language is not correct, type the name in Unicode  elsewhere and paste the text in the Official language Textbox of the software.</a:t>
            </a:r>
          </a:p>
        </p:txBody>
      </p:sp>
    </p:spTree>
    <p:extLst>
      <p:ext uri="{BB962C8B-B14F-4D97-AF65-F5344CB8AC3E}">
        <p14:creationId xmlns:p14="http://schemas.microsoft.com/office/powerpoint/2010/main" val="4163246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2" y="1738704"/>
            <a:ext cx="9670472" cy="4982772"/>
          </a:xfrm>
          <a:prstGeom prst="rect">
            <a:avLst/>
          </a:prstGeom>
        </p:spPr>
      </p:pic>
      <p:sp>
        <p:nvSpPr>
          <p:cNvPr id="7" name="Title 6"/>
          <p:cNvSpPr>
            <a:spLocks noGrp="1"/>
          </p:cNvSpPr>
          <p:nvPr>
            <p:ph type="ctrTitle"/>
          </p:nvPr>
        </p:nvSpPr>
        <p:spPr>
          <a:xfrm>
            <a:off x="401782" y="429492"/>
            <a:ext cx="9296400" cy="702914"/>
          </a:xfrm>
        </p:spPr>
        <p:txBody>
          <a:bodyPr anchor="t">
            <a:normAutofit fontScale="90000"/>
          </a:bodyPr>
          <a:lstStyle/>
          <a:p>
            <a:pPr algn="l"/>
            <a:r>
              <a:rPr lang="en-US" sz="2400" b="1" u="sng" dirty="0">
                <a:latin typeface="Arial Rounded MT Bold" panose="020F0704030504030204" pitchFamily="34" charset="0"/>
              </a:rPr>
              <a:t>ENTER NEXT CANDIDATE DETAILS IN THE SAME ORDER AS IT APPEARS IN FORM 7A</a:t>
            </a:r>
            <a:endParaRPr lang="en-US" sz="2400" u="sng" dirty="0">
              <a:latin typeface="Arial Rounded MT Bold" panose="020F0704030504030204" pitchFamily="34" charset="0"/>
            </a:endParaRPr>
          </a:p>
        </p:txBody>
      </p:sp>
      <p:cxnSp>
        <p:nvCxnSpPr>
          <p:cNvPr id="9" name="Straight Arrow Connector 8"/>
          <p:cNvCxnSpPr/>
          <p:nvPr/>
        </p:nvCxnSpPr>
        <p:spPr>
          <a:xfrm>
            <a:off x="1312289" y="1615216"/>
            <a:ext cx="1860402" cy="4148275"/>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Subtitle 2"/>
          <p:cNvSpPr txBox="1">
            <a:spLocks/>
          </p:cNvSpPr>
          <p:nvPr/>
        </p:nvSpPr>
        <p:spPr>
          <a:xfrm>
            <a:off x="401782" y="1286841"/>
            <a:ext cx="7892211"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Repeat steps from (5) to (7) till all candidates are entered</a:t>
            </a:r>
          </a:p>
        </p:txBody>
      </p:sp>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18</a:t>
            </a:fld>
            <a:endParaRPr lang="en-US"/>
          </a:p>
        </p:txBody>
      </p:sp>
      <p:sp>
        <p:nvSpPr>
          <p:cNvPr id="10" name="Rounded Rectangle 9"/>
          <p:cNvSpPr/>
          <p:nvPr/>
        </p:nvSpPr>
        <p:spPr>
          <a:xfrm>
            <a:off x="3732850" y="5171312"/>
            <a:ext cx="320040" cy="2874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01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94539" y="460287"/>
            <a:ext cx="6059146" cy="666164"/>
          </a:xfrm>
        </p:spPr>
        <p:txBody>
          <a:bodyPr>
            <a:noAutofit/>
          </a:bodyPr>
          <a:lstStyle/>
          <a:p>
            <a:pPr algn="l"/>
            <a:r>
              <a:rPr lang="en-US" sz="4000" b="1" u="sng" dirty="0">
                <a:latin typeface="Arial Rounded MT Bold" panose="020F0704030504030204" pitchFamily="34" charset="0"/>
              </a:rPr>
              <a:t>ENTER NOTA</a:t>
            </a:r>
            <a:endParaRPr lang="en-US" sz="4000" u="sng" dirty="0">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9" y="3318765"/>
            <a:ext cx="9387584" cy="3037586"/>
          </a:xfrm>
          <a:prstGeom prst="rect">
            <a:avLst/>
          </a:prstGeom>
        </p:spPr>
      </p:pic>
      <p:sp>
        <p:nvSpPr>
          <p:cNvPr id="18" name="Subtitle 2"/>
          <p:cNvSpPr txBox="1">
            <a:spLocks/>
          </p:cNvSpPr>
          <p:nvPr/>
        </p:nvSpPr>
        <p:spPr>
          <a:xfrm>
            <a:off x="394539" y="1543654"/>
            <a:ext cx="8347679" cy="142121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8. Finally </a:t>
            </a:r>
          </a:p>
          <a:p>
            <a:pPr algn="l"/>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 &gt; Enter “NONE OF THE ABOVE” in candidate field</a:t>
            </a:r>
          </a:p>
          <a:p>
            <a:pPr algn="l"/>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 &gt; Select “CHECK IF NOTA RECORD”</a:t>
            </a:r>
          </a:p>
        </p:txBody>
      </p:sp>
      <p:cxnSp>
        <p:nvCxnSpPr>
          <p:cNvPr id="4" name="Elbow Connector 3"/>
          <p:cNvCxnSpPr/>
          <p:nvPr/>
        </p:nvCxnSpPr>
        <p:spPr>
          <a:xfrm>
            <a:off x="4953000" y="2770909"/>
            <a:ext cx="2237509" cy="2230582"/>
          </a:xfrm>
          <a:prstGeom prst="bentConnector3">
            <a:avLst>
              <a:gd name="adj1" fmla="val 50000"/>
            </a:avLst>
          </a:prstGeom>
          <a:ln w="25400">
            <a:solidFill>
              <a:srgbClr val="FF0000"/>
            </a:solidFill>
            <a:headEnd type="stealth"/>
            <a:tailEnd type="stealth" w="lg"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5400000">
            <a:off x="1658755" y="2919297"/>
            <a:ext cx="1796995" cy="538151"/>
          </a:xfrm>
          <a:prstGeom prst="bentConnector3">
            <a:avLst>
              <a:gd name="adj1" fmla="val 50000"/>
            </a:avLst>
          </a:prstGeom>
          <a:ln w="25400">
            <a:solidFill>
              <a:srgbClr val="FF0000"/>
            </a:solidFill>
            <a:headEnd type="stealth"/>
            <a:tailEnd type="stealth" w="lg"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e-Postal Ballot</a:t>
            </a:r>
          </a:p>
        </p:txBody>
      </p:sp>
      <p:sp>
        <p:nvSpPr>
          <p:cNvPr id="5" name="Slide Number Placeholder 4"/>
          <p:cNvSpPr>
            <a:spLocks noGrp="1"/>
          </p:cNvSpPr>
          <p:nvPr>
            <p:ph type="sldNum" sz="quarter" idx="12"/>
          </p:nvPr>
        </p:nvSpPr>
        <p:spPr/>
        <p:txBody>
          <a:bodyPr/>
          <a:lstStyle/>
          <a:p>
            <a:fld id="{1BB185BF-5ABC-4038-8A8D-6E8A30A3FAC6}" type="slidenum">
              <a:rPr lang="en-US" smtClean="0"/>
              <a:pPr/>
              <a:t>19</a:t>
            </a:fld>
            <a:endParaRPr lang="en-US"/>
          </a:p>
        </p:txBody>
      </p:sp>
    </p:spTree>
    <p:extLst>
      <p:ext uri="{BB962C8B-B14F-4D97-AF65-F5344CB8AC3E}">
        <p14:creationId xmlns:p14="http://schemas.microsoft.com/office/powerpoint/2010/main" val="356358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90946" y="764659"/>
            <a:ext cx="4514569" cy="5314141"/>
          </a:xfrm>
          <a:solidFill>
            <a:schemeClr val="bg2">
              <a:lumMod val="75000"/>
            </a:schemeClr>
          </a:solidFill>
        </p:spPr>
        <p:txBody>
          <a:bodyPr anchor="t">
            <a:normAutofit/>
          </a:bodyPr>
          <a:lstStyle/>
          <a:p>
            <a:pPr algn="l"/>
            <a:r>
              <a:rPr lang="en-US" sz="2800" u="sng" dirty="0">
                <a:latin typeface="Arial Rounded MT Bold" panose="020F0704030504030204" pitchFamily="34" charset="0"/>
                <a:cs typeface="Times New Roman" panose="02020603050405020304" pitchFamily="18" charset="0"/>
              </a:rPr>
              <a:t>Abbreviations used in this document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 ETPBS : Electronically Transmitted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Postal Ballot System</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SV        : Service Voter</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e-PB    : Electronic Postal Ballot</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4. e-PBID : Electronic Postal Ballot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Identification Number</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3026145" y="6356350"/>
            <a:ext cx="4081426" cy="430587"/>
          </a:xfrm>
        </p:spPr>
        <p:txBody>
          <a:bodyPr/>
          <a:lstStyle/>
          <a:p>
            <a:r>
              <a:rPr lang="en-US">
                <a:latin typeface="Times New Roman" panose="02020603050405020304" pitchFamily="18" charset="0"/>
                <a:cs typeface="Times New Roman" panose="02020603050405020304" pitchFamily="18" charset="0"/>
              </a:rPr>
              <a:t>e-Postal Ballot</a:t>
            </a:r>
          </a:p>
        </p:txBody>
      </p:sp>
      <p:sp>
        <p:nvSpPr>
          <p:cNvPr id="3" name="Slide Number Placeholder 2"/>
          <p:cNvSpPr>
            <a:spLocks noGrp="1"/>
          </p:cNvSpPr>
          <p:nvPr>
            <p:ph type="sldNum" sz="quarter" idx="12"/>
          </p:nvPr>
        </p:nvSpPr>
        <p:spPr>
          <a:xfrm>
            <a:off x="6825968" y="6356350"/>
            <a:ext cx="2720950" cy="430587"/>
          </a:xfrm>
        </p:spPr>
        <p:txBody>
          <a:bodyPr/>
          <a:lstStyle/>
          <a:p>
            <a:fld id="{1BB185BF-5ABC-4038-8A8D-6E8A30A3FAC6}" type="slidenum">
              <a:rPr lang="en-US" smtClean="0">
                <a:latin typeface="Times New Roman" panose="02020603050405020304" pitchFamily="18" charset="0"/>
                <a:cs typeface="Times New Roman" panose="02020603050405020304" pitchFamily="18" charset="0"/>
              </a:rPr>
              <a:pPr/>
              <a:t>2</a:t>
            </a:fld>
            <a:endParaRPr lang="en-US">
              <a:latin typeface="Times New Roman" panose="02020603050405020304" pitchFamily="18" charset="0"/>
              <a:cs typeface="Times New Roman" panose="02020603050405020304" pitchFamily="18" charset="0"/>
            </a:endParaRPr>
          </a:p>
        </p:txBody>
      </p:sp>
      <p:sp>
        <p:nvSpPr>
          <p:cNvPr id="6" name="Title 6"/>
          <p:cNvSpPr txBox="1">
            <a:spLocks/>
          </p:cNvSpPr>
          <p:nvPr/>
        </p:nvSpPr>
        <p:spPr>
          <a:xfrm>
            <a:off x="4805515" y="781506"/>
            <a:ext cx="4906521" cy="5297294"/>
          </a:xfrm>
          <a:prstGeom prst="rect">
            <a:avLst/>
          </a:prstGeom>
          <a:solidFill>
            <a:schemeClr val="accent2">
              <a:lumMod val="60000"/>
              <a:lumOff val="40000"/>
            </a:schemeClr>
          </a:solidFill>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900" u="sng" dirty="0">
                <a:latin typeface="Arial Rounded MT Bold" panose="020F0704030504030204" pitchFamily="34" charset="0"/>
                <a:cs typeface="Times New Roman" panose="02020603050405020304" pitchFamily="18" charset="0"/>
              </a:rPr>
              <a:t>Stake Holders:</a:t>
            </a:r>
            <a:br>
              <a:rPr lang="en-US" sz="29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lgn="l"/>
            <a:endParaRPr lang="en-US" sz="2000" dirty="0">
              <a:latin typeface="Times New Roman" panose="02020603050405020304" pitchFamily="18" charset="0"/>
              <a:cs typeface="Times New Roman" panose="02020603050405020304" pitchFamily="18" charset="0"/>
            </a:endParaRPr>
          </a:p>
          <a:p>
            <a:pPr algn="l"/>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1. SERVICE VOTER</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RECORD OFFICER / UNIT OFFICER OF </a:t>
            </a:r>
          </a:p>
          <a:p>
            <a:pPr algn="l"/>
            <a:r>
              <a:rPr lang="en-US" sz="2000" dirty="0">
                <a:latin typeface="Times New Roman" panose="02020603050405020304" pitchFamily="18" charset="0"/>
                <a:cs typeface="Times New Roman" panose="02020603050405020304" pitchFamily="18" charset="0"/>
              </a:rPr>
              <a:t>    THE SERVICE VOTER</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CEO</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4. DEO</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5. ERO</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6. RO</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33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0836" y="387883"/>
            <a:ext cx="9698181" cy="666164"/>
          </a:xfrm>
        </p:spPr>
        <p:txBody>
          <a:bodyPr>
            <a:normAutofit/>
          </a:bodyPr>
          <a:lstStyle/>
          <a:p>
            <a:pPr algn="l"/>
            <a:r>
              <a:rPr lang="en-US" sz="3200" b="1" u="sng" dirty="0">
                <a:latin typeface="Arial Rounded MT Bold" panose="020F0704030504030204" pitchFamily="34" charset="0"/>
              </a:rPr>
              <a:t>ALL THE CANDIDATES’ ENTRIES ARE OVER</a:t>
            </a:r>
            <a:endParaRPr lang="en-US" sz="3200" u="sng" dirty="0">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6" y="1246909"/>
            <a:ext cx="9698181" cy="5361709"/>
          </a:xfrm>
          <a:prstGeom prst="rect">
            <a:avLst/>
          </a:prstGeom>
        </p:spPr>
      </p:pic>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20</a:t>
            </a:fld>
            <a:endParaRPr lang="en-US"/>
          </a:p>
        </p:txBody>
      </p:sp>
    </p:spTree>
    <p:extLst>
      <p:ext uri="{BB962C8B-B14F-4D97-AF65-F5344CB8AC3E}">
        <p14:creationId xmlns:p14="http://schemas.microsoft.com/office/powerpoint/2010/main" val="2623050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94540" y="170881"/>
            <a:ext cx="8416952" cy="666164"/>
          </a:xfrm>
        </p:spPr>
        <p:txBody>
          <a:bodyPr anchor="t">
            <a:noAutofit/>
          </a:bodyPr>
          <a:lstStyle/>
          <a:p>
            <a:pPr algn="l"/>
            <a:r>
              <a:rPr lang="en-US" sz="4400" b="1" u="sng" dirty="0">
                <a:latin typeface="Arial Rounded MT Bold" panose="020F0704030504030204" pitchFamily="34" charset="0"/>
              </a:rPr>
              <a:t>FINALISE BALLOT TEMPLATE</a:t>
            </a:r>
            <a:endParaRPr lang="en-US" sz="4400" u="sng" dirty="0">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2" y="2022764"/>
            <a:ext cx="9833495" cy="4698311"/>
          </a:xfrm>
          <a:prstGeom prst="rect">
            <a:avLst/>
          </a:prstGeom>
        </p:spPr>
      </p:pic>
      <p:sp>
        <p:nvSpPr>
          <p:cNvPr id="18" name="Subtitle 2"/>
          <p:cNvSpPr txBox="1">
            <a:spLocks/>
          </p:cNvSpPr>
          <p:nvPr/>
        </p:nvSpPr>
        <p:spPr>
          <a:xfrm>
            <a:off x="394539" y="998807"/>
            <a:ext cx="9412401" cy="113028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8 (i). Check the following before clicking FINALISE button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 The serial of candidates in the list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(b) Details of the candidate. After verification if its correct click “FINALISE BALLOT”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a:off x="3422073" y="1657639"/>
            <a:ext cx="4336472" cy="836179"/>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21</a:t>
            </a:fld>
            <a:endParaRPr lang="en-US"/>
          </a:p>
        </p:txBody>
      </p:sp>
    </p:spTree>
    <p:extLst>
      <p:ext uri="{BB962C8B-B14F-4D97-AF65-F5344CB8AC3E}">
        <p14:creationId xmlns:p14="http://schemas.microsoft.com/office/powerpoint/2010/main" val="344600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933" y="154976"/>
            <a:ext cx="2569727" cy="609685"/>
          </a:xfrm>
          <a:prstGeom prst="rect">
            <a:avLst/>
          </a:prstGeom>
        </p:spPr>
      </p:pic>
      <p:sp>
        <p:nvSpPr>
          <p:cNvPr id="7" name="Title 6"/>
          <p:cNvSpPr>
            <a:spLocks noGrp="1"/>
          </p:cNvSpPr>
          <p:nvPr>
            <p:ph type="ctrTitle"/>
          </p:nvPr>
        </p:nvSpPr>
        <p:spPr>
          <a:xfrm>
            <a:off x="384412" y="1967345"/>
            <a:ext cx="9324248" cy="2782075"/>
          </a:xfrm>
        </p:spPr>
        <p:txBody>
          <a:bodyPr>
            <a:noAutofit/>
          </a:bodyPr>
          <a:lstStyle/>
          <a:p>
            <a:pPr marL="914400" indent="-914400">
              <a:buFont typeface="+mj-lt"/>
              <a:buAutoNum type="arabicPeriod" startAt="2"/>
            </a:pPr>
            <a:r>
              <a:rPr lang="en-US" sz="4400" b="1" dirty="0">
                <a:latin typeface="Arial Rounded MT Bold" panose="020F0704030504030204" pitchFamily="34" charset="0"/>
              </a:rPr>
              <a:t>HOW TO EDIT AFTER FINALISE </a:t>
            </a:r>
            <a:r>
              <a:rPr lang="en-US" sz="4400" b="1" i="1" u="sng" dirty="0">
                <a:latin typeface="Arial Rounded MT Bold" panose="020F0704030504030204" pitchFamily="34" charset="0"/>
              </a:rPr>
              <a:t>BUT</a:t>
            </a:r>
            <a:r>
              <a:rPr lang="en-US" sz="4400" b="1" dirty="0">
                <a:latin typeface="Arial Rounded MT Bold" panose="020F0704030504030204" pitchFamily="34" charset="0"/>
              </a:rPr>
              <a:t>  BEFORE UPLOAD TO ETPBS PORTAL</a:t>
            </a:r>
          </a:p>
        </p:txBody>
      </p:sp>
      <p:sp>
        <p:nvSpPr>
          <p:cNvPr id="2" name="Footer Placeholder 1"/>
          <p:cNvSpPr>
            <a:spLocks noGrp="1"/>
          </p:cNvSpPr>
          <p:nvPr>
            <p:ph type="ftr" sz="quarter" idx="11"/>
          </p:nvPr>
        </p:nvSpPr>
        <p:spPr/>
        <p:txBody>
          <a:bodyPr/>
          <a:lstStyle/>
          <a:p>
            <a:r>
              <a:rPr lang="en-US"/>
              <a:t>e-Postal Ballot</a:t>
            </a:r>
          </a:p>
        </p:txBody>
      </p:sp>
      <p:sp>
        <p:nvSpPr>
          <p:cNvPr id="3" name="Slide Number Placeholder 2"/>
          <p:cNvSpPr>
            <a:spLocks noGrp="1"/>
          </p:cNvSpPr>
          <p:nvPr>
            <p:ph type="sldNum" sz="quarter" idx="12"/>
          </p:nvPr>
        </p:nvSpPr>
        <p:spPr/>
        <p:txBody>
          <a:bodyPr/>
          <a:lstStyle/>
          <a:p>
            <a:fld id="{1BB185BF-5ABC-4038-8A8D-6E8A30A3FAC6}" type="slidenum">
              <a:rPr lang="en-US" smtClean="0"/>
              <a:pPr/>
              <a:t>22</a:t>
            </a:fld>
            <a:endParaRPr lang="en-US"/>
          </a:p>
        </p:txBody>
      </p:sp>
    </p:spTree>
    <p:extLst>
      <p:ext uri="{BB962C8B-B14F-4D97-AF65-F5344CB8AC3E}">
        <p14:creationId xmlns:p14="http://schemas.microsoft.com/office/powerpoint/2010/main" val="6636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83631" y="250021"/>
            <a:ext cx="9123605" cy="666164"/>
          </a:xfrm>
        </p:spPr>
        <p:txBody>
          <a:bodyPr>
            <a:normAutofit/>
          </a:bodyPr>
          <a:lstStyle/>
          <a:p>
            <a:pPr algn="l"/>
            <a:r>
              <a:rPr lang="en-US" sz="3600" b="1" u="sng" dirty="0">
                <a:latin typeface="Arial Rounded MT Bold" panose="020F0704030504030204" pitchFamily="34" charset="0"/>
              </a:rPr>
              <a:t>9 (i). EDIT CANDIDATE DETAILS</a:t>
            </a:r>
            <a:endParaRPr lang="en-US" sz="3600" u="sng" dirty="0">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31" y="1960038"/>
            <a:ext cx="9535937" cy="4322966"/>
          </a:xfrm>
          <a:prstGeom prst="rect">
            <a:avLst/>
          </a:prstGeom>
        </p:spPr>
      </p:pic>
      <p:sp>
        <p:nvSpPr>
          <p:cNvPr id="18" name="Subtitle 2"/>
          <p:cNvSpPr txBox="1">
            <a:spLocks/>
          </p:cNvSpPr>
          <p:nvPr/>
        </p:nvSpPr>
        <p:spPr>
          <a:xfrm>
            <a:off x="394539" y="1201628"/>
            <a:ext cx="931412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latin typeface="Times New Roman" panose="02020603050405020304" pitchFamily="18" charset="0"/>
                <a:cs typeface="Times New Roman" panose="02020603050405020304" pitchFamily="18" charset="0"/>
              </a:rPr>
              <a:t>Open the desktop application and click “EDIT” button shown against the candidate and modify the details and click “UPDATE” to save the changes</a:t>
            </a:r>
            <a:r>
              <a:rPr lang="en-US" dirty="0">
                <a:latin typeface="Times New Roman" panose="02020603050405020304" pitchFamily="18" charset="0"/>
                <a:cs typeface="Times New Roman" panose="02020603050405020304" pitchFamily="18" charset="0"/>
              </a:rPr>
              <a:t>. </a:t>
            </a:r>
          </a:p>
        </p:txBody>
      </p:sp>
      <p:cxnSp>
        <p:nvCxnSpPr>
          <p:cNvPr id="11" name="Straight Arrow Connector 10"/>
          <p:cNvCxnSpPr>
            <a:cxnSpLocks/>
          </p:cNvCxnSpPr>
          <p:nvPr/>
        </p:nvCxnSpPr>
        <p:spPr>
          <a:xfrm>
            <a:off x="3822251" y="1871114"/>
            <a:ext cx="754380" cy="2311286"/>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4777740" y="1505243"/>
            <a:ext cx="3554731" cy="4032174"/>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95110" y="3726936"/>
            <a:ext cx="637566"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1</a:t>
            </a:r>
            <a:endParaRPr lang="en-US" sz="4400" b="1" dirty="0">
              <a:effectLst>
                <a:outerShdw blurRad="38100" dist="38100" dir="2700000" algn="tl">
                  <a:srgbClr val="000000">
                    <a:alpha val="43137"/>
                  </a:srgbClr>
                </a:outerShdw>
              </a:effectLst>
            </a:endParaRPr>
          </a:p>
        </p:txBody>
      </p:sp>
      <p:sp>
        <p:nvSpPr>
          <p:cNvPr id="13" name="TextBox 12"/>
          <p:cNvSpPr txBox="1"/>
          <p:nvPr/>
        </p:nvSpPr>
        <p:spPr>
          <a:xfrm>
            <a:off x="3737956" y="3948158"/>
            <a:ext cx="637566"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2</a:t>
            </a:r>
          </a:p>
        </p:txBody>
      </p:sp>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23</a:t>
            </a:fld>
            <a:endParaRPr lang="en-US"/>
          </a:p>
        </p:txBody>
      </p:sp>
    </p:spTree>
    <p:extLst>
      <p:ext uri="{BB962C8B-B14F-4D97-AF65-F5344CB8AC3E}">
        <p14:creationId xmlns:p14="http://schemas.microsoft.com/office/powerpoint/2010/main" val="4193192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94539" y="263058"/>
            <a:ext cx="9103789" cy="666164"/>
          </a:xfrm>
        </p:spPr>
        <p:txBody>
          <a:bodyPr anchor="t">
            <a:normAutofit/>
          </a:bodyPr>
          <a:lstStyle/>
          <a:p>
            <a:pPr algn="l"/>
            <a:r>
              <a:rPr lang="en-US" sz="3600" b="1" u="sng" dirty="0">
                <a:latin typeface="Arial Rounded MT Bold" panose="020F0704030504030204" pitchFamily="34" charset="0"/>
              </a:rPr>
              <a:t>9(ii) FINALISE BALLOT AFTER UPDATE</a:t>
            </a:r>
            <a:endParaRPr lang="en-US" sz="3600" u="sng" dirty="0">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43780"/>
            <a:ext cx="9778077" cy="4877696"/>
          </a:xfrm>
          <a:prstGeom prst="rect">
            <a:avLst/>
          </a:prstGeom>
        </p:spPr>
      </p:pic>
      <p:sp>
        <p:nvSpPr>
          <p:cNvPr id="18" name="Subtitle 2"/>
          <p:cNvSpPr txBox="1">
            <a:spLocks/>
          </p:cNvSpPr>
          <p:nvPr/>
        </p:nvSpPr>
        <p:spPr>
          <a:xfrm>
            <a:off x="352543" y="1064551"/>
            <a:ext cx="9103790" cy="45186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latin typeface="Times New Roman" panose="02020603050405020304" pitchFamily="18" charset="0"/>
                <a:cs typeface="Times New Roman" panose="02020603050405020304" pitchFamily="18" charset="0"/>
              </a:rPr>
              <a:t>After making any change the ballot has to be finalized by clicking “FINALISE BALLOT”</a:t>
            </a:r>
            <a:endParaRPr lang="en-US"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a:off x="2980106" y="1544307"/>
            <a:ext cx="25985" cy="613097"/>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24</a:t>
            </a:fld>
            <a:endParaRPr lang="en-US"/>
          </a:p>
        </p:txBody>
      </p:sp>
    </p:spTree>
    <p:extLst>
      <p:ext uri="{BB962C8B-B14F-4D97-AF65-F5344CB8AC3E}">
        <p14:creationId xmlns:p14="http://schemas.microsoft.com/office/powerpoint/2010/main" val="371708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77396" y="318536"/>
            <a:ext cx="8964206" cy="666164"/>
          </a:xfrm>
        </p:spPr>
        <p:txBody>
          <a:bodyPr anchor="t">
            <a:normAutofit fontScale="90000"/>
          </a:bodyPr>
          <a:lstStyle/>
          <a:p>
            <a:pPr algn="l"/>
            <a:r>
              <a:rPr lang="en-US" sz="3600" b="1" dirty="0">
                <a:latin typeface="Arial Rounded MT Bold" panose="020F0704030504030204" pitchFamily="34" charset="0"/>
              </a:rPr>
              <a:t>9(iii) SAVE BALLOT TEMPLATE IN PDF FILE</a:t>
            </a:r>
            <a:endParaRPr lang="en-US" sz="3600" dirty="0">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33" y="1977162"/>
            <a:ext cx="9439967" cy="4744314"/>
          </a:xfrm>
          <a:prstGeom prst="rect">
            <a:avLst/>
          </a:prstGeom>
        </p:spPr>
      </p:pic>
      <p:sp>
        <p:nvSpPr>
          <p:cNvPr id="18" name="Subtitle 2"/>
          <p:cNvSpPr txBox="1">
            <a:spLocks/>
          </p:cNvSpPr>
          <p:nvPr/>
        </p:nvSpPr>
        <p:spPr>
          <a:xfrm>
            <a:off x="277396" y="886691"/>
            <a:ext cx="9490058" cy="10904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latin typeface="Times New Roman" panose="02020603050405020304" pitchFamily="18" charset="0"/>
                <a:cs typeface="Times New Roman" panose="02020603050405020304" pitchFamily="18" charset="0"/>
              </a:rPr>
              <a:t>Once the Ballot is finalized, click “</a:t>
            </a:r>
            <a:r>
              <a:rPr lang="en-US" sz="2000" u="sng" dirty="0">
                <a:latin typeface="Times New Roman" panose="02020603050405020304" pitchFamily="18" charset="0"/>
                <a:cs typeface="Times New Roman" panose="02020603050405020304" pitchFamily="18" charset="0"/>
              </a:rPr>
              <a:t>SAVE BALLOT</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Wait for the “Save Ballot” window to appear and click “Save” to save the Postal Ballot pdf file in a NEWLY CREATED Folder.</a:t>
            </a:r>
          </a:p>
        </p:txBody>
      </p:sp>
      <p:cxnSp>
        <p:nvCxnSpPr>
          <p:cNvPr id="11" name="Straight Arrow Connector 10"/>
          <p:cNvCxnSpPr>
            <a:cxnSpLocks/>
          </p:cNvCxnSpPr>
          <p:nvPr/>
        </p:nvCxnSpPr>
        <p:spPr>
          <a:xfrm flipH="1">
            <a:off x="1579419" y="1233055"/>
            <a:ext cx="2550043" cy="4876800"/>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6317673" y="1431926"/>
            <a:ext cx="1634836" cy="4539386"/>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886" y="5971312"/>
            <a:ext cx="637566"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1</a:t>
            </a:r>
          </a:p>
        </p:txBody>
      </p:sp>
      <p:sp>
        <p:nvSpPr>
          <p:cNvPr id="13" name="TextBox 12"/>
          <p:cNvSpPr txBox="1"/>
          <p:nvPr/>
        </p:nvSpPr>
        <p:spPr>
          <a:xfrm>
            <a:off x="7211404" y="4608859"/>
            <a:ext cx="637566"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2</a:t>
            </a:r>
          </a:p>
        </p:txBody>
      </p:sp>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25</a:t>
            </a:fld>
            <a:endParaRPr lang="en-US"/>
          </a:p>
        </p:txBody>
      </p:sp>
    </p:spTree>
    <p:extLst>
      <p:ext uri="{BB962C8B-B14F-4D97-AF65-F5344CB8AC3E}">
        <p14:creationId xmlns:p14="http://schemas.microsoft.com/office/powerpoint/2010/main" val="1889954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94539" y="660838"/>
            <a:ext cx="8830424" cy="666164"/>
          </a:xfrm>
        </p:spPr>
        <p:txBody>
          <a:bodyPr anchor="t">
            <a:normAutofit fontScale="90000"/>
          </a:bodyPr>
          <a:lstStyle/>
          <a:p>
            <a:pPr algn="l"/>
            <a:r>
              <a:rPr lang="en-US" sz="3600" b="1" u="sng" dirty="0">
                <a:latin typeface="Arial Rounded MT Bold" panose="020F0704030504030204" pitchFamily="34" charset="0"/>
              </a:rPr>
              <a:t>CHECK THE Ballot pdf FILE SAVED IN THE FOLDER</a:t>
            </a:r>
            <a:endParaRPr lang="en-US" sz="3600" u="sng" dirty="0">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36" y="1896571"/>
            <a:ext cx="9448800" cy="2695999"/>
          </a:xfrm>
          <a:prstGeom prst="rect">
            <a:avLst/>
          </a:prstGeom>
        </p:spPr>
      </p:pic>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cxnSp>
        <p:nvCxnSpPr>
          <p:cNvPr id="10" name="Straight Arrow Connector 9"/>
          <p:cNvCxnSpPr/>
          <p:nvPr/>
        </p:nvCxnSpPr>
        <p:spPr>
          <a:xfrm flipH="1">
            <a:off x="2493818" y="1136073"/>
            <a:ext cx="1260764" cy="2438400"/>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505909" y="5500258"/>
            <a:ext cx="9103790" cy="9066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-&gt; </a:t>
            </a:r>
            <a:r>
              <a:rPr lang="en-US" dirty="0">
                <a:solidFill>
                  <a:srgbClr val="FF0000"/>
                </a:solidFill>
                <a:latin typeface="Times New Roman" panose="02020603050405020304" pitchFamily="18" charset="0"/>
                <a:cs typeface="Times New Roman" panose="02020603050405020304" pitchFamily="18" charset="0"/>
              </a:rPr>
              <a:t>Size</a:t>
            </a:r>
            <a:r>
              <a:rPr lang="en-US" dirty="0">
                <a:latin typeface="Times New Roman" panose="02020603050405020304" pitchFamily="18" charset="0"/>
                <a:cs typeface="Times New Roman" panose="02020603050405020304" pitchFamily="18" charset="0"/>
              </a:rPr>
              <a:t> of the pdf must be </a:t>
            </a:r>
            <a:r>
              <a:rPr lang="en-US" b="1" dirty="0">
                <a:solidFill>
                  <a:srgbClr val="FF0000"/>
                </a:solidFill>
                <a:latin typeface="Times New Roman" panose="02020603050405020304" pitchFamily="18" charset="0"/>
                <a:cs typeface="Times New Roman" panose="02020603050405020304" pitchFamily="18" charset="0"/>
              </a:rPr>
              <a:t>&lt; 2 MB</a:t>
            </a:r>
            <a:endParaRPr lang="en-US"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26</a:t>
            </a:fld>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8874" y="5632776"/>
            <a:ext cx="1297564" cy="1058960"/>
          </a:xfrm>
          <a:prstGeom prst="rect">
            <a:avLst/>
          </a:prstGeom>
        </p:spPr>
      </p:pic>
    </p:spTree>
    <p:extLst>
      <p:ext uri="{BB962C8B-B14F-4D97-AF65-F5344CB8AC3E}">
        <p14:creationId xmlns:p14="http://schemas.microsoft.com/office/powerpoint/2010/main" val="4141646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0806" y="179408"/>
            <a:ext cx="6880649" cy="666164"/>
          </a:xfrm>
        </p:spPr>
        <p:txBody>
          <a:bodyPr anchor="t">
            <a:normAutofit fontScale="90000"/>
          </a:bodyPr>
          <a:lstStyle/>
          <a:p>
            <a:pPr algn="l"/>
            <a:r>
              <a:rPr lang="en-US" sz="3200" b="1" u="sng" dirty="0">
                <a:latin typeface="Arial Rounded MT Bold" panose="020F0704030504030204" pitchFamily="34" charset="0"/>
              </a:rPr>
              <a:t>e-POSTAL BALLOT pdf looks like this:</a:t>
            </a:r>
            <a:endParaRPr lang="en-US" sz="3200" u="sng" dirty="0">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10" y="845574"/>
            <a:ext cx="9601200" cy="6012426"/>
          </a:xfrm>
          <a:prstGeom prst="rect">
            <a:avLst/>
          </a:prstGeom>
        </p:spPr>
      </p:pic>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27</a:t>
            </a:fld>
            <a:endParaRPr lang="en-US"/>
          </a:p>
        </p:txBody>
      </p:sp>
    </p:spTree>
    <p:extLst>
      <p:ext uri="{BB962C8B-B14F-4D97-AF65-F5344CB8AC3E}">
        <p14:creationId xmlns:p14="http://schemas.microsoft.com/office/powerpoint/2010/main" val="473613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53842" y="290945"/>
            <a:ext cx="9198315" cy="983352"/>
          </a:xfrm>
        </p:spPr>
        <p:txBody>
          <a:bodyPr anchor="t">
            <a:normAutofit fontScale="90000"/>
          </a:bodyPr>
          <a:lstStyle/>
          <a:p>
            <a:pPr algn="l"/>
            <a:r>
              <a:rPr lang="en-US" sz="3600" b="1" u="sng" dirty="0">
                <a:latin typeface="Arial Rounded MT Bold" panose="020F0704030504030204" pitchFamily="34" charset="0"/>
                <a:cs typeface="Times New Roman" panose="02020603050405020304" pitchFamily="18" charset="0"/>
              </a:rPr>
              <a:t>PRINT THE e-POSTAL BALLOT &amp; VERIFY THE DETAILS</a:t>
            </a:r>
            <a:endParaRPr lang="en-US" sz="3600" u="sng" dirty="0">
              <a:latin typeface="Arial Rounded MT Bold" panose="020F07040305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42" y="1343572"/>
            <a:ext cx="9198315" cy="3635285"/>
          </a:xfrm>
          <a:prstGeom prst="rect">
            <a:avLst/>
          </a:prstGeom>
        </p:spPr>
      </p:pic>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621" y="5300551"/>
            <a:ext cx="1426888" cy="1308085"/>
          </a:xfrm>
          <a:prstGeom prst="rect">
            <a:avLst/>
          </a:prstGeom>
        </p:spPr>
      </p:pic>
      <p:cxnSp>
        <p:nvCxnSpPr>
          <p:cNvPr id="9" name="Straight Arrow Connector 8"/>
          <p:cNvCxnSpPr/>
          <p:nvPr/>
        </p:nvCxnSpPr>
        <p:spPr>
          <a:xfrm>
            <a:off x="2563091" y="4966248"/>
            <a:ext cx="3514530" cy="797243"/>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952" y="5430888"/>
            <a:ext cx="1071117" cy="1318298"/>
          </a:xfrm>
          <a:prstGeom prst="rect">
            <a:avLst/>
          </a:prstGeom>
        </p:spPr>
      </p:pic>
      <p:cxnSp>
        <p:nvCxnSpPr>
          <p:cNvPr id="13" name="Straight Arrow Connector 12"/>
          <p:cNvCxnSpPr>
            <a:endCxn id="12" idx="1"/>
          </p:cNvCxnSpPr>
          <p:nvPr/>
        </p:nvCxnSpPr>
        <p:spPr>
          <a:xfrm>
            <a:off x="7504509" y="5917322"/>
            <a:ext cx="1225443" cy="172715"/>
          </a:xfrm>
          <a:prstGeom prst="straightConnector1">
            <a:avLst/>
          </a:prstGeom>
          <a:ln w="44450" cmpd="sng">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28</a:t>
            </a:fld>
            <a:endParaRPr lang="en-US"/>
          </a:p>
        </p:txBody>
      </p:sp>
    </p:spTree>
    <p:extLst>
      <p:ext uri="{BB962C8B-B14F-4D97-AF65-F5344CB8AC3E}">
        <p14:creationId xmlns:p14="http://schemas.microsoft.com/office/powerpoint/2010/main" val="461707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 y="519258"/>
            <a:ext cx="9753600" cy="963178"/>
          </a:xfrm>
        </p:spPr>
        <p:txBody>
          <a:bodyPr anchor="t">
            <a:normAutofit/>
          </a:bodyPr>
          <a:lstStyle/>
          <a:p>
            <a:pPr algn="l"/>
            <a:r>
              <a:rPr lang="en-US" sz="3600" b="1" u="sng" dirty="0">
                <a:latin typeface="Arial Rounded MT Bold" panose="020F0704030504030204" pitchFamily="34" charset="0"/>
              </a:rPr>
              <a:t>EDIT P.B. AFTER GENERATING PDF</a:t>
            </a:r>
            <a:endParaRPr lang="en-US" sz="3600" u="sng" dirty="0">
              <a:latin typeface="Arial Rounded MT Bold" panose="020F0704030504030204" pitchFamily="34" charset="0"/>
            </a:endParaRPr>
          </a:p>
        </p:txBody>
      </p:sp>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9" name="Subtitle 2"/>
          <p:cNvSpPr txBox="1">
            <a:spLocks/>
          </p:cNvSpPr>
          <p:nvPr/>
        </p:nvSpPr>
        <p:spPr>
          <a:xfrm>
            <a:off x="505907" y="2202877"/>
            <a:ext cx="8859765" cy="27567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startAt="10"/>
            </a:pPr>
            <a:r>
              <a:rPr lang="en-US" dirty="0">
                <a:latin typeface="Times New Roman" panose="02020603050405020304" pitchFamily="18" charset="0"/>
                <a:cs typeface="Times New Roman" panose="02020603050405020304" pitchFamily="18" charset="0"/>
              </a:rPr>
              <a:t>     -&gt; </a:t>
            </a:r>
            <a:r>
              <a:rPr lang="en-US" dirty="0">
                <a:solidFill>
                  <a:srgbClr val="FF0000"/>
                </a:solidFill>
                <a:latin typeface="Times New Roman" panose="02020603050405020304" pitchFamily="18" charset="0"/>
                <a:cs typeface="Times New Roman" panose="02020603050405020304" pitchFamily="18" charset="0"/>
              </a:rPr>
              <a:t>Delete</a:t>
            </a:r>
            <a:r>
              <a:rPr lang="en-US" dirty="0">
                <a:latin typeface="Times New Roman" panose="02020603050405020304" pitchFamily="18" charset="0"/>
                <a:cs typeface="Times New Roman" panose="02020603050405020304" pitchFamily="18" charset="0"/>
              </a:rPr>
              <a:t> the </a:t>
            </a:r>
            <a:r>
              <a:rPr lang="en-US" dirty="0">
                <a:solidFill>
                  <a:srgbClr val="FF0000"/>
                </a:solidFill>
                <a:latin typeface="Times New Roman" panose="02020603050405020304" pitchFamily="18" charset="0"/>
                <a:cs typeface="Times New Roman" panose="02020603050405020304" pitchFamily="18" charset="0"/>
              </a:rPr>
              <a:t>already created</a:t>
            </a:r>
            <a:r>
              <a:rPr lang="en-US" dirty="0">
                <a:latin typeface="Times New Roman" panose="02020603050405020304" pitchFamily="18" charset="0"/>
                <a:cs typeface="Times New Roman" panose="02020603050405020304" pitchFamily="18" charset="0"/>
              </a:rPr>
              <a:t> Ballot </a:t>
            </a:r>
            <a:r>
              <a:rPr lang="en-US" dirty="0">
                <a:solidFill>
                  <a:srgbClr val="FF0000"/>
                </a:solidFill>
                <a:latin typeface="Times New Roman" panose="02020603050405020304" pitchFamily="18" charset="0"/>
                <a:cs typeface="Times New Roman" panose="02020603050405020304" pitchFamily="18" charset="0"/>
              </a:rPr>
              <a:t>pdf file</a:t>
            </a:r>
            <a:r>
              <a:rPr lang="en-US" dirty="0">
                <a:latin typeface="Times New Roman" panose="02020603050405020304" pitchFamily="18" charset="0"/>
                <a:cs typeface="Times New Roman" panose="02020603050405020304" pitchFamily="18" charset="0"/>
              </a:rPr>
              <a:t> from the Hard  disk</a:t>
            </a:r>
          </a:p>
          <a:p>
            <a:pPr algn="l"/>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-&gt; Repeat steps 9(i) to 9(iii) and generate the new Ballot pdf</a:t>
            </a:r>
          </a:p>
        </p:txBody>
      </p:sp>
      <p:sp>
        <p:nvSpPr>
          <p:cNvPr id="2" name="Footer Placeholder 1"/>
          <p:cNvSpPr>
            <a:spLocks noGrp="1"/>
          </p:cNvSpPr>
          <p:nvPr>
            <p:ph type="ftr" sz="quarter" idx="11"/>
          </p:nvPr>
        </p:nvSpPr>
        <p:spPr/>
        <p:txBody>
          <a:bodyPr/>
          <a:lstStyle/>
          <a:p>
            <a:r>
              <a:rPr lang="en-US"/>
              <a:t>e-Postal Ballot</a:t>
            </a:r>
          </a:p>
        </p:txBody>
      </p:sp>
      <p:sp>
        <p:nvSpPr>
          <p:cNvPr id="3" name="Slide Number Placeholder 2"/>
          <p:cNvSpPr>
            <a:spLocks noGrp="1"/>
          </p:cNvSpPr>
          <p:nvPr>
            <p:ph type="sldNum" sz="quarter" idx="12"/>
          </p:nvPr>
        </p:nvSpPr>
        <p:spPr/>
        <p:txBody>
          <a:bodyPr/>
          <a:lstStyle/>
          <a:p>
            <a:fld id="{1BB185BF-5ABC-4038-8A8D-6E8A30A3FAC6}" type="slidenum">
              <a:rPr lang="en-US" smtClean="0"/>
              <a:pPr/>
              <a:t>29</a:t>
            </a:fld>
            <a:endParaRPr lang="en-US"/>
          </a:p>
        </p:txBody>
      </p:sp>
    </p:spTree>
    <p:extLst>
      <p:ext uri="{BB962C8B-B14F-4D97-AF65-F5344CB8AC3E}">
        <p14:creationId xmlns:p14="http://schemas.microsoft.com/office/powerpoint/2010/main" val="374856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7927" y="886691"/>
            <a:ext cx="9213273" cy="5469660"/>
          </a:xfrm>
          <a:solidFill>
            <a:schemeClr val="accent1">
              <a:lumMod val="60000"/>
              <a:lumOff val="40000"/>
            </a:schemeClr>
          </a:solidFill>
        </p:spPr>
        <p:txBody>
          <a:bodyPr anchor="t">
            <a:normAutofit/>
          </a:bodyPr>
          <a:lstStyle/>
          <a:p>
            <a:pPr algn="l"/>
            <a:r>
              <a:rPr lang="en-US" sz="3600" u="sng" dirty="0">
                <a:latin typeface="Arial Rounded MT Bold" panose="020F0704030504030204" pitchFamily="34" charset="0"/>
                <a:cs typeface="Times New Roman" panose="02020603050405020304" pitchFamily="18" charset="0"/>
              </a:rPr>
              <a:t>PREFACE - Following topics are covered </a:t>
            </a:r>
            <a:br>
              <a:rPr lang="en-US" sz="2800" u="sng"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 Registration &amp; Enrollment in Service Voter List</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How to transfer the SV list from service voter portal to ETPBS portal by ERO</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RO creates PB template using desktop application.</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4. RO Uploads Ballot template pdf, Verifies e-PB &amp; Generates PIN in ETPBS portal.</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5. On Counting day, RO scans Form 13 C-A-B using ETPBS portal</a:t>
            </a:r>
          </a:p>
        </p:txBody>
      </p:sp>
      <p:sp>
        <p:nvSpPr>
          <p:cNvPr id="2" name="Footer Placeholder 1"/>
          <p:cNvSpPr>
            <a:spLocks noGrp="1"/>
          </p:cNvSpPr>
          <p:nvPr>
            <p:ph type="ftr" sz="quarter" idx="11"/>
          </p:nvPr>
        </p:nvSpPr>
        <p:spPr/>
        <p:txBody>
          <a:bodyPr/>
          <a:lstStyle/>
          <a:p>
            <a:r>
              <a:rPr lang="en-US"/>
              <a:t>e-Postal Ballot</a:t>
            </a:r>
          </a:p>
        </p:txBody>
      </p:sp>
      <p:sp>
        <p:nvSpPr>
          <p:cNvPr id="3" name="Slide Number Placeholder 2"/>
          <p:cNvSpPr>
            <a:spLocks noGrp="1"/>
          </p:cNvSpPr>
          <p:nvPr>
            <p:ph type="sldNum" sz="quarter" idx="12"/>
          </p:nvPr>
        </p:nvSpPr>
        <p:spPr/>
        <p:txBody>
          <a:bodyPr/>
          <a:lstStyle/>
          <a:p>
            <a:fld id="{1BB185BF-5ABC-4038-8A8D-6E8A30A3FAC6}" type="slidenum">
              <a:rPr lang="en-US" smtClean="0"/>
              <a:pPr/>
              <a:t>3</a:t>
            </a:fld>
            <a:endParaRPr lang="en-US"/>
          </a:p>
        </p:txBody>
      </p:sp>
    </p:spTree>
    <p:extLst>
      <p:ext uri="{BB962C8B-B14F-4D97-AF65-F5344CB8AC3E}">
        <p14:creationId xmlns:p14="http://schemas.microsoft.com/office/powerpoint/2010/main" val="1881138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933" y="154976"/>
            <a:ext cx="2569727" cy="609685"/>
          </a:xfrm>
          <a:prstGeom prst="rect">
            <a:avLst/>
          </a:prstGeom>
        </p:spPr>
      </p:pic>
      <p:sp>
        <p:nvSpPr>
          <p:cNvPr id="7" name="Title 6"/>
          <p:cNvSpPr>
            <a:spLocks noGrp="1"/>
          </p:cNvSpPr>
          <p:nvPr>
            <p:ph type="ctrTitle"/>
          </p:nvPr>
        </p:nvSpPr>
        <p:spPr>
          <a:xfrm>
            <a:off x="318655" y="1233054"/>
            <a:ext cx="9390005" cy="5123297"/>
          </a:xfrm>
        </p:spPr>
        <p:txBody>
          <a:bodyPr anchor="t">
            <a:normAutofit/>
          </a:bodyPr>
          <a:lstStyle/>
          <a:p>
            <a:r>
              <a:rPr lang="en-US" sz="4400" dirty="0">
                <a:latin typeface="Arial Rounded MT Bold" panose="020F0704030504030204" pitchFamily="34" charset="0"/>
              </a:rPr>
              <a:t> BEFORE PROCEEDING TO NEXT STEP…</a:t>
            </a:r>
            <a:br>
              <a:rPr lang="en-US" sz="4400" dirty="0">
                <a:latin typeface="Arial Rounded MT Bold" panose="020F0704030504030204" pitchFamily="34" charset="0"/>
              </a:rPr>
            </a:br>
            <a:br>
              <a:rPr lang="en-US" sz="4400" dirty="0">
                <a:latin typeface="Arial Rounded MT Bold" panose="020F0704030504030204" pitchFamily="34" charset="0"/>
              </a:rPr>
            </a:br>
            <a:r>
              <a:rPr lang="en-US" sz="4400" dirty="0">
                <a:solidFill>
                  <a:srgbClr val="00B050"/>
                </a:solidFill>
                <a:latin typeface="Arial Rounded MT Bold" panose="020F0704030504030204" pitchFamily="34" charset="0"/>
              </a:rPr>
              <a:t>SIGN THE BALLOT TEMPLATE</a:t>
            </a:r>
            <a:br>
              <a:rPr lang="en-US" sz="4400" dirty="0">
                <a:solidFill>
                  <a:srgbClr val="00B050"/>
                </a:solidFill>
                <a:latin typeface="Arial Rounded MT Bold" panose="020F0704030504030204" pitchFamily="34" charset="0"/>
              </a:rPr>
            </a:br>
            <a:br>
              <a:rPr lang="en-US" sz="4400" dirty="0">
                <a:solidFill>
                  <a:srgbClr val="00B050"/>
                </a:solidFill>
                <a:latin typeface="Arial Rounded MT Bold" panose="020F0704030504030204" pitchFamily="34" charset="0"/>
              </a:rPr>
            </a:br>
            <a:r>
              <a:rPr lang="en-US" sz="4400" u="sng" dirty="0">
                <a:solidFill>
                  <a:srgbClr val="FF0000"/>
                </a:solidFill>
                <a:latin typeface="Arial Rounded MT Bold" panose="020F0704030504030204" pitchFamily="34" charset="0"/>
              </a:rPr>
              <a:t>SEND IT TO DEO OFFICE AND CEO &amp; WAIT FOR THE APPROVAL</a:t>
            </a:r>
            <a:r>
              <a:rPr lang="en-US" sz="4400" dirty="0">
                <a:latin typeface="Arial Rounded MT Bold" panose="020F0704030504030204" pitchFamily="34" charset="0"/>
              </a:rPr>
              <a:t>.</a:t>
            </a:r>
          </a:p>
        </p:txBody>
      </p:sp>
      <p:sp>
        <p:nvSpPr>
          <p:cNvPr id="4" name="Footer Placeholder 3"/>
          <p:cNvSpPr>
            <a:spLocks noGrp="1"/>
          </p:cNvSpPr>
          <p:nvPr>
            <p:ph type="ftr" sz="quarter" idx="11"/>
          </p:nvPr>
        </p:nvSpPr>
        <p:spPr/>
        <p:txBody>
          <a:bodyPr/>
          <a:lstStyle/>
          <a:p>
            <a:r>
              <a:rPr lang="en-US"/>
              <a:t>e-Postal Ballot</a:t>
            </a:r>
          </a:p>
        </p:txBody>
      </p:sp>
      <p:sp>
        <p:nvSpPr>
          <p:cNvPr id="9" name="Slide Number Placeholder 8"/>
          <p:cNvSpPr>
            <a:spLocks noGrp="1"/>
          </p:cNvSpPr>
          <p:nvPr>
            <p:ph type="sldNum" sz="quarter" idx="12"/>
          </p:nvPr>
        </p:nvSpPr>
        <p:spPr/>
        <p:txBody>
          <a:bodyPr/>
          <a:lstStyle/>
          <a:p>
            <a:fld id="{1BB185BF-5ABC-4038-8A8D-6E8A30A3FAC6}" type="slidenum">
              <a:rPr lang="en-US" smtClean="0"/>
              <a:pPr/>
              <a:t>30</a:t>
            </a:fld>
            <a:endParaRPr lang="en-US"/>
          </a:p>
        </p:txBody>
      </p:sp>
    </p:spTree>
    <p:extLst>
      <p:ext uri="{BB962C8B-B14F-4D97-AF65-F5344CB8AC3E}">
        <p14:creationId xmlns:p14="http://schemas.microsoft.com/office/powerpoint/2010/main" val="401842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933" y="154976"/>
            <a:ext cx="2569727" cy="609685"/>
          </a:xfrm>
          <a:prstGeom prst="rect">
            <a:avLst/>
          </a:prstGeom>
        </p:spPr>
      </p:pic>
      <p:sp>
        <p:nvSpPr>
          <p:cNvPr id="7" name="Title 6"/>
          <p:cNvSpPr>
            <a:spLocks noGrp="1"/>
          </p:cNvSpPr>
          <p:nvPr>
            <p:ph type="ctrTitle"/>
          </p:nvPr>
        </p:nvSpPr>
        <p:spPr>
          <a:xfrm>
            <a:off x="384412" y="764661"/>
            <a:ext cx="9175224" cy="5322241"/>
          </a:xfrm>
        </p:spPr>
        <p:txBody>
          <a:bodyPr>
            <a:noAutofit/>
          </a:bodyPr>
          <a:lstStyle/>
          <a:p>
            <a:r>
              <a:rPr lang="en-US" sz="4600" b="1" dirty="0">
                <a:latin typeface="Arial Rounded MT Bold" panose="020F0704030504030204" pitchFamily="34" charset="0"/>
              </a:rPr>
              <a:t>4. ONCE APPROVED BY DEO AND CEO</a:t>
            </a:r>
            <a:br>
              <a:rPr lang="en-US" sz="4600" b="1" dirty="0">
                <a:latin typeface="Arial Rounded MT Bold" panose="020F0704030504030204" pitchFamily="34" charset="0"/>
              </a:rPr>
            </a:br>
            <a:br>
              <a:rPr lang="en-US" sz="4600" b="1" dirty="0">
                <a:latin typeface="Arial Rounded MT Bold" panose="020F0704030504030204" pitchFamily="34" charset="0"/>
              </a:rPr>
            </a:br>
            <a:r>
              <a:rPr lang="en-US" sz="4600" b="1" dirty="0">
                <a:latin typeface="Arial Rounded MT Bold" panose="020F0704030504030204" pitchFamily="34" charset="0"/>
              </a:rPr>
              <a:t> </a:t>
            </a:r>
            <a:r>
              <a:rPr lang="en-US" sz="4600" b="1" dirty="0">
                <a:solidFill>
                  <a:srgbClr val="FF0000"/>
                </a:solidFill>
                <a:latin typeface="Arial Rounded MT Bold" panose="020F0704030504030204" pitchFamily="34" charset="0"/>
              </a:rPr>
              <a:t>Upload e-PB</a:t>
            </a:r>
            <a:r>
              <a:rPr lang="en-US" sz="4600" b="1" dirty="0">
                <a:latin typeface="Arial Rounded MT Bold" panose="020F0704030504030204" pitchFamily="34" charset="0"/>
              </a:rPr>
              <a:t> </a:t>
            </a:r>
            <a:br>
              <a:rPr lang="en-US" sz="4600" b="1" dirty="0">
                <a:latin typeface="Arial Rounded MT Bold" panose="020F0704030504030204" pitchFamily="34" charset="0"/>
              </a:rPr>
            </a:br>
            <a:br>
              <a:rPr lang="en-US" sz="4600" b="1" dirty="0">
                <a:latin typeface="Arial Rounded MT Bold" panose="020F0704030504030204" pitchFamily="34" charset="0"/>
              </a:rPr>
            </a:br>
            <a:r>
              <a:rPr lang="en-US" sz="4600" b="1" dirty="0">
                <a:latin typeface="Arial Rounded MT Bold" panose="020F0704030504030204" pitchFamily="34" charset="0"/>
              </a:rPr>
              <a:t>&amp; </a:t>
            </a:r>
            <a:br>
              <a:rPr lang="en-US" sz="4600" b="1" dirty="0">
                <a:latin typeface="Arial Rounded MT Bold" panose="020F0704030504030204" pitchFamily="34" charset="0"/>
              </a:rPr>
            </a:br>
            <a:br>
              <a:rPr lang="en-US" sz="4600" b="1" dirty="0">
                <a:solidFill>
                  <a:srgbClr val="00B050"/>
                </a:solidFill>
                <a:latin typeface="Arial Rounded MT Bold" panose="020F0704030504030204" pitchFamily="34" charset="0"/>
              </a:rPr>
            </a:br>
            <a:r>
              <a:rPr lang="en-US" sz="4600" b="1" dirty="0">
                <a:solidFill>
                  <a:srgbClr val="00B050"/>
                </a:solidFill>
                <a:latin typeface="Arial Rounded MT Bold" panose="020F0704030504030204" pitchFamily="34" charset="0"/>
              </a:rPr>
              <a:t>Generate PIN</a:t>
            </a:r>
          </a:p>
        </p:txBody>
      </p:sp>
      <p:sp>
        <p:nvSpPr>
          <p:cNvPr id="2" name="Footer Placeholder 1"/>
          <p:cNvSpPr>
            <a:spLocks noGrp="1"/>
          </p:cNvSpPr>
          <p:nvPr>
            <p:ph type="ftr" sz="quarter" idx="11"/>
          </p:nvPr>
        </p:nvSpPr>
        <p:spPr/>
        <p:txBody>
          <a:bodyPr/>
          <a:lstStyle/>
          <a:p>
            <a:r>
              <a:rPr lang="en-US"/>
              <a:t>e-Postal Ballot</a:t>
            </a:r>
          </a:p>
        </p:txBody>
      </p:sp>
      <p:sp>
        <p:nvSpPr>
          <p:cNvPr id="3" name="Slide Number Placeholder 2"/>
          <p:cNvSpPr>
            <a:spLocks noGrp="1"/>
          </p:cNvSpPr>
          <p:nvPr>
            <p:ph type="sldNum" sz="quarter" idx="12"/>
          </p:nvPr>
        </p:nvSpPr>
        <p:spPr/>
        <p:txBody>
          <a:bodyPr/>
          <a:lstStyle/>
          <a:p>
            <a:fld id="{1BB185BF-5ABC-4038-8A8D-6E8A30A3FAC6}" type="slidenum">
              <a:rPr lang="en-US" smtClean="0"/>
              <a:pPr/>
              <a:t>31</a:t>
            </a:fld>
            <a:endParaRPr lang="en-US"/>
          </a:p>
        </p:txBody>
      </p:sp>
    </p:spTree>
    <p:extLst>
      <p:ext uri="{BB962C8B-B14F-4D97-AF65-F5344CB8AC3E}">
        <p14:creationId xmlns:p14="http://schemas.microsoft.com/office/powerpoint/2010/main" val="4255864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172" b="15276"/>
          <a:stretch/>
        </p:blipFill>
        <p:spPr>
          <a:xfrm>
            <a:off x="6235389" y="299470"/>
            <a:ext cx="3472840" cy="3106190"/>
          </a:xfrm>
          <a:prstGeom prst="rect">
            <a:avLst/>
          </a:prstGeom>
        </p:spPr>
      </p:pic>
      <p:sp>
        <p:nvSpPr>
          <p:cNvPr id="7" name="Title 6"/>
          <p:cNvSpPr>
            <a:spLocks noGrp="1"/>
          </p:cNvSpPr>
          <p:nvPr>
            <p:ph type="ctrTitle"/>
          </p:nvPr>
        </p:nvSpPr>
        <p:spPr>
          <a:xfrm>
            <a:off x="242742" y="1713876"/>
            <a:ext cx="5085611" cy="542512"/>
          </a:xfrm>
        </p:spPr>
        <p:txBody>
          <a:bodyPr>
            <a:normAutofit fontScale="90000"/>
          </a:bodyPr>
          <a:lstStyle/>
          <a:p>
            <a:r>
              <a:rPr lang="en-US" sz="3600" dirty="0">
                <a:latin typeface="Times New Roman" panose="02020603050405020304" pitchFamily="18" charset="0"/>
                <a:cs typeface="Times New Roman" panose="02020603050405020304" pitchFamily="18" charset="0"/>
              </a:rPr>
              <a:t>RO Login to ETPBS portal</a:t>
            </a:r>
          </a:p>
        </p:txBody>
      </p:sp>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latin typeface="Times New Roman" panose="02020603050405020304" pitchFamily="18" charset="0"/>
                <a:cs typeface="Times New Roman" panose="02020603050405020304" pitchFamily="18" charset="0"/>
              </a:rPr>
              <a:pPr/>
              <a:t>32</a:t>
            </a:fld>
            <a:endParaRPr lang="en-US">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4835236" y="578945"/>
            <a:ext cx="1690256" cy="523060"/>
          </a:xfrm>
          <a:prstGeom prst="wedgeRoundRectCallout">
            <a:avLst>
              <a:gd name="adj1" fmla="val 42100"/>
              <a:gd name="adj2" fmla="val 26434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 Select ECI Official </a:t>
            </a:r>
          </a:p>
        </p:txBody>
      </p:sp>
      <p:sp>
        <p:nvSpPr>
          <p:cNvPr id="10" name="Rounded Rectangular Callout 9"/>
          <p:cNvSpPr/>
          <p:nvPr/>
        </p:nvSpPr>
        <p:spPr>
          <a:xfrm>
            <a:off x="4447533" y="2337941"/>
            <a:ext cx="1614346" cy="410757"/>
          </a:xfrm>
          <a:prstGeom prst="wedgeRoundRectCallout">
            <a:avLst>
              <a:gd name="adj1" fmla="val 75522"/>
              <a:gd name="adj2" fmla="val 4745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2. Enter Login ID</a:t>
            </a:r>
          </a:p>
        </p:txBody>
      </p:sp>
      <p:sp>
        <p:nvSpPr>
          <p:cNvPr id="11" name="Rounded Rectangular Callout 10"/>
          <p:cNvSpPr/>
          <p:nvPr/>
        </p:nvSpPr>
        <p:spPr>
          <a:xfrm>
            <a:off x="4447533" y="2986709"/>
            <a:ext cx="1614346" cy="418951"/>
          </a:xfrm>
          <a:prstGeom prst="wedgeRoundRectCallout">
            <a:avLst>
              <a:gd name="adj1" fmla="val 72923"/>
              <a:gd name="adj2" fmla="val 184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Times New Roman" panose="02020603050405020304" pitchFamily="18" charset="0"/>
                <a:cs typeface="Times New Roman" panose="02020603050405020304" pitchFamily="18" charset="0"/>
              </a:rPr>
              <a:t>3. Click SUBMIT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927" t="3402" r="33146" b="7933"/>
          <a:stretch/>
        </p:blipFill>
        <p:spPr>
          <a:xfrm>
            <a:off x="6137268" y="3899859"/>
            <a:ext cx="2938534" cy="2543598"/>
          </a:xfrm>
          <a:prstGeom prst="rect">
            <a:avLst/>
          </a:prstGeom>
        </p:spPr>
      </p:pic>
      <p:sp>
        <p:nvSpPr>
          <p:cNvPr id="13" name="Rounded Rectangular Callout 12"/>
          <p:cNvSpPr/>
          <p:nvPr/>
        </p:nvSpPr>
        <p:spPr>
          <a:xfrm>
            <a:off x="6061879" y="3731468"/>
            <a:ext cx="3013922" cy="924930"/>
          </a:xfrm>
          <a:prstGeom prst="wedgeRoundRectCallout">
            <a:avLst>
              <a:gd name="adj1" fmla="val 47528"/>
              <a:gd name="adj2" fmla="val 17521"/>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RO receives the OTP</a:t>
            </a:r>
          </a:p>
        </p:txBody>
      </p:sp>
      <p:sp>
        <p:nvSpPr>
          <p:cNvPr id="8" name="Down Arrow 7"/>
          <p:cNvSpPr/>
          <p:nvPr/>
        </p:nvSpPr>
        <p:spPr>
          <a:xfrm>
            <a:off x="7247264" y="3160586"/>
            <a:ext cx="643151" cy="5537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ounded Rectangular Callout 14"/>
          <p:cNvSpPr/>
          <p:nvPr/>
        </p:nvSpPr>
        <p:spPr>
          <a:xfrm>
            <a:off x="4409840" y="5404693"/>
            <a:ext cx="1652039" cy="352251"/>
          </a:xfrm>
          <a:prstGeom prst="wedgeRoundRectCallout">
            <a:avLst>
              <a:gd name="adj1" fmla="val 61928"/>
              <a:gd name="adj2" fmla="val 13646"/>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4. Enter OTP</a:t>
            </a:r>
          </a:p>
        </p:txBody>
      </p:sp>
      <p:sp>
        <p:nvSpPr>
          <p:cNvPr id="16" name="Rounded Rectangular Callout 15"/>
          <p:cNvSpPr/>
          <p:nvPr/>
        </p:nvSpPr>
        <p:spPr>
          <a:xfrm>
            <a:off x="4170218" y="5864041"/>
            <a:ext cx="1929356" cy="470612"/>
          </a:xfrm>
          <a:prstGeom prst="wedgeRoundRectCallout">
            <a:avLst>
              <a:gd name="adj1" fmla="val 59878"/>
              <a:gd name="adj2" fmla="val -1734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5. Click VALIDATE OTP</a:t>
            </a:r>
          </a:p>
        </p:txBody>
      </p:sp>
      <p:sp>
        <p:nvSpPr>
          <p:cNvPr id="17" name="Subtitle 2">
            <a:extLst>
              <a:ext uri="{FF2B5EF4-FFF2-40B4-BE49-F238E27FC236}">
                <a16:creationId xmlns:a16="http://schemas.microsoft.com/office/drawing/2014/main" id="{D5742B1A-FB53-4B7C-8D09-23D926168201}"/>
              </a:ext>
            </a:extLst>
          </p:cNvPr>
          <p:cNvSpPr txBox="1">
            <a:spLocks/>
          </p:cNvSpPr>
          <p:nvPr/>
        </p:nvSpPr>
        <p:spPr>
          <a:xfrm>
            <a:off x="506318" y="1049805"/>
            <a:ext cx="4822036" cy="56082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92D050"/>
                </a:solidFill>
                <a:latin typeface="Times New Roman" panose="02020603050405020304" pitchFamily="18" charset="0"/>
                <a:cs typeface="Times New Roman" panose="02020603050405020304" pitchFamily="18" charset="0"/>
              </a:rPr>
              <a:t>AFTER CENTRAL ADMINISTRATION OFFICER (C-Admin) activates RO operation,</a:t>
            </a:r>
          </a:p>
        </p:txBody>
      </p:sp>
    </p:spTree>
    <p:extLst>
      <p:ext uri="{BB962C8B-B14F-4D97-AF65-F5344CB8AC3E}">
        <p14:creationId xmlns:p14="http://schemas.microsoft.com/office/powerpoint/2010/main" val="730965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91080" y="93223"/>
            <a:ext cx="7633720" cy="559875"/>
          </a:xfrm>
        </p:spPr>
        <p:txBody>
          <a:bodyPr>
            <a:noAutofit/>
          </a:bodyPr>
          <a:lstStyle/>
          <a:p>
            <a:pPr algn="l"/>
            <a:r>
              <a:rPr lang="en-US" sz="3200" b="1" u="sng" dirty="0">
                <a:latin typeface="Arial Rounded MT Bold" panose="020F0704030504030204" pitchFamily="34" charset="0"/>
              </a:rPr>
              <a:t>STEP-1 ENTER ELECTION DETAILS</a:t>
            </a:r>
            <a:endParaRPr lang="en-US" sz="3200" u="sng" dirty="0">
              <a:latin typeface="Arial Rounded MT Bold" panose="020F0704030504030204" pitchFamily="34" charset="0"/>
            </a:endParaRPr>
          </a:p>
        </p:txBody>
      </p:sp>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3771" r="9385"/>
          <a:stretch/>
        </p:blipFill>
        <p:spPr>
          <a:xfrm>
            <a:off x="681038" y="961375"/>
            <a:ext cx="7927900" cy="5220366"/>
          </a:xfrm>
          <a:prstGeom prst="rect">
            <a:avLst/>
          </a:prstGeom>
        </p:spPr>
      </p:pic>
      <p:sp>
        <p:nvSpPr>
          <p:cNvPr id="4" name="Rounded Rectangular Callout 3"/>
          <p:cNvSpPr/>
          <p:nvPr/>
        </p:nvSpPr>
        <p:spPr>
          <a:xfrm>
            <a:off x="291080" y="3602182"/>
            <a:ext cx="3103284" cy="2579559"/>
          </a:xfrm>
          <a:prstGeom prst="wedgeRoundRectCallout">
            <a:avLst>
              <a:gd name="adj1" fmla="val 68639"/>
              <a:gd name="adj2" fmla="val -488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n-US" b="1" dirty="0">
                <a:latin typeface="Times New Roman" panose="02020603050405020304" pitchFamily="18" charset="0"/>
                <a:cs typeface="Times New Roman" panose="02020603050405020304" pitchFamily="18" charset="0"/>
              </a:rPr>
              <a:t>Fill the details: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457200" indent="-457200" algn="ctr">
              <a:buAutoNum type="alphaUcPeriod"/>
            </a:pPr>
            <a:r>
              <a:rPr lang="en-US" dirty="0">
                <a:latin typeface="Times New Roman" panose="02020603050405020304" pitchFamily="18" charset="0"/>
                <a:cs typeface="Times New Roman" panose="02020603050405020304" pitchFamily="18" charset="0"/>
              </a:rPr>
              <a:t>Start date of download</a:t>
            </a:r>
          </a:p>
          <a:p>
            <a:pPr marL="457200" indent="-457200" algn="ctr">
              <a:buAutoNum type="alphaUcPeriod"/>
            </a:pPr>
            <a:r>
              <a:rPr lang="en-US" dirty="0">
                <a:latin typeface="Times New Roman" panose="02020603050405020304" pitchFamily="18" charset="0"/>
                <a:cs typeface="Times New Roman" panose="02020603050405020304" pitchFamily="18" charset="0"/>
              </a:rPr>
              <a:t>End date of download </a:t>
            </a:r>
          </a:p>
          <a:p>
            <a:pPr marL="457200" indent="-457200" algn="ctr">
              <a:buAutoNum type="alphaUcPeriod"/>
            </a:pPr>
            <a:r>
              <a:rPr lang="en-US" dirty="0">
                <a:latin typeface="Times New Roman" panose="02020603050405020304" pitchFamily="18" charset="0"/>
                <a:cs typeface="Times New Roman" panose="02020603050405020304" pitchFamily="18" charset="0"/>
              </a:rPr>
              <a:t>Cutoff date &amp; time of receipt of Ballot at RO office </a:t>
            </a:r>
            <a:r>
              <a:rPr lang="en-US" b="1" u="sng" dirty="0">
                <a:latin typeface="Times New Roman" panose="02020603050405020304" pitchFamily="18" charset="0"/>
                <a:cs typeface="Times New Roman" panose="02020603050405020304" pitchFamily="18" charset="0"/>
              </a:rPr>
              <a:t>RECEIVED FROM CEO</a:t>
            </a:r>
          </a:p>
          <a:p>
            <a:pPr marL="457200" indent="-457200" algn="ctr">
              <a:buAutoNum type="alphaUcPeriod"/>
            </a:pPr>
            <a:r>
              <a:rPr lang="en-US" dirty="0">
                <a:latin typeface="Times New Roman" panose="02020603050405020304" pitchFamily="18" charset="0"/>
                <a:cs typeface="Times New Roman" panose="02020603050405020304" pitchFamily="18" charset="0"/>
              </a:rPr>
              <a:t>RO address</a:t>
            </a:r>
          </a:p>
        </p:txBody>
      </p:sp>
      <p:sp>
        <p:nvSpPr>
          <p:cNvPr id="8" name="Rounded Rectangular Callout 7"/>
          <p:cNvSpPr/>
          <p:nvPr/>
        </p:nvSpPr>
        <p:spPr>
          <a:xfrm>
            <a:off x="291080" y="1319497"/>
            <a:ext cx="969684" cy="453033"/>
          </a:xfrm>
          <a:prstGeom prst="wedgeRoundRectCallout">
            <a:avLst>
              <a:gd name="adj1" fmla="val 78555"/>
              <a:gd name="adj2" fmla="val -814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Tab : 1</a:t>
            </a:r>
          </a:p>
        </p:txBody>
      </p:sp>
      <p:sp>
        <p:nvSpPr>
          <p:cNvPr id="2" name="Footer Placeholder 1"/>
          <p:cNvSpPr>
            <a:spLocks noGrp="1"/>
          </p:cNvSpPr>
          <p:nvPr>
            <p:ph type="ftr" sz="quarter" idx="11"/>
          </p:nvPr>
        </p:nvSpPr>
        <p:spPr/>
        <p:txBody>
          <a:bodyPr/>
          <a:lstStyle/>
          <a:p>
            <a:r>
              <a:rPr lang="en-US"/>
              <a:t>e-Postal Ballot</a:t>
            </a:r>
          </a:p>
        </p:txBody>
      </p:sp>
      <p:sp>
        <p:nvSpPr>
          <p:cNvPr id="5" name="Slide Number Placeholder 4"/>
          <p:cNvSpPr>
            <a:spLocks noGrp="1"/>
          </p:cNvSpPr>
          <p:nvPr>
            <p:ph type="sldNum" sz="quarter" idx="12"/>
          </p:nvPr>
        </p:nvSpPr>
        <p:spPr/>
        <p:txBody>
          <a:bodyPr/>
          <a:lstStyle/>
          <a:p>
            <a:fld id="{1BB185BF-5ABC-4038-8A8D-6E8A30A3FAC6}" type="slidenum">
              <a:rPr lang="en-US" smtClean="0"/>
              <a:pPr/>
              <a:t>33</a:t>
            </a:fld>
            <a:endParaRPr lang="en-US" dirty="0"/>
          </a:p>
        </p:txBody>
      </p:sp>
      <p:sp>
        <p:nvSpPr>
          <p:cNvPr id="13" name="Rounded Rectangular Callout 12"/>
          <p:cNvSpPr/>
          <p:nvPr/>
        </p:nvSpPr>
        <p:spPr>
          <a:xfrm>
            <a:off x="6996113" y="4881048"/>
            <a:ext cx="2728384" cy="1167026"/>
          </a:xfrm>
          <a:prstGeom prst="wedgeRoundRectCallout">
            <a:avLst>
              <a:gd name="adj1" fmla="val -83038"/>
              <a:gd name="adj2" fmla="val 40707"/>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 2. Upload PB template pdf file generated using the desktop software</a:t>
            </a:r>
          </a:p>
        </p:txBody>
      </p:sp>
    </p:spTree>
    <p:extLst>
      <p:ext uri="{BB962C8B-B14F-4D97-AF65-F5344CB8AC3E}">
        <p14:creationId xmlns:p14="http://schemas.microsoft.com/office/powerpoint/2010/main" val="2197863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377097" y="1312560"/>
            <a:ext cx="9114844" cy="532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3802537" y="6483163"/>
            <a:ext cx="3343275" cy="365125"/>
          </a:xfrm>
        </p:spPr>
        <p:txBody>
          <a:bodyPr/>
          <a:lstStyle/>
          <a:p>
            <a:r>
              <a:rPr lang="en-US">
                <a:latin typeface="Times New Roman" panose="02020603050405020304" pitchFamily="18" charset="0"/>
                <a:cs typeface="Times New Roman" panose="02020603050405020304" pitchFamily="18" charset="0"/>
              </a:rPr>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latin typeface="Times New Roman" panose="02020603050405020304" pitchFamily="18" charset="0"/>
                <a:cs typeface="Times New Roman" panose="02020603050405020304" pitchFamily="18" charset="0"/>
              </a:rPr>
              <a:pPr/>
              <a:t>34</a:t>
            </a:fld>
            <a:endParaRPr lang="en-US">
              <a:latin typeface="Times New Roman" panose="02020603050405020304" pitchFamily="18" charset="0"/>
              <a:cs typeface="Times New Roman" panose="02020603050405020304" pitchFamily="18" charset="0"/>
            </a:endParaRPr>
          </a:p>
        </p:txBody>
      </p:sp>
      <p:pic>
        <p:nvPicPr>
          <p:cNvPr id="11" name="Picture 10"/>
          <p:cNvPicPr/>
          <p:nvPr/>
        </p:nvPicPr>
        <p:blipFill rotWithShape="1">
          <a:blip r:embed="rId3"/>
          <a:srcRect t="9990" b="14463"/>
          <a:stretch/>
        </p:blipFill>
        <p:spPr bwMode="auto">
          <a:xfrm>
            <a:off x="571611" y="818866"/>
            <a:ext cx="8543925" cy="4954138"/>
          </a:xfrm>
          <a:prstGeom prst="rect">
            <a:avLst/>
          </a:prstGeom>
          <a:noFill/>
          <a:ln w="9525">
            <a:noFill/>
            <a:miter lim="800000"/>
            <a:headEnd/>
            <a:tailEnd/>
          </a:ln>
        </p:spPr>
      </p:pic>
      <p:sp>
        <p:nvSpPr>
          <p:cNvPr id="13" name="Rounded Rectangular Callout 12"/>
          <p:cNvSpPr/>
          <p:nvPr/>
        </p:nvSpPr>
        <p:spPr>
          <a:xfrm>
            <a:off x="5929956" y="4461167"/>
            <a:ext cx="2299648" cy="554182"/>
          </a:xfrm>
          <a:prstGeom prst="wedgeRoundRectCallout">
            <a:avLst>
              <a:gd name="adj1" fmla="val -35367"/>
              <a:gd name="adj2" fmla="val 11712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3. Uploaded file name</a:t>
            </a:r>
          </a:p>
        </p:txBody>
      </p:sp>
      <p:sp>
        <p:nvSpPr>
          <p:cNvPr id="14" name="Rounded Rectangular Callout 13"/>
          <p:cNvSpPr/>
          <p:nvPr/>
        </p:nvSpPr>
        <p:spPr>
          <a:xfrm>
            <a:off x="377098" y="5384812"/>
            <a:ext cx="2657702" cy="406595"/>
          </a:xfrm>
          <a:prstGeom prst="wedgeRoundRectCallout">
            <a:avLst>
              <a:gd name="adj1" fmla="val 61202"/>
              <a:gd name="adj2" fmla="val -1508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4. Click to PREVIEW</a:t>
            </a:r>
          </a:p>
        </p:txBody>
      </p:sp>
    </p:spTree>
    <p:extLst>
      <p:ext uri="{BB962C8B-B14F-4D97-AF65-F5344CB8AC3E}">
        <p14:creationId xmlns:p14="http://schemas.microsoft.com/office/powerpoint/2010/main" val="338578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a:srcRect t="10834" r="8391" b="11288"/>
          <a:stretch/>
        </p:blipFill>
        <p:spPr bwMode="auto">
          <a:xfrm>
            <a:off x="887105" y="320638"/>
            <a:ext cx="8604836" cy="5891389"/>
          </a:xfrm>
          <a:prstGeom prst="rect">
            <a:avLst/>
          </a:prstGeom>
          <a:noFill/>
          <a:ln w="9525">
            <a:noFill/>
            <a:miter lim="800000"/>
            <a:headEnd/>
            <a:tailEnd/>
          </a:ln>
        </p:spPr>
      </p:pic>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10" name="Subtitle 2"/>
          <p:cNvSpPr txBox="1">
            <a:spLocks/>
          </p:cNvSpPr>
          <p:nvPr/>
        </p:nvSpPr>
        <p:spPr>
          <a:xfrm>
            <a:off x="377097" y="1312560"/>
            <a:ext cx="9114844" cy="532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2" name="Footer Placeholder 1"/>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35</a:t>
            </a:fld>
            <a:endParaRPr lang="en-US"/>
          </a:p>
        </p:txBody>
      </p:sp>
      <p:pic>
        <p:nvPicPr>
          <p:cNvPr id="3" name="Picture 2"/>
          <p:cNvPicPr>
            <a:picLocks noChangeAspect="1"/>
          </p:cNvPicPr>
          <p:nvPr/>
        </p:nvPicPr>
        <p:blipFill rotWithShape="1">
          <a:blip r:embed="rId4"/>
          <a:srcRect r="7888" b="5023"/>
          <a:stretch/>
        </p:blipFill>
        <p:spPr>
          <a:xfrm>
            <a:off x="2046719" y="1862982"/>
            <a:ext cx="6515390" cy="4404463"/>
          </a:xfrm>
          <a:prstGeom prst="rect">
            <a:avLst/>
          </a:prstGeom>
        </p:spPr>
      </p:pic>
      <p:sp>
        <p:nvSpPr>
          <p:cNvPr id="14" name="Rounded Rectangular Callout 13"/>
          <p:cNvSpPr/>
          <p:nvPr/>
        </p:nvSpPr>
        <p:spPr>
          <a:xfrm>
            <a:off x="55413" y="5080932"/>
            <a:ext cx="1967347" cy="1209026"/>
          </a:xfrm>
          <a:prstGeom prst="wedgeRoundRectCallout">
            <a:avLst>
              <a:gd name="adj1" fmla="val 74389"/>
              <a:gd name="adj2" fmla="val -28493"/>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5. VERIFY the PB thoroughly before moving ahead</a:t>
            </a:r>
          </a:p>
        </p:txBody>
      </p:sp>
    </p:spTree>
    <p:extLst>
      <p:ext uri="{BB962C8B-B14F-4D97-AF65-F5344CB8AC3E}">
        <p14:creationId xmlns:p14="http://schemas.microsoft.com/office/powerpoint/2010/main" val="1447723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rotWithShape="1">
          <a:blip r:embed="rId3"/>
          <a:srcRect t="10834" r="8391" b="66188"/>
          <a:stretch/>
        </p:blipFill>
        <p:spPr bwMode="auto">
          <a:xfrm>
            <a:off x="798394" y="680957"/>
            <a:ext cx="8604836" cy="1616517"/>
          </a:xfrm>
          <a:prstGeom prst="rect">
            <a:avLst/>
          </a:prstGeom>
          <a:noFill/>
          <a:ln w="9525">
            <a:noFill/>
            <a:miter lim="800000"/>
            <a:headEnd/>
            <a:tailEnd/>
          </a:ln>
        </p:spPr>
      </p:pic>
      <p:pic>
        <p:nvPicPr>
          <p:cNvPr id="9" name="Picture 8"/>
          <p:cNvPicPr/>
          <p:nvPr/>
        </p:nvPicPr>
        <p:blipFill rotWithShape="1">
          <a:blip r:embed="rId4"/>
          <a:srcRect l="23180" t="70164" r="25876" b="19227"/>
          <a:stretch/>
        </p:blipFill>
        <p:spPr bwMode="auto">
          <a:xfrm>
            <a:off x="152400" y="2234689"/>
            <a:ext cx="9642763" cy="2567726"/>
          </a:xfrm>
          <a:prstGeom prst="rect">
            <a:avLst/>
          </a:prstGeom>
          <a:noFill/>
          <a:ln w="9525">
            <a:noFill/>
            <a:miter lim="800000"/>
            <a:headEnd/>
            <a:tailEnd/>
          </a:ln>
        </p:spPr>
      </p:pic>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377097" y="1312560"/>
            <a:ext cx="9114844" cy="532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latin typeface="Times New Roman" panose="02020603050405020304" pitchFamily="18" charset="0"/>
                <a:cs typeface="Times New Roman" panose="02020603050405020304" pitchFamily="18" charset="0"/>
              </a:rPr>
              <a:pPr/>
              <a:t>36</a:t>
            </a:fld>
            <a:endParaRPr lang="en-US">
              <a:latin typeface="Times New Roman" panose="02020603050405020304" pitchFamily="18" charset="0"/>
              <a:cs typeface="Times New Roman" panose="02020603050405020304" pitchFamily="18" charset="0"/>
            </a:endParaRPr>
          </a:p>
        </p:txBody>
      </p:sp>
      <p:sp>
        <p:nvSpPr>
          <p:cNvPr id="14" name="Rounded Rectangular Callout 13"/>
          <p:cNvSpPr/>
          <p:nvPr/>
        </p:nvSpPr>
        <p:spPr>
          <a:xfrm>
            <a:off x="566187" y="5021485"/>
            <a:ext cx="2329413" cy="603460"/>
          </a:xfrm>
          <a:prstGeom prst="wedgeRoundRectCallout">
            <a:avLst>
              <a:gd name="adj1" fmla="val -6529"/>
              <a:gd name="adj2" fmla="val -190047"/>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6. Check this option </a:t>
            </a:r>
          </a:p>
        </p:txBody>
      </p:sp>
      <p:sp>
        <p:nvSpPr>
          <p:cNvPr id="11" name="Rounded Rectangular Callout 10"/>
          <p:cNvSpPr/>
          <p:nvPr/>
        </p:nvSpPr>
        <p:spPr>
          <a:xfrm>
            <a:off x="7081851" y="5076906"/>
            <a:ext cx="2139127" cy="603460"/>
          </a:xfrm>
          <a:prstGeom prst="wedgeRoundRectCallout">
            <a:avLst>
              <a:gd name="adj1" fmla="val -6651"/>
              <a:gd name="adj2" fmla="val -21106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7. Click to UPLOAD template</a:t>
            </a:r>
          </a:p>
        </p:txBody>
      </p:sp>
    </p:spTree>
    <p:extLst>
      <p:ext uri="{BB962C8B-B14F-4D97-AF65-F5344CB8AC3E}">
        <p14:creationId xmlns:p14="http://schemas.microsoft.com/office/powerpoint/2010/main" val="2954144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377097" y="1312560"/>
            <a:ext cx="9114844" cy="532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latin typeface="Times New Roman" panose="02020603050405020304" pitchFamily="18" charset="0"/>
                <a:cs typeface="Times New Roman" panose="02020603050405020304" pitchFamily="18" charset="0"/>
              </a:rPr>
              <a:pPr/>
              <a:t>37</a:t>
            </a:fld>
            <a:endParaRPr lang="en-US">
              <a:latin typeface="Times New Roman" panose="02020603050405020304" pitchFamily="18" charset="0"/>
              <a:cs typeface="Times New Roman" panose="02020603050405020304" pitchFamily="18" charset="0"/>
            </a:endParaRPr>
          </a:p>
        </p:txBody>
      </p:sp>
      <p:pic>
        <p:nvPicPr>
          <p:cNvPr id="17" name="Picture 16"/>
          <p:cNvPicPr/>
          <p:nvPr/>
        </p:nvPicPr>
        <p:blipFill rotWithShape="1">
          <a:blip r:embed="rId3"/>
          <a:srcRect l="24179" t="19045" r="20023" b="21591"/>
          <a:stretch/>
        </p:blipFill>
        <p:spPr bwMode="auto">
          <a:xfrm>
            <a:off x="1" y="1501228"/>
            <a:ext cx="4885044" cy="4746305"/>
          </a:xfrm>
          <a:prstGeom prst="rect">
            <a:avLst/>
          </a:prstGeom>
          <a:noFill/>
          <a:ln w="9525">
            <a:noFill/>
            <a:miter lim="800000"/>
            <a:headEnd/>
            <a:tailEnd/>
          </a:ln>
        </p:spPr>
      </p:pic>
      <p:sp>
        <p:nvSpPr>
          <p:cNvPr id="19" name="Rounded Rectangular Callout 18"/>
          <p:cNvSpPr/>
          <p:nvPr/>
        </p:nvSpPr>
        <p:spPr>
          <a:xfrm>
            <a:off x="471046" y="6422707"/>
            <a:ext cx="2105891" cy="401387"/>
          </a:xfrm>
          <a:prstGeom prst="wedgeRoundRectCallout">
            <a:avLst>
              <a:gd name="adj1" fmla="val 14630"/>
              <a:gd name="adj2" fmla="val -206433"/>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8. Confirmation # 1</a:t>
            </a:r>
          </a:p>
        </p:txBody>
      </p:sp>
      <p:pic>
        <p:nvPicPr>
          <p:cNvPr id="21" name="Picture 20"/>
          <p:cNvPicPr/>
          <p:nvPr/>
        </p:nvPicPr>
        <p:blipFill rotWithShape="1">
          <a:blip r:embed="rId3"/>
          <a:srcRect l="24589" t="19673" r="20302" b="23961"/>
          <a:stretch/>
        </p:blipFill>
        <p:spPr bwMode="auto">
          <a:xfrm>
            <a:off x="5106052" y="1501228"/>
            <a:ext cx="4751239" cy="4746305"/>
          </a:xfrm>
          <a:prstGeom prst="rect">
            <a:avLst/>
          </a:prstGeom>
          <a:noFill/>
          <a:ln w="9525">
            <a:noFill/>
            <a:miter lim="800000"/>
            <a:headEnd/>
            <a:tailEnd/>
          </a:ln>
        </p:spPr>
      </p:pic>
      <p:sp>
        <p:nvSpPr>
          <p:cNvPr id="22" name="Rounded Rectangular Callout 21"/>
          <p:cNvSpPr/>
          <p:nvPr/>
        </p:nvSpPr>
        <p:spPr>
          <a:xfrm>
            <a:off x="5994996" y="6482405"/>
            <a:ext cx="2115542" cy="347889"/>
          </a:xfrm>
          <a:prstGeom prst="wedgeRoundRectCallout">
            <a:avLst>
              <a:gd name="adj1" fmla="val -13750"/>
              <a:gd name="adj2" fmla="val -172647"/>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9. Confirmation # 2</a:t>
            </a:r>
          </a:p>
        </p:txBody>
      </p:sp>
      <p:sp>
        <p:nvSpPr>
          <p:cNvPr id="11" name="Title 6">
            <a:extLst>
              <a:ext uri="{FF2B5EF4-FFF2-40B4-BE49-F238E27FC236}">
                <a16:creationId xmlns:a16="http://schemas.microsoft.com/office/drawing/2014/main" id="{20679F4E-1266-49B9-9DDF-EBF6227703B0}"/>
              </a:ext>
            </a:extLst>
          </p:cNvPr>
          <p:cNvSpPr>
            <a:spLocks noGrp="1"/>
          </p:cNvSpPr>
          <p:nvPr>
            <p:ph type="ctrTitle"/>
          </p:nvPr>
        </p:nvSpPr>
        <p:spPr>
          <a:xfrm>
            <a:off x="11746" y="338829"/>
            <a:ext cx="9797272" cy="666164"/>
          </a:xfrm>
        </p:spPr>
        <p:txBody>
          <a:bodyPr>
            <a:normAutofit/>
          </a:bodyPr>
          <a:lstStyle/>
          <a:p>
            <a:r>
              <a:rPr lang="en-US" sz="2800" b="1" u="sng" dirty="0">
                <a:latin typeface="Arial Rounded MT Bold" panose="020F0704030504030204" pitchFamily="34" charset="0"/>
                <a:cs typeface="Times New Roman" panose="02020603050405020304" pitchFamily="18" charset="0"/>
              </a:rPr>
              <a:t>   Click “YES” in both the windows to UPLOAD THE PB</a:t>
            </a:r>
          </a:p>
        </p:txBody>
      </p:sp>
    </p:spTree>
    <p:extLst>
      <p:ext uri="{BB962C8B-B14F-4D97-AF65-F5344CB8AC3E}">
        <p14:creationId xmlns:p14="http://schemas.microsoft.com/office/powerpoint/2010/main" val="2178376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a:srcRect l="33773" t="31109" r="34539" b="53778"/>
          <a:stretch/>
        </p:blipFill>
        <p:spPr bwMode="auto">
          <a:xfrm>
            <a:off x="3583852" y="879576"/>
            <a:ext cx="6273439" cy="5133297"/>
          </a:xfrm>
          <a:prstGeom prst="rect">
            <a:avLst/>
          </a:prstGeom>
          <a:noFill/>
          <a:ln w="9525">
            <a:noFill/>
            <a:miter lim="800000"/>
            <a:headEnd/>
            <a:tailEnd/>
          </a:ln>
        </p:spPr>
      </p:pic>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10" name="Subtitle 2"/>
          <p:cNvSpPr txBox="1">
            <a:spLocks/>
          </p:cNvSpPr>
          <p:nvPr/>
        </p:nvSpPr>
        <p:spPr>
          <a:xfrm>
            <a:off x="377097" y="1312560"/>
            <a:ext cx="9114844" cy="532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2" name="Footer Placeholder 1"/>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38</a:t>
            </a:fld>
            <a:endParaRPr lang="en-US"/>
          </a:p>
        </p:txBody>
      </p:sp>
      <p:sp>
        <p:nvSpPr>
          <p:cNvPr id="5" name="Date Placeholder 4"/>
          <p:cNvSpPr>
            <a:spLocks noGrp="1"/>
          </p:cNvSpPr>
          <p:nvPr>
            <p:ph type="dt" sz="half" idx="10"/>
          </p:nvPr>
        </p:nvSpPr>
        <p:spPr/>
        <p:txBody>
          <a:bodyPr/>
          <a:lstStyle/>
          <a:p>
            <a:r>
              <a:rPr lang="en-US"/>
              <a:t>20/04/2018</a:t>
            </a:r>
          </a:p>
        </p:txBody>
      </p:sp>
      <p:sp>
        <p:nvSpPr>
          <p:cNvPr id="19" name="Rounded Rectangular Callout 18"/>
          <p:cNvSpPr/>
          <p:nvPr/>
        </p:nvSpPr>
        <p:spPr>
          <a:xfrm>
            <a:off x="221669" y="2119744"/>
            <a:ext cx="3152260" cy="928255"/>
          </a:xfrm>
          <a:prstGeom prst="wedgeRoundRectCallout">
            <a:avLst>
              <a:gd name="adj1" fmla="val 48554"/>
              <a:gd name="adj2" fmla="val -35475"/>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10. e-PB upload successfully  </a:t>
            </a:r>
          </a:p>
        </p:txBody>
      </p:sp>
    </p:spTree>
    <p:extLst>
      <p:ext uri="{BB962C8B-B14F-4D97-AF65-F5344CB8AC3E}">
        <p14:creationId xmlns:p14="http://schemas.microsoft.com/office/powerpoint/2010/main" val="1947020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77097" y="592187"/>
            <a:ext cx="8636624" cy="666164"/>
          </a:xfrm>
        </p:spPr>
        <p:txBody>
          <a:bodyPr>
            <a:normAutofit fontScale="90000"/>
          </a:bodyPr>
          <a:lstStyle/>
          <a:p>
            <a:pPr algn="l"/>
            <a:r>
              <a:rPr lang="en-US" sz="3600" b="1" u="sng" dirty="0">
                <a:latin typeface="Arial Rounded MT Bold" panose="020F0704030504030204" pitchFamily="34" charset="0"/>
                <a:cs typeface="Times New Roman" panose="02020603050405020304" pitchFamily="18" charset="0"/>
              </a:rPr>
              <a:t>STEP 2. View &amp; Approve e-Postal Ballot</a:t>
            </a:r>
          </a:p>
        </p:txBody>
      </p:sp>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97" y="3492822"/>
            <a:ext cx="8749009" cy="904753"/>
          </a:xfrm>
          <a:prstGeom prst="rect">
            <a:avLst/>
          </a:prstGeom>
        </p:spPr>
      </p:pic>
      <p:sp>
        <p:nvSpPr>
          <p:cNvPr id="12" name="Rounded Rectangular Callout 11"/>
          <p:cNvSpPr/>
          <p:nvPr/>
        </p:nvSpPr>
        <p:spPr>
          <a:xfrm>
            <a:off x="3281363" y="2757055"/>
            <a:ext cx="1235219" cy="460072"/>
          </a:xfrm>
          <a:prstGeom prst="wedgeRoundRectCallout">
            <a:avLst>
              <a:gd name="adj1" fmla="val 18707"/>
              <a:gd name="adj2" fmla="val 1110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Tab : 2</a:t>
            </a:r>
          </a:p>
        </p:txBody>
      </p:sp>
      <p:sp>
        <p:nvSpPr>
          <p:cNvPr id="10" name="Subtitle 2"/>
          <p:cNvSpPr txBox="1">
            <a:spLocks/>
          </p:cNvSpPr>
          <p:nvPr/>
        </p:nvSpPr>
        <p:spPr>
          <a:xfrm>
            <a:off x="377097" y="1312560"/>
            <a:ext cx="9114844" cy="532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latin typeface="Times New Roman" panose="02020603050405020304" pitchFamily="18" charset="0"/>
                <a:cs typeface="Times New Roman" panose="02020603050405020304" pitchFamily="18" charset="0"/>
              </a:rPr>
              <a:pPr/>
              <a:t>39</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25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933" y="154976"/>
            <a:ext cx="2569727" cy="609685"/>
          </a:xfrm>
          <a:prstGeom prst="rect">
            <a:avLst/>
          </a:prstGeom>
        </p:spPr>
      </p:pic>
      <p:sp>
        <p:nvSpPr>
          <p:cNvPr id="7" name="Title 6"/>
          <p:cNvSpPr>
            <a:spLocks noGrp="1"/>
          </p:cNvSpPr>
          <p:nvPr>
            <p:ph type="ctrTitle"/>
          </p:nvPr>
        </p:nvSpPr>
        <p:spPr>
          <a:xfrm>
            <a:off x="826718" y="1941534"/>
            <a:ext cx="8505172" cy="2553253"/>
          </a:xfrm>
        </p:spPr>
        <p:txBody>
          <a:bodyPr>
            <a:normAutofit/>
          </a:bodyPr>
          <a:lstStyle/>
          <a:p>
            <a:r>
              <a:rPr lang="en-US" sz="5400" b="1" dirty="0">
                <a:latin typeface="Arial Rounded MT Bold" panose="020F0704030504030204" pitchFamily="34" charset="0"/>
                <a:cs typeface="Aharoni" pitchFamily="2" charset="-79"/>
              </a:rPr>
              <a:t>1. </a:t>
            </a:r>
            <a:r>
              <a:rPr lang="en-US" sz="5400" b="1" dirty="0">
                <a:solidFill>
                  <a:srgbClr val="0070C0"/>
                </a:solidFill>
                <a:latin typeface="Arial Rounded MT Bold" panose="020F0704030504030204" pitchFamily="34" charset="0"/>
                <a:cs typeface="Aharoni" pitchFamily="2" charset="-79"/>
              </a:rPr>
              <a:t>ERO</a:t>
            </a:r>
            <a:r>
              <a:rPr lang="en-US" sz="5400" b="1" dirty="0">
                <a:latin typeface="Arial Rounded MT Bold" panose="020F0704030504030204" pitchFamily="34" charset="0"/>
                <a:cs typeface="Aharoni" pitchFamily="2" charset="-79"/>
              </a:rPr>
              <a:t> : </a:t>
            </a:r>
            <a:r>
              <a:rPr lang="en-US" sz="4800" dirty="0">
                <a:latin typeface="Arial Rounded MT Bold" panose="020F0704030504030204" pitchFamily="34" charset="0"/>
                <a:cs typeface="Aharoni" pitchFamily="2" charset="-79"/>
              </a:rPr>
              <a:t>REGISTRATION &amp; ENROLLMENT IN SERVICE VOTER LIST</a:t>
            </a:r>
          </a:p>
        </p:txBody>
      </p:sp>
      <p:sp>
        <p:nvSpPr>
          <p:cNvPr id="2" name="Footer Placeholder 1"/>
          <p:cNvSpPr>
            <a:spLocks noGrp="1"/>
          </p:cNvSpPr>
          <p:nvPr>
            <p:ph type="ftr" sz="quarter" idx="11"/>
          </p:nvPr>
        </p:nvSpPr>
        <p:spPr/>
        <p:txBody>
          <a:bodyPr/>
          <a:lstStyle/>
          <a:p>
            <a:r>
              <a:rPr lang="en-US" dirty="0"/>
              <a:t>e-Postal Ballot</a:t>
            </a:r>
          </a:p>
        </p:txBody>
      </p:sp>
      <p:sp>
        <p:nvSpPr>
          <p:cNvPr id="3" name="Slide Number Placeholder 2"/>
          <p:cNvSpPr>
            <a:spLocks noGrp="1"/>
          </p:cNvSpPr>
          <p:nvPr>
            <p:ph type="sldNum" sz="quarter" idx="12"/>
          </p:nvPr>
        </p:nvSpPr>
        <p:spPr/>
        <p:txBody>
          <a:bodyPr/>
          <a:lstStyle/>
          <a:p>
            <a:fld id="{1BB185BF-5ABC-4038-8A8D-6E8A30A3FAC6}" type="slidenum">
              <a:rPr lang="en-US" smtClean="0"/>
              <a:pPr/>
              <a:t>4</a:t>
            </a:fld>
            <a:endParaRPr lang="en-US"/>
          </a:p>
        </p:txBody>
      </p:sp>
    </p:spTree>
    <p:extLst>
      <p:ext uri="{BB962C8B-B14F-4D97-AF65-F5344CB8AC3E}">
        <p14:creationId xmlns:p14="http://schemas.microsoft.com/office/powerpoint/2010/main" val="599698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a:extLst>
              <a:ext uri="{28A0092B-C50C-407E-A947-70E740481C1C}">
                <a14:useLocalDpi xmlns:a14="http://schemas.microsoft.com/office/drawing/2010/main" val="0"/>
              </a:ext>
            </a:extLst>
          </a:blip>
          <a:srcRect l="15656" t="6967" r="11975" b="1857"/>
          <a:stretch/>
        </p:blipFill>
        <p:spPr bwMode="auto">
          <a:xfrm>
            <a:off x="4436909" y="200760"/>
            <a:ext cx="5305532" cy="5798258"/>
          </a:xfrm>
          <a:prstGeom prst="rect">
            <a:avLst/>
          </a:prstGeom>
          <a:noFill/>
          <a:ln w="9525">
            <a:noFill/>
            <a:miter lim="800000"/>
            <a:headEnd/>
            <a:tailEnd/>
          </a:ln>
        </p:spPr>
      </p:pic>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377097" y="1312560"/>
            <a:ext cx="9114844" cy="532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latin typeface="Times New Roman" panose="02020603050405020304" pitchFamily="18" charset="0"/>
                <a:cs typeface="Times New Roman" panose="02020603050405020304" pitchFamily="18" charset="0"/>
              </a:rPr>
              <a:pPr/>
              <a:t>40</a:t>
            </a:fld>
            <a:endParaRPr lang="en-US">
              <a:latin typeface="Times New Roman" panose="02020603050405020304" pitchFamily="18" charset="0"/>
              <a:cs typeface="Times New Roman" panose="02020603050405020304" pitchFamily="18" charset="0"/>
            </a:endParaRPr>
          </a:p>
        </p:txBody>
      </p:sp>
      <p:sp>
        <p:nvSpPr>
          <p:cNvPr id="12" name="Rounded Rectangular Callout 11"/>
          <p:cNvSpPr/>
          <p:nvPr/>
        </p:nvSpPr>
        <p:spPr>
          <a:xfrm>
            <a:off x="126597" y="2943961"/>
            <a:ext cx="3378603" cy="3152041"/>
          </a:xfrm>
          <a:prstGeom prst="wedgeRoundRectCallout">
            <a:avLst>
              <a:gd name="adj1" fmla="val 89167"/>
              <a:gd name="adj2" fmla="val 1061"/>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11. VERIFY the following</a:t>
            </a:r>
          </a:p>
          <a:p>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 The Postal Ballot</a:t>
            </a:r>
          </a:p>
          <a:p>
            <a:r>
              <a:rPr lang="en-US" sz="2000" dirty="0">
                <a:latin typeface="Times New Roman" panose="02020603050405020304" pitchFamily="18" charset="0"/>
                <a:cs typeface="Times New Roman" panose="02020603050405020304" pitchFamily="18" charset="0"/>
              </a:rPr>
              <a:t>B. Form 13-A Declaration</a:t>
            </a:r>
          </a:p>
          <a:p>
            <a:r>
              <a:rPr lang="en-US" sz="2000" dirty="0">
                <a:latin typeface="Times New Roman" panose="02020603050405020304" pitchFamily="18" charset="0"/>
                <a:cs typeface="Times New Roman" panose="02020603050405020304" pitchFamily="18" charset="0"/>
              </a:rPr>
              <a:t>C. Form 13-B Inner Envelope</a:t>
            </a:r>
          </a:p>
          <a:p>
            <a:r>
              <a:rPr lang="en-US" sz="2000" dirty="0">
                <a:latin typeface="Times New Roman" panose="02020603050405020304" pitchFamily="18" charset="0"/>
                <a:cs typeface="Times New Roman" panose="02020603050405020304" pitchFamily="18" charset="0"/>
              </a:rPr>
              <a:t>D. Form 13-C Outer Envelope</a:t>
            </a:r>
          </a:p>
          <a:p>
            <a:r>
              <a:rPr lang="en-US" sz="2000" dirty="0">
                <a:latin typeface="Times New Roman" panose="02020603050405020304" pitchFamily="18" charset="0"/>
                <a:cs typeface="Times New Roman" panose="02020603050405020304" pitchFamily="18" charset="0"/>
              </a:rPr>
              <a:t>E. Form 13-D Instruction to SV</a:t>
            </a:r>
          </a:p>
        </p:txBody>
      </p:sp>
      <p:sp>
        <p:nvSpPr>
          <p:cNvPr id="13" name="Rounded Rectangular Callout 12"/>
          <p:cNvSpPr/>
          <p:nvPr/>
        </p:nvSpPr>
        <p:spPr>
          <a:xfrm>
            <a:off x="4987628" y="6331543"/>
            <a:ext cx="3186545" cy="512597"/>
          </a:xfrm>
          <a:prstGeom prst="wedgeRoundRectCallout">
            <a:avLst>
              <a:gd name="adj1" fmla="val 19685"/>
              <a:gd name="adj2" fmla="val -127792"/>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12. Click to APPROVE e-PB</a:t>
            </a:r>
          </a:p>
        </p:txBody>
      </p:sp>
    </p:spTree>
    <p:extLst>
      <p:ext uri="{BB962C8B-B14F-4D97-AF65-F5344CB8AC3E}">
        <p14:creationId xmlns:p14="http://schemas.microsoft.com/office/powerpoint/2010/main" val="82834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a:srcRect l="23669" t="18856" r="19844" b="18243"/>
          <a:stretch/>
        </p:blipFill>
        <p:spPr bwMode="auto">
          <a:xfrm>
            <a:off x="5070624" y="1498737"/>
            <a:ext cx="4642513" cy="4496000"/>
          </a:xfrm>
          <a:prstGeom prst="rect">
            <a:avLst/>
          </a:prstGeom>
          <a:noFill/>
          <a:ln w="9525">
            <a:noFill/>
            <a:miter lim="800000"/>
            <a:headEnd/>
            <a:tailEnd/>
          </a:ln>
        </p:spPr>
      </p:pic>
      <p:pic>
        <p:nvPicPr>
          <p:cNvPr id="11" name="Picture 10"/>
          <p:cNvPicPr/>
          <p:nvPr/>
        </p:nvPicPr>
        <p:blipFill rotWithShape="1">
          <a:blip r:embed="rId4"/>
          <a:srcRect l="23900" t="19265" r="20532" b="22328"/>
          <a:stretch/>
        </p:blipFill>
        <p:spPr bwMode="auto">
          <a:xfrm>
            <a:off x="155901" y="1484881"/>
            <a:ext cx="4679477" cy="4534259"/>
          </a:xfrm>
          <a:prstGeom prst="rect">
            <a:avLst/>
          </a:prstGeom>
          <a:noFill/>
          <a:ln w="9525">
            <a:noFill/>
            <a:miter lim="800000"/>
            <a:headEnd/>
            <a:tailEnd/>
          </a:ln>
        </p:spPr>
      </p:pic>
      <p:sp>
        <p:nvSpPr>
          <p:cNvPr id="18" name="Subtitle 2"/>
          <p:cNvSpPr txBox="1">
            <a:spLocks/>
          </p:cNvSpPr>
          <p:nvPr/>
        </p:nvSpPr>
        <p:spPr>
          <a:xfrm>
            <a:off x="11746" y="1372526"/>
            <a:ext cx="9103790" cy="9354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377097" y="1354122"/>
            <a:ext cx="9114844" cy="5507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3281363" y="6397914"/>
            <a:ext cx="3343275" cy="377960"/>
          </a:xfrm>
        </p:spPr>
        <p:txBody>
          <a:bodyPr/>
          <a:lstStyle/>
          <a:p>
            <a:r>
              <a:rPr lang="en-US">
                <a:latin typeface="Times New Roman" panose="02020603050405020304" pitchFamily="18" charset="0"/>
                <a:cs typeface="Times New Roman" panose="02020603050405020304" pitchFamily="18" charset="0"/>
              </a:rPr>
              <a:t>e-Postal Ballot</a:t>
            </a:r>
          </a:p>
        </p:txBody>
      </p:sp>
      <p:sp>
        <p:nvSpPr>
          <p:cNvPr id="4" name="Slide Number Placeholder 3"/>
          <p:cNvSpPr>
            <a:spLocks noGrp="1"/>
          </p:cNvSpPr>
          <p:nvPr>
            <p:ph type="sldNum" sz="quarter" idx="12"/>
          </p:nvPr>
        </p:nvSpPr>
        <p:spPr>
          <a:xfrm>
            <a:off x="6996113" y="6397914"/>
            <a:ext cx="2228850" cy="377960"/>
          </a:xfrm>
        </p:spPr>
        <p:txBody>
          <a:bodyPr/>
          <a:lstStyle/>
          <a:p>
            <a:fld id="{1BB185BF-5ABC-4038-8A8D-6E8A30A3FAC6}" type="slidenum">
              <a:rPr lang="en-US" smtClean="0">
                <a:latin typeface="Times New Roman" panose="02020603050405020304" pitchFamily="18" charset="0"/>
                <a:cs typeface="Times New Roman" panose="02020603050405020304" pitchFamily="18" charset="0"/>
              </a:rPr>
              <a:pPr/>
              <a:t>41</a:t>
            </a:fld>
            <a:endParaRPr lang="en-US">
              <a:latin typeface="Times New Roman" panose="02020603050405020304" pitchFamily="18" charset="0"/>
              <a:cs typeface="Times New Roman" panose="02020603050405020304" pitchFamily="18" charset="0"/>
            </a:endParaRPr>
          </a:p>
        </p:txBody>
      </p:sp>
      <p:sp>
        <p:nvSpPr>
          <p:cNvPr id="19" name="Rounded Rectangular Callout 18"/>
          <p:cNvSpPr/>
          <p:nvPr/>
        </p:nvSpPr>
        <p:spPr>
          <a:xfrm>
            <a:off x="377097" y="6422317"/>
            <a:ext cx="2646326" cy="407978"/>
          </a:xfrm>
          <a:prstGeom prst="wedgeRoundRectCallout">
            <a:avLst>
              <a:gd name="adj1" fmla="val -31638"/>
              <a:gd name="adj2" fmla="val -18147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12. Confirmation # 1</a:t>
            </a:r>
          </a:p>
        </p:txBody>
      </p:sp>
      <p:sp>
        <p:nvSpPr>
          <p:cNvPr id="22" name="Rounded Rectangular Callout 21"/>
          <p:cNvSpPr/>
          <p:nvPr/>
        </p:nvSpPr>
        <p:spPr>
          <a:xfrm>
            <a:off x="5333996" y="6436172"/>
            <a:ext cx="2755195" cy="407978"/>
          </a:xfrm>
          <a:prstGeom prst="wedgeRoundRectCallout">
            <a:avLst>
              <a:gd name="adj1" fmla="val 8082"/>
              <a:gd name="adj2" fmla="val -180734"/>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13. Confirmation # 2</a:t>
            </a:r>
          </a:p>
        </p:txBody>
      </p:sp>
      <p:sp>
        <p:nvSpPr>
          <p:cNvPr id="14" name="Title 6">
            <a:extLst>
              <a:ext uri="{FF2B5EF4-FFF2-40B4-BE49-F238E27FC236}">
                <a16:creationId xmlns:a16="http://schemas.microsoft.com/office/drawing/2014/main" id="{0712CAB6-46A8-47DB-8D7D-3D64FEC54FF2}"/>
              </a:ext>
            </a:extLst>
          </p:cNvPr>
          <p:cNvSpPr>
            <a:spLocks noGrp="1"/>
          </p:cNvSpPr>
          <p:nvPr>
            <p:ph type="ctrTitle"/>
          </p:nvPr>
        </p:nvSpPr>
        <p:spPr>
          <a:xfrm>
            <a:off x="113560" y="429489"/>
            <a:ext cx="8900161" cy="730697"/>
          </a:xfrm>
        </p:spPr>
        <p:txBody>
          <a:bodyPr>
            <a:normAutofit/>
          </a:bodyPr>
          <a:lstStyle/>
          <a:p>
            <a:pPr algn="l"/>
            <a:r>
              <a:rPr lang="en-US" sz="3600" b="1" u="sng" dirty="0">
                <a:latin typeface="Arial Rounded MT Bold" panose="020F0704030504030204" pitchFamily="34" charset="0"/>
                <a:cs typeface="Times New Roman" panose="02020603050405020304" pitchFamily="18" charset="0"/>
              </a:rPr>
              <a:t>Click “YES” to APPROVE THE PB</a:t>
            </a:r>
          </a:p>
        </p:txBody>
      </p:sp>
    </p:spTree>
    <p:extLst>
      <p:ext uri="{BB962C8B-B14F-4D97-AF65-F5344CB8AC3E}">
        <p14:creationId xmlns:p14="http://schemas.microsoft.com/office/powerpoint/2010/main" val="1380116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71055" y="203940"/>
            <a:ext cx="6733309" cy="666164"/>
          </a:xfrm>
        </p:spPr>
        <p:txBody>
          <a:bodyPr anchor="t">
            <a:noAutofit/>
          </a:bodyPr>
          <a:lstStyle/>
          <a:p>
            <a:pPr algn="l"/>
            <a:r>
              <a:rPr lang="en-US" sz="3600" b="1" u="sng" dirty="0">
                <a:latin typeface="Arial Rounded MT Bold" panose="020F0704030504030204" pitchFamily="34" charset="0"/>
                <a:cs typeface="Times New Roman" panose="02020603050405020304" pitchFamily="18" charset="0"/>
              </a:rPr>
              <a:t>STEP 3.  Generate e-PB PIN</a:t>
            </a:r>
          </a:p>
        </p:txBody>
      </p:sp>
      <p:sp>
        <p:nvSpPr>
          <p:cNvPr id="18" name="Subtitle 2"/>
          <p:cNvSpPr txBox="1">
            <a:spLocks/>
          </p:cNvSpPr>
          <p:nvPr/>
        </p:nvSpPr>
        <p:spPr>
          <a:xfrm>
            <a:off x="11746" y="1330963"/>
            <a:ext cx="9103790" cy="903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04" y="1538787"/>
            <a:ext cx="8749009" cy="664092"/>
          </a:xfrm>
          <a:prstGeom prst="rect">
            <a:avLst/>
          </a:prstGeom>
        </p:spPr>
      </p:pic>
      <p:sp>
        <p:nvSpPr>
          <p:cNvPr id="12" name="Rounded Rectangular Callout 11"/>
          <p:cNvSpPr/>
          <p:nvPr/>
        </p:nvSpPr>
        <p:spPr>
          <a:xfrm>
            <a:off x="6040148" y="855733"/>
            <a:ext cx="955965" cy="341652"/>
          </a:xfrm>
          <a:prstGeom prst="wedgeRoundRectCallout">
            <a:avLst>
              <a:gd name="adj1" fmla="val 20232"/>
              <a:gd name="adj2" fmla="val 1444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Tab : 3</a:t>
            </a:r>
          </a:p>
        </p:txBody>
      </p:sp>
      <p:sp>
        <p:nvSpPr>
          <p:cNvPr id="9" name="Subtitle 2"/>
          <p:cNvSpPr txBox="1">
            <a:spLocks/>
          </p:cNvSpPr>
          <p:nvPr/>
        </p:nvSpPr>
        <p:spPr>
          <a:xfrm>
            <a:off x="286558" y="1330963"/>
            <a:ext cx="9114844" cy="5506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Times New Roman" panose="02020603050405020304" pitchFamily="18" charset="0"/>
              <a:cs typeface="Times New Roman" panose="02020603050405020304" pitchFamily="18" charset="0"/>
            </a:endParaRPr>
          </a:p>
        </p:txBody>
      </p:sp>
      <p:sp>
        <p:nvSpPr>
          <p:cNvPr id="11" name="Subtitle 2"/>
          <p:cNvSpPr txBox="1">
            <a:spLocks/>
          </p:cNvSpPr>
          <p:nvPr/>
        </p:nvSpPr>
        <p:spPr>
          <a:xfrm>
            <a:off x="471055" y="5162498"/>
            <a:ext cx="8930347" cy="94968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latin typeface="Times New Roman" panose="02020603050405020304" pitchFamily="18" charset="0"/>
                <a:cs typeface="Times New Roman" panose="02020603050405020304" pitchFamily="18" charset="0"/>
              </a:rPr>
              <a:t>ULTIMATELY THE POSTAL BALLOT IS ELECTRONICALLY</a:t>
            </a:r>
          </a:p>
          <a:p>
            <a:pPr algn="l"/>
            <a:r>
              <a:rPr lang="en-US" sz="2000" b="1" u="sng" dirty="0">
                <a:solidFill>
                  <a:srgbClr val="00B050"/>
                </a:solidFill>
                <a:latin typeface="Times New Roman" panose="02020603050405020304" pitchFamily="18" charset="0"/>
                <a:cs typeface="Times New Roman" panose="02020603050405020304" pitchFamily="18" charset="0"/>
              </a:rPr>
              <a:t>SENT TO THE RECORD OFFICER WITH PIN TO DOWNLOAD THE SAME</a:t>
            </a:r>
            <a:r>
              <a:rPr lang="en-US" sz="2000" b="1" dirty="0">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latin typeface="Times New Roman" panose="02020603050405020304" pitchFamily="18" charset="0"/>
                <a:cs typeface="Times New Roman" panose="02020603050405020304" pitchFamily="18" charset="0"/>
              </a:rPr>
              <a:pPr/>
              <a:t>42</a:t>
            </a:fld>
            <a:endParaRPr lang="en-US">
              <a:latin typeface="Times New Roman" panose="02020603050405020304" pitchFamily="18" charset="0"/>
              <a:cs typeface="Times New Roman" panose="02020603050405020304" pitchFamily="18" charset="0"/>
            </a:endParaRPr>
          </a:p>
        </p:txBody>
      </p:sp>
      <p:sp>
        <p:nvSpPr>
          <p:cNvPr id="16" name="Title 6"/>
          <p:cNvSpPr txBox="1">
            <a:spLocks/>
          </p:cNvSpPr>
          <p:nvPr/>
        </p:nvSpPr>
        <p:spPr>
          <a:xfrm>
            <a:off x="826617" y="2494909"/>
            <a:ext cx="6169496" cy="69164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latin typeface="Times New Roman" panose="02020603050405020304" pitchFamily="18" charset="0"/>
                <a:cs typeface="Times New Roman" panose="02020603050405020304" pitchFamily="18" charset="0"/>
              </a:rPr>
              <a:t>SV list uploaded by ERO will be listed here</a:t>
            </a:r>
          </a:p>
        </p:txBody>
      </p:sp>
      <p:sp>
        <p:nvSpPr>
          <p:cNvPr id="17" name="Rounded Rectangular Callout 16"/>
          <p:cNvSpPr/>
          <p:nvPr/>
        </p:nvSpPr>
        <p:spPr>
          <a:xfrm>
            <a:off x="5190872" y="3269800"/>
            <a:ext cx="3327942" cy="1025720"/>
          </a:xfrm>
          <a:prstGeom prst="wedgeRoundRectCallout">
            <a:avLst>
              <a:gd name="adj1" fmla="val 49266"/>
              <a:gd name="adj2" fmla="val 15639"/>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14. Click the “GENERATE e-PB PINS” button</a:t>
            </a:r>
          </a:p>
        </p:txBody>
      </p:sp>
    </p:spTree>
    <p:extLst>
      <p:ext uri="{BB962C8B-B14F-4D97-AF65-F5344CB8AC3E}">
        <p14:creationId xmlns:p14="http://schemas.microsoft.com/office/powerpoint/2010/main" val="2655626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933" y="154976"/>
            <a:ext cx="2569727" cy="609685"/>
          </a:xfrm>
          <a:prstGeom prst="rect">
            <a:avLst/>
          </a:prstGeom>
        </p:spPr>
      </p:pic>
      <p:sp>
        <p:nvSpPr>
          <p:cNvPr id="7" name="Title 6"/>
          <p:cNvSpPr>
            <a:spLocks noGrp="1"/>
          </p:cNvSpPr>
          <p:nvPr>
            <p:ph type="ctrTitle"/>
          </p:nvPr>
        </p:nvSpPr>
        <p:spPr>
          <a:xfrm>
            <a:off x="331709" y="764661"/>
            <a:ext cx="9218493" cy="1607127"/>
          </a:xfrm>
        </p:spPr>
        <p:txBody>
          <a:bodyPr>
            <a:normAutofit/>
          </a:bodyPr>
          <a:lstStyle/>
          <a:p>
            <a:r>
              <a:rPr lang="en-US" sz="3600" b="1" dirty="0">
                <a:latin typeface="Arial Rounded MT Bold" panose="020F0704030504030204" pitchFamily="34" charset="0"/>
              </a:rPr>
              <a:t>5. e-PB PRE-COUNTING : Separate SOP document provided</a:t>
            </a:r>
          </a:p>
        </p:txBody>
      </p:sp>
      <p:sp>
        <p:nvSpPr>
          <p:cNvPr id="2" name="Footer Placeholder 1"/>
          <p:cNvSpPr>
            <a:spLocks noGrp="1"/>
          </p:cNvSpPr>
          <p:nvPr>
            <p:ph type="ftr" sz="quarter" idx="11"/>
          </p:nvPr>
        </p:nvSpPr>
        <p:spPr/>
        <p:txBody>
          <a:bodyPr/>
          <a:lstStyle/>
          <a:p>
            <a:r>
              <a:rPr lang="en-US"/>
              <a:t>e-Postal Ballot</a:t>
            </a:r>
          </a:p>
        </p:txBody>
      </p:sp>
      <p:sp>
        <p:nvSpPr>
          <p:cNvPr id="3" name="Slide Number Placeholder 2"/>
          <p:cNvSpPr>
            <a:spLocks noGrp="1"/>
          </p:cNvSpPr>
          <p:nvPr>
            <p:ph type="sldNum" sz="quarter" idx="12"/>
          </p:nvPr>
        </p:nvSpPr>
        <p:spPr/>
        <p:txBody>
          <a:bodyPr/>
          <a:lstStyle/>
          <a:p>
            <a:fld id="{1BB185BF-5ABC-4038-8A8D-6E8A30A3FAC6}" type="slidenum">
              <a:rPr lang="en-US" smtClean="0"/>
              <a:pPr/>
              <a:t>43</a:t>
            </a:fld>
            <a:endParaRPr lang="en-US"/>
          </a:p>
        </p:txBody>
      </p:sp>
      <p:sp>
        <p:nvSpPr>
          <p:cNvPr id="5" name="TextBox 4"/>
          <p:cNvSpPr txBox="1"/>
          <p:nvPr/>
        </p:nvSpPr>
        <p:spPr>
          <a:xfrm>
            <a:off x="845126" y="2673928"/>
            <a:ext cx="8201891" cy="3831818"/>
          </a:xfrm>
          <a:prstGeom prst="rect">
            <a:avLst/>
          </a:prstGeom>
          <a:noFill/>
        </p:spPr>
        <p:txBody>
          <a:bodyPr wrap="square" rtlCol="0">
            <a:spAutoFit/>
          </a:bodyPr>
          <a:lstStyle/>
          <a:p>
            <a:pPr lvl="1">
              <a:lnSpc>
                <a:spcPct val="150000"/>
              </a:lnSpc>
            </a:pPr>
            <a:r>
              <a:rPr lang="en-IN" dirty="0">
                <a:latin typeface="Times New Roman" panose="02020603050405020304" pitchFamily="18" charset="0"/>
                <a:cs typeface="Times New Roman" panose="02020603050405020304" pitchFamily="18" charset="0"/>
              </a:rPr>
              <a:t>List of QR Code Scanner that can be user for pre-counting of ETPBS:</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1. </a:t>
            </a:r>
            <a:r>
              <a:rPr lang="en-IN" dirty="0" err="1">
                <a:latin typeface="Times New Roman" panose="02020603050405020304" pitchFamily="18" charset="0"/>
                <a:cs typeface="Times New Roman" panose="02020603050405020304" pitchFamily="18" charset="0"/>
              </a:rPr>
              <a:t>NPoS</a:t>
            </a:r>
            <a:r>
              <a:rPr lang="en-IN" dirty="0">
                <a:latin typeface="Times New Roman" panose="02020603050405020304" pitchFamily="18" charset="0"/>
                <a:cs typeface="Times New Roman" panose="02020603050405020304" pitchFamily="18" charset="0"/>
              </a:rPr>
              <a:t> N-620/N-629  </a:t>
            </a:r>
          </a:p>
          <a:p>
            <a:pPr lvl="1">
              <a:lnSpc>
                <a:spcPct val="150000"/>
              </a:lnSpc>
            </a:pPr>
            <a:r>
              <a:rPr lang="en-IN" dirty="0">
                <a:latin typeface="Times New Roman" panose="02020603050405020304" pitchFamily="18" charset="0"/>
                <a:cs typeface="Times New Roman" panose="02020603050405020304" pitchFamily="18" charset="0"/>
              </a:rPr>
              <a:t>2. Honeywell Xenon 1900</a:t>
            </a:r>
          </a:p>
          <a:p>
            <a:pPr lvl="1">
              <a:lnSpc>
                <a:spcPct val="150000"/>
              </a:lnSpc>
            </a:pPr>
            <a:r>
              <a:rPr lang="en-IN" dirty="0">
                <a:latin typeface="Times New Roman" panose="02020603050405020304" pitchFamily="18" charset="0"/>
                <a:cs typeface="Times New Roman" panose="02020603050405020304" pitchFamily="18" charset="0"/>
              </a:rPr>
              <a:t>3. </a:t>
            </a:r>
            <a:r>
              <a:rPr lang="en-IN" dirty="0" err="1">
                <a:latin typeface="Times New Roman" panose="02020603050405020304" pitchFamily="18" charset="0"/>
                <a:cs typeface="Times New Roman" panose="02020603050405020304" pitchFamily="18" charset="0"/>
              </a:rPr>
              <a:t>iBall</a:t>
            </a:r>
            <a:r>
              <a:rPr lang="en-IN" dirty="0">
                <a:latin typeface="Times New Roman" panose="02020603050405020304" pitchFamily="18" charset="0"/>
                <a:cs typeface="Times New Roman" panose="02020603050405020304" pitchFamily="18" charset="0"/>
              </a:rPr>
              <a:t> 2D-S209</a:t>
            </a:r>
          </a:p>
          <a:p>
            <a:pPr lvl="1">
              <a:lnSpc>
                <a:spcPct val="150000"/>
              </a:lnSpc>
            </a:pPr>
            <a:r>
              <a:rPr lang="en-IN" dirty="0">
                <a:latin typeface="Times New Roman" panose="02020603050405020304" pitchFamily="18" charset="0"/>
                <a:cs typeface="Times New Roman" panose="02020603050405020304" pitchFamily="18" charset="0"/>
              </a:rPr>
              <a:t>4. MINDEO MD 6100AT</a:t>
            </a:r>
          </a:p>
          <a:p>
            <a:pPr lvl="1">
              <a:lnSpc>
                <a:spcPct val="150000"/>
              </a:lnSpc>
            </a:pPr>
            <a:r>
              <a:rPr lang="en-IN" dirty="0">
                <a:latin typeface="Times New Roman" panose="02020603050405020304" pitchFamily="18" charset="0"/>
                <a:cs typeface="Times New Roman" panose="02020603050405020304" pitchFamily="18" charset="0"/>
              </a:rPr>
              <a:t>5. </a:t>
            </a:r>
            <a:r>
              <a:rPr lang="en-IN" dirty="0" err="1">
                <a:latin typeface="Times New Roman" panose="02020603050405020304" pitchFamily="18" charset="0"/>
                <a:cs typeface="Times New Roman" panose="02020603050405020304" pitchFamily="18" charset="0"/>
              </a:rPr>
              <a:t>Unitech</a:t>
            </a:r>
            <a:r>
              <a:rPr lang="en-IN" dirty="0">
                <a:latin typeface="Times New Roman" panose="02020603050405020304" pitchFamily="18" charset="0"/>
                <a:cs typeface="Times New Roman" panose="02020603050405020304" pitchFamily="18" charset="0"/>
              </a:rPr>
              <a:t> MS846</a:t>
            </a:r>
          </a:p>
          <a:p>
            <a:pPr lvl="1">
              <a:lnSpc>
                <a:spcPct val="150000"/>
              </a:lnSpc>
            </a:pPr>
            <a:r>
              <a:rPr lang="en-IN" dirty="0">
                <a:latin typeface="Times New Roman" panose="02020603050405020304" pitchFamily="18" charset="0"/>
                <a:cs typeface="Times New Roman" panose="02020603050405020304" pitchFamily="18" charset="0"/>
              </a:rPr>
              <a:t>6. Honeywell HH400</a:t>
            </a:r>
          </a:p>
          <a:p>
            <a:pPr lvl="1">
              <a:lnSpc>
                <a:spcPct val="150000"/>
              </a:lnSpc>
            </a:pPr>
            <a:r>
              <a:rPr lang="en-IN" dirty="0">
                <a:latin typeface="Times New Roman" panose="02020603050405020304" pitchFamily="18" charset="0"/>
                <a:cs typeface="Times New Roman" panose="02020603050405020304" pitchFamily="18" charset="0"/>
              </a:rPr>
              <a:t>7. ESYPOS EBS 3312</a:t>
            </a:r>
          </a:p>
          <a:p>
            <a:pPr lvl="1">
              <a:lnSpc>
                <a:spcPct val="150000"/>
              </a:lnSpc>
            </a:pPr>
            <a:r>
              <a:rPr lang="en-IN" dirty="0">
                <a:latin typeface="Times New Roman" panose="02020603050405020304" pitchFamily="18" charset="0"/>
                <a:cs typeface="Times New Roman" panose="02020603050405020304" pitchFamily="18" charset="0"/>
              </a:rPr>
              <a:t>8. DATALOGIC </a:t>
            </a:r>
            <a:r>
              <a:rPr lang="en-IN" dirty="0" err="1">
                <a:latin typeface="Times New Roman" panose="02020603050405020304" pitchFamily="18" charset="0"/>
                <a:cs typeface="Times New Roman" panose="02020603050405020304" pitchFamily="18" charset="0"/>
              </a:rPr>
              <a:t>QuickScan</a:t>
            </a:r>
            <a:r>
              <a:rPr lang="en-IN" dirty="0">
                <a:latin typeface="Times New Roman" panose="02020603050405020304" pitchFamily="18" charset="0"/>
                <a:cs typeface="Times New Roman" panose="02020603050405020304" pitchFamily="18" charset="0"/>
              </a:rPr>
              <a:t> QD2430</a:t>
            </a:r>
          </a:p>
        </p:txBody>
      </p:sp>
    </p:spTree>
    <p:extLst>
      <p:ext uri="{BB962C8B-B14F-4D97-AF65-F5344CB8AC3E}">
        <p14:creationId xmlns:p14="http://schemas.microsoft.com/office/powerpoint/2010/main" val="3485541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933" y="-11278"/>
            <a:ext cx="2569727" cy="609685"/>
          </a:xfrm>
          <a:prstGeom prst="rect">
            <a:avLst/>
          </a:prstGeom>
        </p:spPr>
      </p:pic>
      <p:sp>
        <p:nvSpPr>
          <p:cNvPr id="3" name="Footer Placeholder 2"/>
          <p:cNvSpPr>
            <a:spLocks noGrp="1"/>
          </p:cNvSpPr>
          <p:nvPr>
            <p:ph type="ftr" sz="quarter" idx="11"/>
          </p:nvPr>
        </p:nvSpPr>
        <p:spPr/>
        <p:txBody>
          <a:bodyPr/>
          <a:lstStyle/>
          <a:p>
            <a:r>
              <a:rPr lang="en-US"/>
              <a:t>e-Postal Ballot</a:t>
            </a:r>
          </a:p>
        </p:txBody>
      </p:sp>
      <p:sp>
        <p:nvSpPr>
          <p:cNvPr id="4" name="Slide Number Placeholder 3"/>
          <p:cNvSpPr>
            <a:spLocks noGrp="1"/>
          </p:cNvSpPr>
          <p:nvPr>
            <p:ph type="sldNum" sz="quarter" idx="12"/>
          </p:nvPr>
        </p:nvSpPr>
        <p:spPr/>
        <p:txBody>
          <a:bodyPr/>
          <a:lstStyle/>
          <a:p>
            <a:fld id="{1BB185BF-5ABC-4038-8A8D-6E8A30A3FAC6}" type="slidenum">
              <a:rPr lang="en-US" smtClean="0"/>
              <a:pPr/>
              <a:t>44</a:t>
            </a:fld>
            <a:endParaRPr lang="en-US"/>
          </a:p>
        </p:txBody>
      </p:sp>
      <p:sp>
        <p:nvSpPr>
          <p:cNvPr id="7" name="Title 6"/>
          <p:cNvSpPr>
            <a:spLocks noGrp="1"/>
          </p:cNvSpPr>
          <p:nvPr>
            <p:ph type="ctrTitle" idx="4294967295"/>
          </p:nvPr>
        </p:nvSpPr>
        <p:spPr>
          <a:xfrm>
            <a:off x="405628" y="1066578"/>
            <a:ext cx="9057027" cy="5211585"/>
          </a:xfrm>
          <a:solidFill>
            <a:schemeClr val="accent1">
              <a:lumMod val="20000"/>
              <a:lumOff val="80000"/>
            </a:schemeClr>
          </a:solidFill>
        </p:spPr>
        <p:txBody>
          <a:bodyPr>
            <a:noAutofit/>
          </a:bodyPr>
          <a:lstStyle/>
          <a:p>
            <a:pPr algn="ctr"/>
            <a:r>
              <a:rPr lang="en-US" sz="9600" b="1" dirty="0">
                <a:solidFill>
                  <a:srgbClr val="7030A0"/>
                </a:solidFill>
                <a:latin typeface="Arial Rounded MT Bold" panose="020F0704030504030204" pitchFamily="34" charset="0"/>
              </a:rPr>
              <a:t>THANKS</a:t>
            </a:r>
            <a:endParaRPr lang="en-US" sz="9600" dirty="0">
              <a:solidFill>
                <a:srgbClr val="7030A0"/>
              </a:solidFill>
              <a:latin typeface="Arial Rounded MT Bold" panose="020F0704030504030204" pitchFamily="34" charset="0"/>
            </a:endParaRPr>
          </a:p>
        </p:txBody>
      </p:sp>
      <p:sp>
        <p:nvSpPr>
          <p:cNvPr id="9" name="Subtitle 2"/>
          <p:cNvSpPr txBox="1">
            <a:spLocks/>
          </p:cNvSpPr>
          <p:nvPr/>
        </p:nvSpPr>
        <p:spPr>
          <a:xfrm>
            <a:off x="405628" y="2019978"/>
            <a:ext cx="9303031" cy="4623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pPr marL="457200" indent="-457200">
              <a:buAutoNum type="arabicPeriod"/>
            </a:pPr>
            <a:endParaRPr lang="en-US" dirty="0"/>
          </a:p>
          <a:p>
            <a:pPr marL="457200" indent="-457200">
              <a:buAutoNum type="arabicPeriod"/>
            </a:pPr>
            <a:endParaRPr lang="en-US" dirty="0"/>
          </a:p>
        </p:txBody>
      </p:sp>
      <p:pic>
        <p:nvPicPr>
          <p:cNvPr id="8" name="Picture 2" descr="C:\Users\eci\Desktop\Election_Commission_of_India_Logo.png"/>
          <p:cNvPicPr>
            <a:picLocks noChangeAspect="1" noChangeArrowheads="1"/>
          </p:cNvPicPr>
          <p:nvPr/>
        </p:nvPicPr>
        <p:blipFill>
          <a:blip r:embed="rId4" cstate="print"/>
          <a:srcRect/>
          <a:stretch>
            <a:fillRect/>
          </a:stretch>
        </p:blipFill>
        <p:spPr bwMode="auto">
          <a:xfrm>
            <a:off x="6996113" y="4384201"/>
            <a:ext cx="2228850" cy="1670232"/>
          </a:xfrm>
          <a:prstGeom prst="rect">
            <a:avLst/>
          </a:prstGeom>
          <a:noFill/>
        </p:spPr>
      </p:pic>
    </p:spTree>
    <p:extLst>
      <p:ext uri="{BB962C8B-B14F-4D97-AF65-F5344CB8AC3E}">
        <p14:creationId xmlns:p14="http://schemas.microsoft.com/office/powerpoint/2010/main" val="113766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7044" y="1335762"/>
            <a:ext cx="3286463" cy="428281"/>
          </a:xfrm>
        </p:spPr>
        <p:txBody>
          <a:bodyPr>
            <a:normAutofit/>
          </a:bodyPr>
          <a:lstStyle/>
          <a:p>
            <a:r>
              <a:rPr lang="en-US" dirty="0">
                <a:latin typeface="Times New Roman" panose="02020603050405020304" pitchFamily="18" charset="0"/>
                <a:cs typeface="Times New Roman" panose="02020603050405020304" pitchFamily="18" charset="0"/>
              </a:rPr>
              <a:t>http://servicevoter.nic.in/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933" y="154976"/>
            <a:ext cx="2569727" cy="609685"/>
          </a:xfrm>
          <a:prstGeom prst="rect">
            <a:avLst/>
          </a:prstGeom>
        </p:spPr>
      </p:pic>
      <p:sp>
        <p:nvSpPr>
          <p:cNvPr id="7" name="Title 6"/>
          <p:cNvSpPr>
            <a:spLocks noGrp="1"/>
          </p:cNvSpPr>
          <p:nvPr>
            <p:ph type="ctrTitle"/>
          </p:nvPr>
        </p:nvSpPr>
        <p:spPr>
          <a:xfrm>
            <a:off x="234434" y="413722"/>
            <a:ext cx="6390204" cy="786993"/>
          </a:xfrm>
        </p:spPr>
        <p:txBody>
          <a:bodyPr anchor="t">
            <a:noAutofit/>
          </a:bodyPr>
          <a:lstStyle/>
          <a:p>
            <a:pPr algn="l"/>
            <a:r>
              <a:rPr lang="en-US" sz="4400" b="1" u="sng" dirty="0">
                <a:latin typeface="Arial Rounded MT Bold" panose="020F0704030504030204" pitchFamily="34" charset="0"/>
                <a:cs typeface="Times New Roman" panose="02020603050405020304" pitchFamily="18" charset="0"/>
              </a:rPr>
              <a:t>Service Voters' Portal</a:t>
            </a:r>
            <a:br>
              <a:rPr lang="en-US" sz="4400" u="sng" dirty="0">
                <a:latin typeface="Arial Rounded MT Bold" panose="020F0704030504030204" pitchFamily="34" charset="0"/>
                <a:cs typeface="Times New Roman" panose="02020603050405020304" pitchFamily="18" charset="0"/>
              </a:rPr>
            </a:br>
            <a:endParaRPr lang="en-US" sz="4400" u="sng" dirty="0">
              <a:latin typeface="Arial Rounded MT Bold" panose="020F0704030504030204" pitchFamily="34" charset="0"/>
              <a:cs typeface="Times New Roman" panose="02020603050405020304" pitchFamily="18" charset="0"/>
            </a:endParaRPr>
          </a:p>
        </p:txBody>
      </p:sp>
      <p:sp>
        <p:nvSpPr>
          <p:cNvPr id="9" name="Subtitle 2"/>
          <p:cNvSpPr txBox="1">
            <a:spLocks/>
          </p:cNvSpPr>
          <p:nvPr/>
        </p:nvSpPr>
        <p:spPr>
          <a:xfrm>
            <a:off x="288310" y="2022764"/>
            <a:ext cx="1799398" cy="1484711"/>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rgbClr val="FF0000"/>
                </a:solidFill>
                <a:latin typeface="Times New Roman" panose="02020603050405020304" pitchFamily="18" charset="0"/>
                <a:cs typeface="Times New Roman" panose="02020603050405020304" pitchFamily="18" charset="0"/>
              </a:rPr>
              <a:t>Service Personnel applies for Service Vote</a:t>
            </a:r>
            <a:r>
              <a:rPr lang="en-US" sz="1800" dirty="0">
                <a:latin typeface="Times New Roman" panose="02020603050405020304" pitchFamily="18" charset="0"/>
                <a:cs typeface="Times New Roman" panose="02020603050405020304" pitchFamily="18" charset="0"/>
              </a:rPr>
              <a:t> in portal through Record Officer</a:t>
            </a:r>
          </a:p>
        </p:txBody>
      </p:sp>
      <p:sp>
        <p:nvSpPr>
          <p:cNvPr id="2" name="Right Arrow 1"/>
          <p:cNvSpPr/>
          <p:nvPr/>
        </p:nvSpPr>
        <p:spPr>
          <a:xfrm>
            <a:off x="2087708" y="2661314"/>
            <a:ext cx="451629" cy="428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2548439" y="2142699"/>
            <a:ext cx="1698916" cy="1364776"/>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ERO receives the application</a:t>
            </a:r>
            <a:r>
              <a:rPr lang="en-US" sz="1400" dirty="0">
                <a:latin typeface="Times New Roman" panose="02020603050405020304" pitchFamily="18" charset="0"/>
                <a:cs typeface="Times New Roman" panose="02020603050405020304" pitchFamily="18" charset="0"/>
              </a:rPr>
              <a:t> via CEO -&gt; DEO</a:t>
            </a:r>
          </a:p>
        </p:txBody>
      </p:sp>
      <p:sp>
        <p:nvSpPr>
          <p:cNvPr id="11" name="Right Arrow 10"/>
          <p:cNvSpPr/>
          <p:nvPr/>
        </p:nvSpPr>
        <p:spPr>
          <a:xfrm>
            <a:off x="4251878" y="2704530"/>
            <a:ext cx="451629" cy="428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Subtitle 2"/>
          <p:cNvSpPr txBox="1">
            <a:spLocks/>
          </p:cNvSpPr>
          <p:nvPr/>
        </p:nvSpPr>
        <p:spPr>
          <a:xfrm>
            <a:off x="4712609" y="2524834"/>
            <a:ext cx="1698916" cy="723330"/>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Times New Roman" panose="02020603050405020304" pitchFamily="18" charset="0"/>
                <a:cs typeface="Times New Roman" panose="02020603050405020304" pitchFamily="18" charset="0"/>
              </a:rPr>
              <a:t>ERO verifies </a:t>
            </a:r>
            <a:r>
              <a:rPr lang="en-US" sz="1400" dirty="0">
                <a:latin typeface="Times New Roman" panose="02020603050405020304" pitchFamily="18" charset="0"/>
                <a:cs typeface="Times New Roman" panose="02020603050405020304" pitchFamily="18" charset="0"/>
              </a:rPr>
              <a:t>the application</a:t>
            </a:r>
          </a:p>
        </p:txBody>
      </p:sp>
      <p:cxnSp>
        <p:nvCxnSpPr>
          <p:cNvPr id="13" name="Straight Arrow Connector 12"/>
          <p:cNvCxnSpPr/>
          <p:nvPr/>
        </p:nvCxnSpPr>
        <p:spPr>
          <a:xfrm>
            <a:off x="6411525" y="2872851"/>
            <a:ext cx="950205" cy="771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5" name="Subtitle 2"/>
          <p:cNvSpPr txBox="1">
            <a:spLocks/>
          </p:cNvSpPr>
          <p:nvPr/>
        </p:nvSpPr>
        <p:spPr>
          <a:xfrm>
            <a:off x="6299824" y="2630816"/>
            <a:ext cx="1130487" cy="2769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rgbClr val="FF0000"/>
                </a:solidFill>
                <a:latin typeface="Times New Roman" panose="02020603050405020304" pitchFamily="18" charset="0"/>
                <a:cs typeface="Times New Roman" panose="02020603050405020304" pitchFamily="18" charset="0"/>
              </a:rPr>
              <a:t>Incomplete</a:t>
            </a:r>
          </a:p>
        </p:txBody>
      </p:sp>
      <p:sp>
        <p:nvSpPr>
          <p:cNvPr id="16" name="Subtitle 2"/>
          <p:cNvSpPr txBox="1">
            <a:spLocks/>
          </p:cNvSpPr>
          <p:nvPr/>
        </p:nvSpPr>
        <p:spPr>
          <a:xfrm>
            <a:off x="7361730" y="2142700"/>
            <a:ext cx="2121052" cy="1105464"/>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ERO enters remarks and record marked as NOT OK &amp; returns to Record Officer</a:t>
            </a:r>
          </a:p>
        </p:txBody>
      </p:sp>
      <p:cxnSp>
        <p:nvCxnSpPr>
          <p:cNvPr id="17" name="Straight Arrow Connector 16"/>
          <p:cNvCxnSpPr>
            <a:stCxn id="12" idx="3"/>
          </p:cNvCxnSpPr>
          <p:nvPr/>
        </p:nvCxnSpPr>
        <p:spPr>
          <a:xfrm>
            <a:off x="6411525" y="2886499"/>
            <a:ext cx="402952" cy="10102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2" name="Subtitle 2"/>
          <p:cNvSpPr txBox="1">
            <a:spLocks/>
          </p:cNvSpPr>
          <p:nvPr/>
        </p:nvSpPr>
        <p:spPr>
          <a:xfrm rot="3981747">
            <a:off x="6273700" y="3286617"/>
            <a:ext cx="992440" cy="2040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rgbClr val="FF0000"/>
                </a:solidFill>
                <a:latin typeface="Times New Roman" panose="02020603050405020304" pitchFamily="18" charset="0"/>
                <a:cs typeface="Times New Roman" panose="02020603050405020304" pitchFamily="18" charset="0"/>
              </a:rPr>
              <a:t>Complete</a:t>
            </a:r>
          </a:p>
        </p:txBody>
      </p:sp>
      <p:sp>
        <p:nvSpPr>
          <p:cNvPr id="26" name="Subtitle 2"/>
          <p:cNvSpPr txBox="1">
            <a:spLocks/>
          </p:cNvSpPr>
          <p:nvPr/>
        </p:nvSpPr>
        <p:spPr>
          <a:xfrm>
            <a:off x="5965019" y="3893603"/>
            <a:ext cx="1698916" cy="468825"/>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solidFill>
                  <a:srgbClr val="00B050"/>
                </a:solidFill>
                <a:latin typeface="Times New Roman" panose="02020603050405020304" pitchFamily="18" charset="0"/>
                <a:cs typeface="Times New Roman" panose="02020603050405020304" pitchFamily="18" charset="0"/>
              </a:rPr>
              <a:t>ERO accepts</a:t>
            </a:r>
            <a:r>
              <a:rPr lang="en-US" sz="16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 application</a:t>
            </a:r>
          </a:p>
        </p:txBody>
      </p:sp>
      <p:sp>
        <p:nvSpPr>
          <p:cNvPr id="29" name="Right Arrow 28"/>
          <p:cNvSpPr/>
          <p:nvPr/>
        </p:nvSpPr>
        <p:spPr>
          <a:xfrm rot="5400000">
            <a:off x="6202385" y="4880639"/>
            <a:ext cx="1192483" cy="347978"/>
          </a:xfrm>
          <a:prstGeom prst="rightArrow">
            <a:avLst>
              <a:gd name="adj1" fmla="val 1814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Subtitle 2"/>
          <p:cNvSpPr txBox="1">
            <a:spLocks/>
          </p:cNvSpPr>
          <p:nvPr/>
        </p:nvSpPr>
        <p:spPr>
          <a:xfrm>
            <a:off x="5965018" y="5735782"/>
            <a:ext cx="1698916" cy="967243"/>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 </a:t>
            </a:r>
            <a:r>
              <a:rPr lang="en-US" sz="1800" b="1" dirty="0">
                <a:solidFill>
                  <a:srgbClr val="00B050"/>
                </a:solidFill>
                <a:latin typeface="Times New Roman" panose="02020603050405020304" pitchFamily="18" charset="0"/>
                <a:cs typeface="Times New Roman" panose="02020603050405020304" pitchFamily="18" charset="0"/>
              </a:rPr>
              <a:t>ERO Enrolls</a:t>
            </a:r>
            <a:r>
              <a:rPr lang="en-US" sz="1600" dirty="0">
                <a:latin typeface="Times New Roman" panose="02020603050405020304" pitchFamily="18" charset="0"/>
                <a:cs typeface="Times New Roman" panose="02020603050405020304" pitchFamily="18" charset="0"/>
              </a:rPr>
              <a:t> the service voter</a:t>
            </a:r>
          </a:p>
        </p:txBody>
      </p:sp>
      <p:sp>
        <p:nvSpPr>
          <p:cNvPr id="19" name="Footer Placeholder 18"/>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e-Postal Ballot</a:t>
            </a:r>
          </a:p>
        </p:txBody>
      </p:sp>
      <p:sp>
        <p:nvSpPr>
          <p:cNvPr id="4" name="TextBox 3">
            <a:extLst>
              <a:ext uri="{FF2B5EF4-FFF2-40B4-BE49-F238E27FC236}">
                <a16:creationId xmlns:a16="http://schemas.microsoft.com/office/drawing/2014/main" id="{75A6A5E0-2D8A-4B10-A538-D5083C7B6037}"/>
              </a:ext>
            </a:extLst>
          </p:cNvPr>
          <p:cNvSpPr txBox="1"/>
          <p:nvPr/>
        </p:nvSpPr>
        <p:spPr>
          <a:xfrm>
            <a:off x="485584" y="5553094"/>
            <a:ext cx="3213580" cy="830997"/>
          </a:xfrm>
          <a:prstGeom prst="rect">
            <a:avLst/>
          </a:prstGeom>
          <a:noFill/>
        </p:spPr>
        <p:txBody>
          <a:bodyPr wrap="square" rtlCol="0">
            <a:spAutoFit/>
          </a:bodyPr>
          <a:lstStyle/>
          <a:p>
            <a:pPr marL="285750" indent="-285750">
              <a:buFont typeface="Arial" panose="020B0604020202020204" pitchFamily="34" charset="0"/>
              <a:buChar char="•"/>
            </a:pPr>
            <a:r>
              <a:rPr lang="en-IN" sz="1600" b="1" dirty="0">
                <a:latin typeface="Times New Roman" panose="02020603050405020304" pitchFamily="18" charset="0"/>
                <a:cs typeface="Times New Roman" panose="02020603050405020304" pitchFamily="18" charset="0"/>
              </a:rPr>
              <a:t>Form 2 </a:t>
            </a:r>
            <a:r>
              <a:rPr lang="en-IN" sz="1600" dirty="0">
                <a:latin typeface="Times New Roman" panose="02020603050405020304" pitchFamily="18" charset="0"/>
                <a:cs typeface="Times New Roman" panose="02020603050405020304" pitchFamily="18" charset="0"/>
              </a:rPr>
              <a:t>for Armed forces; </a:t>
            </a:r>
          </a:p>
          <a:p>
            <a:pPr marL="285750"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Form 2A </a:t>
            </a:r>
            <a:r>
              <a:rPr lang="en-US" sz="1600" dirty="0">
                <a:latin typeface="Times New Roman" panose="02020603050405020304" pitchFamily="18" charset="0"/>
                <a:cs typeface="Times New Roman" panose="02020603050405020304" pitchFamily="18" charset="0"/>
              </a:rPr>
              <a:t>for Armed Police Force; </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63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933" y="154976"/>
            <a:ext cx="2569727" cy="609685"/>
          </a:xfrm>
          <a:prstGeom prst="rect">
            <a:avLst/>
          </a:prstGeom>
        </p:spPr>
      </p:pic>
      <p:sp>
        <p:nvSpPr>
          <p:cNvPr id="7" name="Title 6"/>
          <p:cNvSpPr>
            <a:spLocks noGrp="1"/>
          </p:cNvSpPr>
          <p:nvPr>
            <p:ph type="ctrTitle"/>
          </p:nvPr>
        </p:nvSpPr>
        <p:spPr>
          <a:xfrm>
            <a:off x="663880" y="2154477"/>
            <a:ext cx="8718114" cy="2265154"/>
          </a:xfrm>
        </p:spPr>
        <p:txBody>
          <a:bodyPr>
            <a:noAutofit/>
          </a:bodyPr>
          <a:lstStyle/>
          <a:p>
            <a:r>
              <a:rPr lang="en-US" sz="5400" b="1" dirty="0">
                <a:latin typeface="Arial Rounded MT Bold" panose="020F0704030504030204" pitchFamily="34" charset="0"/>
                <a:cs typeface="Aharoni" pitchFamily="2" charset="-79"/>
              </a:rPr>
              <a:t>2. </a:t>
            </a:r>
            <a:r>
              <a:rPr lang="en-US" sz="5400" b="1" dirty="0">
                <a:solidFill>
                  <a:srgbClr val="0070C0"/>
                </a:solidFill>
                <a:latin typeface="Arial Rounded MT Bold" panose="020F0704030504030204" pitchFamily="34" charset="0"/>
                <a:cs typeface="Aharoni" pitchFamily="2" charset="-79"/>
              </a:rPr>
              <a:t>ERO</a:t>
            </a:r>
            <a:r>
              <a:rPr lang="en-US" sz="5400" b="1" dirty="0">
                <a:latin typeface="Arial Rounded MT Bold" panose="020F0704030504030204" pitchFamily="34" charset="0"/>
                <a:cs typeface="Aharoni" pitchFamily="2" charset="-79"/>
              </a:rPr>
              <a:t> : TRANSFER SV </a:t>
            </a:r>
            <a:r>
              <a:rPr lang="en-US" sz="4800" b="1" dirty="0">
                <a:latin typeface="Arial Rounded MT Bold" panose="020F0704030504030204" pitchFamily="34" charset="0"/>
                <a:cs typeface="Aharoni" pitchFamily="2" charset="-79"/>
              </a:rPr>
              <a:t>LIST</a:t>
            </a:r>
            <a:r>
              <a:rPr lang="en-US" sz="5400" b="1" dirty="0">
                <a:latin typeface="Arial Rounded MT Bold" panose="020F0704030504030204" pitchFamily="34" charset="0"/>
                <a:cs typeface="Aharoni" pitchFamily="2" charset="-79"/>
              </a:rPr>
              <a:t> FROM SV PORTAL TO </a:t>
            </a:r>
            <a:r>
              <a:rPr lang="en-US" sz="5400" b="1" dirty="0" err="1">
                <a:latin typeface="Arial Rounded MT Bold" panose="020F0704030504030204" pitchFamily="34" charset="0"/>
                <a:cs typeface="Aharoni" pitchFamily="2" charset="-79"/>
              </a:rPr>
              <a:t>etPBS</a:t>
            </a:r>
            <a:r>
              <a:rPr lang="en-US" sz="5400" b="1" dirty="0">
                <a:latin typeface="Arial Rounded MT Bold" panose="020F0704030504030204" pitchFamily="34" charset="0"/>
                <a:cs typeface="Aharoni" pitchFamily="2" charset="-79"/>
              </a:rPr>
              <a:t> PORTAL</a:t>
            </a:r>
          </a:p>
        </p:txBody>
      </p:sp>
      <p:sp>
        <p:nvSpPr>
          <p:cNvPr id="2" name="Footer Placeholder 1"/>
          <p:cNvSpPr>
            <a:spLocks noGrp="1"/>
          </p:cNvSpPr>
          <p:nvPr>
            <p:ph type="ftr" sz="quarter" idx="11"/>
          </p:nvPr>
        </p:nvSpPr>
        <p:spPr/>
        <p:txBody>
          <a:bodyPr/>
          <a:lstStyle/>
          <a:p>
            <a:r>
              <a:rPr lang="en-US"/>
              <a:t>e-Postal Ballot</a:t>
            </a:r>
          </a:p>
        </p:txBody>
      </p:sp>
      <p:sp>
        <p:nvSpPr>
          <p:cNvPr id="3" name="Slide Number Placeholder 2"/>
          <p:cNvSpPr>
            <a:spLocks noGrp="1"/>
          </p:cNvSpPr>
          <p:nvPr>
            <p:ph type="sldNum" sz="quarter" idx="12"/>
          </p:nvPr>
        </p:nvSpPr>
        <p:spPr/>
        <p:txBody>
          <a:bodyPr/>
          <a:lstStyle/>
          <a:p>
            <a:fld id="{1BB185BF-5ABC-4038-8A8D-6E8A30A3FAC6}" type="slidenum">
              <a:rPr lang="en-US" smtClean="0"/>
              <a:pPr/>
              <a:t>6</a:t>
            </a:fld>
            <a:endParaRPr lang="en-US"/>
          </a:p>
        </p:txBody>
      </p:sp>
    </p:spTree>
    <p:extLst>
      <p:ext uri="{BB962C8B-B14F-4D97-AF65-F5344CB8AC3E}">
        <p14:creationId xmlns:p14="http://schemas.microsoft.com/office/powerpoint/2010/main" val="254473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0436" y="1688697"/>
            <a:ext cx="2313709" cy="358942"/>
          </a:xfrm>
        </p:spPr>
        <p:txBody>
          <a:bodyPr>
            <a:noAutofit/>
          </a:bodyPr>
          <a:lstStyle/>
          <a:p>
            <a:r>
              <a:rPr lang="en-US" sz="1400" dirty="0">
                <a:latin typeface="Times New Roman" panose="02020603050405020304" pitchFamily="18" charset="0"/>
                <a:cs typeface="Times New Roman" panose="02020603050405020304" pitchFamily="18" charset="0"/>
              </a:rPr>
              <a:t>http://servicevoter.nic.in/</a:t>
            </a:r>
          </a:p>
        </p:txBody>
      </p:sp>
      <p:sp>
        <p:nvSpPr>
          <p:cNvPr id="7" name="Title 6"/>
          <p:cNvSpPr>
            <a:spLocks noGrp="1"/>
          </p:cNvSpPr>
          <p:nvPr>
            <p:ph type="ctrTitle"/>
          </p:nvPr>
        </p:nvSpPr>
        <p:spPr>
          <a:xfrm>
            <a:off x="288310" y="557195"/>
            <a:ext cx="9194471" cy="839837"/>
          </a:xfrm>
        </p:spPr>
        <p:txBody>
          <a:bodyPr anchor="t">
            <a:normAutofit fontScale="90000"/>
          </a:bodyPr>
          <a:lstStyle/>
          <a:p>
            <a:pPr algn="l">
              <a:lnSpc>
                <a:spcPct val="100000"/>
              </a:lnSpc>
            </a:pPr>
            <a:r>
              <a:rPr lang="en-US" sz="2800" b="1" u="sng" dirty="0">
                <a:latin typeface="Arial Rounded MT Bold" panose="020F0704030504030204" pitchFamily="34" charset="0"/>
                <a:cs typeface="Times New Roman" panose="02020603050405020304" pitchFamily="18" charset="0"/>
              </a:rPr>
              <a:t>Voter List needs to be transferred from Service Voters' portal to ETPBS portal:</a:t>
            </a:r>
            <a:endParaRPr lang="en-US" sz="2800" u="sng" dirty="0">
              <a:latin typeface="Arial Rounded MT Bold" panose="020F0704030504030204" pitchFamily="34" charset="0"/>
              <a:cs typeface="Times New Roman" panose="02020603050405020304" pitchFamily="18" charset="0"/>
            </a:endParaRPr>
          </a:p>
        </p:txBody>
      </p:sp>
      <p:sp>
        <p:nvSpPr>
          <p:cNvPr id="9" name="Subtitle 2"/>
          <p:cNvSpPr txBox="1">
            <a:spLocks/>
          </p:cNvSpPr>
          <p:nvPr/>
        </p:nvSpPr>
        <p:spPr>
          <a:xfrm>
            <a:off x="858442" y="1996987"/>
            <a:ext cx="2010017" cy="1251179"/>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rgbClr val="FF0000"/>
                </a:solidFill>
                <a:latin typeface="Times New Roman" panose="02020603050405020304" pitchFamily="18" charset="0"/>
                <a:cs typeface="Times New Roman" panose="02020603050405020304" pitchFamily="18" charset="0"/>
              </a:rPr>
              <a:t>1.</a:t>
            </a:r>
            <a:r>
              <a:rPr lang="en-US" sz="1400" dirty="0">
                <a:solidFill>
                  <a:srgbClr val="FF0000"/>
                </a:solidFill>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ERO Logs into servicevoter.nic.in</a:t>
            </a:r>
            <a:r>
              <a:rPr lang="en-US" sz="1800" dirty="0">
                <a:latin typeface="Times New Roman" panose="02020603050405020304" pitchFamily="18" charset="0"/>
                <a:cs typeface="Times New Roman" panose="02020603050405020304" pitchFamily="18" charset="0"/>
              </a:rPr>
              <a:t> and downloads the SV list</a:t>
            </a:r>
          </a:p>
        </p:txBody>
      </p:sp>
      <p:sp>
        <p:nvSpPr>
          <p:cNvPr id="2" name="Right Arrow 1"/>
          <p:cNvSpPr/>
          <p:nvPr/>
        </p:nvSpPr>
        <p:spPr>
          <a:xfrm>
            <a:off x="2216728" y="4818824"/>
            <a:ext cx="578320" cy="428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2795048" y="4150780"/>
            <a:ext cx="2109145" cy="1774031"/>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rgbClr val="FF0000"/>
                </a:solidFill>
                <a:latin typeface="Times New Roman" panose="02020603050405020304" pitchFamily="18" charset="0"/>
                <a:cs typeface="Times New Roman" panose="02020603050405020304" pitchFamily="18" charset="0"/>
              </a:rPr>
              <a:t>2.</a:t>
            </a:r>
            <a:r>
              <a:rPr lang="en-US" sz="1400" dirty="0">
                <a:solidFill>
                  <a:srgbClr val="FF0000"/>
                </a:solidFill>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ERO logs into ETPBS portal (etpbs.in)</a:t>
            </a:r>
            <a:r>
              <a:rPr lang="en-US" sz="1800" dirty="0">
                <a:latin typeface="Times New Roman" panose="02020603050405020304" pitchFamily="18" charset="0"/>
                <a:cs typeface="Times New Roman" panose="02020603050405020304" pitchFamily="18" charset="0"/>
              </a:rPr>
              <a:t>, browse the file and uploads the SV list and finalize.</a:t>
            </a:r>
            <a:endParaRPr lang="en-US" sz="1600" dirty="0">
              <a:latin typeface="Times New Roman" panose="02020603050405020304" pitchFamily="18" charset="0"/>
              <a:cs typeface="Times New Roman" panose="02020603050405020304" pitchFamily="18" charset="0"/>
            </a:endParaRPr>
          </a:p>
        </p:txBody>
      </p:sp>
      <p:sp>
        <p:nvSpPr>
          <p:cNvPr id="11" name="Right Arrow 10"/>
          <p:cNvSpPr/>
          <p:nvPr/>
        </p:nvSpPr>
        <p:spPr>
          <a:xfrm rot="5400000">
            <a:off x="1051812" y="3642966"/>
            <a:ext cx="1393246" cy="639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Subtitle 2"/>
          <p:cNvSpPr txBox="1">
            <a:spLocks/>
          </p:cNvSpPr>
          <p:nvPr/>
        </p:nvSpPr>
        <p:spPr>
          <a:xfrm>
            <a:off x="4904194" y="2488488"/>
            <a:ext cx="1698916" cy="723330"/>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ETPBS WEBSITE</a:t>
            </a:r>
          </a:p>
        </p:txBody>
      </p:sp>
      <p:sp>
        <p:nvSpPr>
          <p:cNvPr id="16" name="Subtitle 2"/>
          <p:cNvSpPr txBox="1">
            <a:spLocks/>
          </p:cNvSpPr>
          <p:nvPr/>
        </p:nvSpPr>
        <p:spPr>
          <a:xfrm>
            <a:off x="7484944" y="1688697"/>
            <a:ext cx="1607877" cy="1577207"/>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00B050"/>
                </a:solidFill>
                <a:latin typeface="Times New Roman" panose="02020603050405020304" pitchFamily="18" charset="0"/>
                <a:cs typeface="Times New Roman" panose="02020603050405020304" pitchFamily="18" charset="0"/>
              </a:rPr>
              <a:t>Once ERO uploads the SV list, it appears in the respective RO  login</a:t>
            </a:r>
          </a:p>
        </p:txBody>
      </p:sp>
      <p:sp>
        <p:nvSpPr>
          <p:cNvPr id="22" name="Subtitle 2"/>
          <p:cNvSpPr txBox="1">
            <a:spLocks/>
          </p:cNvSpPr>
          <p:nvPr/>
        </p:nvSpPr>
        <p:spPr>
          <a:xfrm>
            <a:off x="554026" y="3440886"/>
            <a:ext cx="1395138" cy="7278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Download to computer</a:t>
            </a:r>
          </a:p>
        </p:txBody>
      </p:sp>
      <p:sp>
        <p:nvSpPr>
          <p:cNvPr id="19" name="Footer Placeholder 18"/>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e-Postal Ballot</a:t>
            </a:r>
          </a:p>
        </p:txBody>
      </p:sp>
      <p:sp>
        <p:nvSpPr>
          <p:cNvPr id="20" name="Slide Number Placeholder 19"/>
          <p:cNvSpPr>
            <a:spLocks noGrp="1"/>
          </p:cNvSpPr>
          <p:nvPr>
            <p:ph type="sldNum" sz="quarter" idx="12"/>
          </p:nvPr>
        </p:nvSpPr>
        <p:spPr/>
        <p:txBody>
          <a:bodyPr/>
          <a:lstStyle/>
          <a:p>
            <a:fld id="{1BB185BF-5ABC-4038-8A8D-6E8A30A3FAC6}" type="slidenum">
              <a:rPr lang="en-US" smtClean="0">
                <a:latin typeface="Times New Roman" panose="02020603050405020304" pitchFamily="18" charset="0"/>
                <a:cs typeface="Times New Roman" panose="02020603050405020304" pitchFamily="18" charset="0"/>
              </a:rPr>
              <a:pPr/>
              <a:t>7</a:t>
            </a:fld>
            <a:endParaRPr lang="en-US">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500" y="4659151"/>
            <a:ext cx="995733" cy="1090486"/>
          </a:xfrm>
          <a:prstGeom prst="rect">
            <a:avLst/>
          </a:prstGeom>
        </p:spPr>
      </p:pic>
      <p:sp>
        <p:nvSpPr>
          <p:cNvPr id="31" name="Subtitle 2"/>
          <p:cNvSpPr txBox="1">
            <a:spLocks/>
          </p:cNvSpPr>
          <p:nvPr/>
        </p:nvSpPr>
        <p:spPr>
          <a:xfrm>
            <a:off x="4866784" y="2227959"/>
            <a:ext cx="1707153" cy="3319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ETPBS portal</a:t>
            </a:r>
          </a:p>
        </p:txBody>
      </p:sp>
      <p:sp>
        <p:nvSpPr>
          <p:cNvPr id="24" name="Bent-Up Arrow 23"/>
          <p:cNvSpPr/>
          <p:nvPr/>
        </p:nvSpPr>
        <p:spPr>
          <a:xfrm>
            <a:off x="4904194" y="3223518"/>
            <a:ext cx="1395138" cy="200614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Subtitle 2"/>
          <p:cNvSpPr txBox="1">
            <a:spLocks/>
          </p:cNvSpPr>
          <p:nvPr/>
        </p:nvSpPr>
        <p:spPr>
          <a:xfrm>
            <a:off x="4954298" y="4903230"/>
            <a:ext cx="1345034" cy="3381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UPLOAD</a:t>
            </a:r>
          </a:p>
        </p:txBody>
      </p:sp>
      <p:cxnSp>
        <p:nvCxnSpPr>
          <p:cNvPr id="23" name="Straight Arrow Connector 22"/>
          <p:cNvCxnSpPr>
            <a:stCxn id="12" idx="3"/>
            <a:endCxn id="16" idx="1"/>
          </p:cNvCxnSpPr>
          <p:nvPr/>
        </p:nvCxnSpPr>
        <p:spPr>
          <a:xfrm flipV="1">
            <a:off x="6603110" y="2477301"/>
            <a:ext cx="881834" cy="3728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75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792" y="1288472"/>
            <a:ext cx="9319868" cy="4181945"/>
          </a:xfrm>
        </p:spPr>
        <p:txBody>
          <a:bodyPr>
            <a:normAutofit/>
          </a:bodyPr>
          <a:lstStyle/>
          <a:p>
            <a:pPr algn="l"/>
            <a:endParaRPr lang="en-US"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Service Voter portal address  : </a:t>
            </a:r>
            <a:r>
              <a:rPr lang="en-US" u="sng" dirty="0">
                <a:latin typeface="Times New Roman" panose="02020603050405020304" pitchFamily="18" charset="0"/>
                <a:cs typeface="Times New Roman" panose="02020603050405020304" pitchFamily="18" charset="0"/>
                <a:hlinkClick r:id="rId3"/>
              </a:rPr>
              <a:t>http://servicevoter.nic.in</a:t>
            </a:r>
            <a:endParaRPr lang="en-US" u="sng" dirty="0">
              <a:latin typeface="Times New Roman" panose="02020603050405020304" pitchFamily="18" charset="0"/>
              <a:cs typeface="Times New Roman" panose="02020603050405020304" pitchFamily="18" charset="0"/>
            </a:endParaRPr>
          </a:p>
          <a:p>
            <a:pPr algn="l"/>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ETPBS LIVE portal address  :  </a:t>
            </a:r>
            <a:r>
              <a:rPr lang="en-US" dirty="0">
                <a:latin typeface="Times New Roman" panose="02020603050405020304" pitchFamily="18" charset="0"/>
                <a:cs typeface="Times New Roman" panose="02020603050405020304" pitchFamily="18" charset="0"/>
                <a:hlinkClick r:id="rId4"/>
              </a:rPr>
              <a:t>https://etpbs.in/</a:t>
            </a:r>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a:t>
            </a:r>
          </a:p>
          <a:p>
            <a:pPr marL="342900" indent="-342900" algn="l">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ETPBS Test site address :   </a:t>
            </a:r>
            <a:r>
              <a:rPr lang="en-US" dirty="0">
                <a:latin typeface="Times New Roman" panose="02020603050405020304" pitchFamily="18" charset="0"/>
                <a:cs typeface="Times New Roman" panose="02020603050405020304" pitchFamily="18" charset="0"/>
                <a:hlinkClick r:id="rId5"/>
              </a:rPr>
              <a:t>http://117.239.180.198:86</a:t>
            </a:r>
            <a:endParaRPr lang="en-US" dirty="0">
              <a:latin typeface="Times New Roman" panose="02020603050405020304" pitchFamily="18" charset="0"/>
              <a:cs typeface="Times New Roman" panose="02020603050405020304" pitchFamily="18" charset="0"/>
            </a:endParaRPr>
          </a:p>
        </p:txBody>
      </p:sp>
      <p:sp>
        <p:nvSpPr>
          <p:cNvPr id="7" name="Title 6"/>
          <p:cNvSpPr>
            <a:spLocks noGrp="1"/>
          </p:cNvSpPr>
          <p:nvPr>
            <p:ph type="ctrTitle"/>
          </p:nvPr>
        </p:nvSpPr>
        <p:spPr>
          <a:xfrm>
            <a:off x="498764" y="360217"/>
            <a:ext cx="8930212" cy="638761"/>
          </a:xfrm>
        </p:spPr>
        <p:txBody>
          <a:bodyPr anchor="t">
            <a:normAutofit fontScale="90000"/>
          </a:bodyPr>
          <a:lstStyle/>
          <a:p>
            <a:pPr algn="l"/>
            <a:r>
              <a:rPr lang="en-US" sz="4900" b="1" u="sng" dirty="0">
                <a:latin typeface="Arial Rounded MT Bold" panose="020F0704030504030204" pitchFamily="34" charset="0"/>
              </a:rPr>
              <a:t>Portal used by ERO:</a:t>
            </a:r>
            <a:endParaRPr lang="en-US" u="sng" dirty="0">
              <a:latin typeface="Arial Rounded MT Bold" panose="020F0704030504030204" pitchFamily="34" charset="0"/>
            </a:endParaRPr>
          </a:p>
        </p:txBody>
      </p:sp>
      <p:sp>
        <p:nvSpPr>
          <p:cNvPr id="5" name="Footer Placeholder 4"/>
          <p:cNvSpPr>
            <a:spLocks noGrp="1"/>
          </p:cNvSpPr>
          <p:nvPr>
            <p:ph type="ftr" sz="quarter" idx="11"/>
          </p:nvPr>
        </p:nvSpPr>
        <p:spPr/>
        <p:txBody>
          <a:bodyPr/>
          <a:lstStyle/>
          <a:p>
            <a:r>
              <a:rPr lang="en-US"/>
              <a:t>e-Postal Ballot</a:t>
            </a:r>
          </a:p>
        </p:txBody>
      </p:sp>
      <p:sp>
        <p:nvSpPr>
          <p:cNvPr id="8" name="Slide Number Placeholder 7"/>
          <p:cNvSpPr>
            <a:spLocks noGrp="1"/>
          </p:cNvSpPr>
          <p:nvPr>
            <p:ph type="sldNum" sz="quarter" idx="12"/>
          </p:nvPr>
        </p:nvSpPr>
        <p:spPr/>
        <p:txBody>
          <a:bodyPr/>
          <a:lstStyle/>
          <a:p>
            <a:fld id="{1BB185BF-5ABC-4038-8A8D-6E8A30A3FAC6}" type="slidenum">
              <a:rPr lang="en-US" smtClean="0"/>
              <a:pPr/>
              <a:t>8</a:t>
            </a:fld>
            <a:endParaRPr lang="en-US" dirty="0"/>
          </a:p>
        </p:txBody>
      </p:sp>
    </p:spTree>
    <p:extLst>
      <p:ext uri="{BB962C8B-B14F-4D97-AF65-F5344CB8AC3E}">
        <p14:creationId xmlns:p14="http://schemas.microsoft.com/office/powerpoint/2010/main" val="220915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933" y="154976"/>
            <a:ext cx="2569727" cy="609685"/>
          </a:xfrm>
          <a:prstGeom prst="rect">
            <a:avLst/>
          </a:prstGeom>
        </p:spPr>
      </p:pic>
      <p:sp>
        <p:nvSpPr>
          <p:cNvPr id="7" name="Title 6"/>
          <p:cNvSpPr>
            <a:spLocks noGrp="1"/>
          </p:cNvSpPr>
          <p:nvPr>
            <p:ph type="ctrTitle"/>
          </p:nvPr>
        </p:nvSpPr>
        <p:spPr>
          <a:xfrm>
            <a:off x="0" y="2202870"/>
            <a:ext cx="9905999" cy="3144981"/>
          </a:xfrm>
        </p:spPr>
        <p:txBody>
          <a:bodyPr anchor="t">
            <a:noAutofit/>
          </a:bodyPr>
          <a:lstStyle/>
          <a:p>
            <a:pPr marL="914400" indent="-914400">
              <a:buFont typeface="+mj-lt"/>
              <a:buAutoNum type="arabicPeriod"/>
            </a:pPr>
            <a:r>
              <a:rPr lang="en-US" sz="4400" b="1" dirty="0">
                <a:latin typeface="Arial Rounded MT Bold" panose="020F0704030504030204" pitchFamily="34" charset="0"/>
              </a:rPr>
              <a:t>HOW TO CREATE </a:t>
            </a:r>
            <a:br>
              <a:rPr lang="en-US" sz="4400" b="1" i="1" dirty="0">
                <a:solidFill>
                  <a:srgbClr val="FF0000"/>
                </a:solidFill>
                <a:latin typeface="Arial Rounded MT Bold" panose="020F0704030504030204" pitchFamily="34" charset="0"/>
              </a:rPr>
            </a:br>
            <a:r>
              <a:rPr lang="en-US" sz="4400" b="1" i="1" dirty="0">
                <a:solidFill>
                  <a:srgbClr val="FF0000"/>
                </a:solidFill>
                <a:latin typeface="Arial Rounded MT Bold" panose="020F0704030504030204" pitchFamily="34" charset="0"/>
              </a:rPr>
              <a:t>e-</a:t>
            </a:r>
            <a:r>
              <a:rPr lang="en-US" sz="4400" b="1" dirty="0">
                <a:solidFill>
                  <a:srgbClr val="FF0000"/>
                </a:solidFill>
                <a:latin typeface="Arial Rounded MT Bold" panose="020F0704030504030204" pitchFamily="34" charset="0"/>
              </a:rPr>
              <a:t>POSTAL BALLOT</a:t>
            </a:r>
            <a:r>
              <a:rPr lang="en-US" sz="4400" b="1" dirty="0">
                <a:latin typeface="Arial Rounded MT Bold" panose="020F0704030504030204" pitchFamily="34" charset="0"/>
              </a:rPr>
              <a:t> TEMPLATE </a:t>
            </a:r>
            <a:br>
              <a:rPr lang="en-US" sz="4400" b="1" dirty="0">
                <a:latin typeface="Arial Rounded MT Bold" panose="020F0704030504030204" pitchFamily="34" charset="0"/>
              </a:rPr>
            </a:br>
            <a:r>
              <a:rPr lang="en-US" sz="4400" b="1" dirty="0">
                <a:latin typeface="Arial Rounded MT Bold" panose="020F0704030504030204" pitchFamily="34" charset="0"/>
              </a:rPr>
              <a:t>ONCE FORM 7A IS FINALISED</a:t>
            </a:r>
          </a:p>
        </p:txBody>
      </p:sp>
      <p:sp>
        <p:nvSpPr>
          <p:cNvPr id="4" name="Footer Placeholder 3"/>
          <p:cNvSpPr>
            <a:spLocks noGrp="1"/>
          </p:cNvSpPr>
          <p:nvPr>
            <p:ph type="ftr" sz="quarter" idx="11"/>
          </p:nvPr>
        </p:nvSpPr>
        <p:spPr/>
        <p:txBody>
          <a:bodyPr/>
          <a:lstStyle/>
          <a:p>
            <a:r>
              <a:rPr lang="en-US"/>
              <a:t>e-Postal Ballot</a:t>
            </a:r>
          </a:p>
        </p:txBody>
      </p:sp>
      <p:sp>
        <p:nvSpPr>
          <p:cNvPr id="9" name="Slide Number Placeholder 8"/>
          <p:cNvSpPr>
            <a:spLocks noGrp="1"/>
          </p:cNvSpPr>
          <p:nvPr>
            <p:ph type="sldNum" sz="quarter" idx="12"/>
          </p:nvPr>
        </p:nvSpPr>
        <p:spPr/>
        <p:txBody>
          <a:bodyPr/>
          <a:lstStyle/>
          <a:p>
            <a:fld id="{1BB185BF-5ABC-4038-8A8D-6E8A30A3FAC6}" type="slidenum">
              <a:rPr lang="en-US" smtClean="0"/>
              <a:pPr/>
              <a:t>9</a:t>
            </a:fld>
            <a:endParaRPr lang="en-US"/>
          </a:p>
        </p:txBody>
      </p:sp>
    </p:spTree>
    <p:extLst>
      <p:ext uri="{BB962C8B-B14F-4D97-AF65-F5344CB8AC3E}">
        <p14:creationId xmlns:p14="http://schemas.microsoft.com/office/powerpoint/2010/main" val="1438591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1627</Words>
  <Application>Microsoft Office PowerPoint</Application>
  <PresentationFormat>A4 Paper (210x297 mm)</PresentationFormat>
  <Paragraphs>289</Paragraphs>
  <Slides>44</Slides>
  <Notes>43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Rounded MT Bold</vt:lpstr>
      <vt:lpstr>Calibri</vt:lpstr>
      <vt:lpstr>Calibri Light</vt:lpstr>
      <vt:lpstr>Times New Roman</vt:lpstr>
      <vt:lpstr>Wingdings</vt:lpstr>
      <vt:lpstr>Office Theme</vt:lpstr>
      <vt:lpstr>PowerPoint Presentation</vt:lpstr>
      <vt:lpstr>Abbreviations used in this document :   1. ETPBS : Electronically Transmitted       Postal Ballot System   2. SV        : Service Voter   3. e-PB    : Electronic Postal Ballot   4. e-PBID : Electronic Postal Ballot      Identification Number </vt:lpstr>
      <vt:lpstr>PREFACE - Following topics are covered    1. Registration &amp; Enrollment in Service Voter List   2. How to transfer the SV list from service voter portal to ETPBS portal by ERO   3. RO creates PB template using desktop application.   4. RO Uploads Ballot template pdf, Verifies e-PB &amp; Generates PIN in ETPBS portal.   5. On Counting day, RO scans Form 13 C-A-B using ETPBS portal</vt:lpstr>
      <vt:lpstr>1. ERO : REGISTRATION &amp; ENROLLMENT IN SERVICE VOTER LIST</vt:lpstr>
      <vt:lpstr>Service Voters' Portal </vt:lpstr>
      <vt:lpstr>2. ERO : TRANSFER SV LIST FROM SV PORTAL TO etPBS PORTAL</vt:lpstr>
      <vt:lpstr>Voter List needs to be transferred from Service Voters' portal to ETPBS portal:</vt:lpstr>
      <vt:lpstr>Portal used by ERO:</vt:lpstr>
      <vt:lpstr>HOW TO CREATE  e-POSTAL BALLOT TEMPLATE  ONCE FORM 7A IS FINALISED</vt:lpstr>
      <vt:lpstr>PowerPoint Presentation</vt:lpstr>
      <vt:lpstr>Scan Candidate Photo </vt:lpstr>
      <vt:lpstr>Ballot Template preparation Desktop application</vt:lpstr>
      <vt:lpstr>Postal Ballot Master</vt:lpstr>
      <vt:lpstr>Postal Ballot Master</vt:lpstr>
      <vt:lpstr>ADD CANDIDATE  FORM</vt:lpstr>
      <vt:lpstr>ENTER CANDIDATE DETAILS IN THE SAME ORDER AS IT APPEARS IN FORM 7A </vt:lpstr>
      <vt:lpstr>ONE CANDIDATE DETAILS IS SAVED SUCCESSFULLY</vt:lpstr>
      <vt:lpstr>ENTER NEXT CANDIDATE DETAILS IN THE SAME ORDER AS IT APPEARS IN FORM 7A</vt:lpstr>
      <vt:lpstr>ENTER NOTA</vt:lpstr>
      <vt:lpstr>ALL THE CANDIDATES’ ENTRIES ARE OVER</vt:lpstr>
      <vt:lpstr>FINALISE BALLOT TEMPLATE</vt:lpstr>
      <vt:lpstr>HOW TO EDIT AFTER FINALISE BUT  BEFORE UPLOAD TO ETPBS PORTAL</vt:lpstr>
      <vt:lpstr>9 (i). EDIT CANDIDATE DETAILS</vt:lpstr>
      <vt:lpstr>9(ii) FINALISE BALLOT AFTER UPDATE</vt:lpstr>
      <vt:lpstr>9(iii) SAVE BALLOT TEMPLATE IN PDF FILE</vt:lpstr>
      <vt:lpstr>CHECK THE Ballot pdf FILE SAVED IN THE FOLDER</vt:lpstr>
      <vt:lpstr>e-POSTAL BALLOT pdf looks like this:</vt:lpstr>
      <vt:lpstr>PRINT THE e-POSTAL BALLOT &amp; VERIFY THE DETAILS</vt:lpstr>
      <vt:lpstr>EDIT P.B. AFTER GENERATING PDF</vt:lpstr>
      <vt:lpstr> BEFORE PROCEEDING TO NEXT STEP…  SIGN THE BALLOT TEMPLATE  SEND IT TO DEO OFFICE AND CEO &amp; WAIT FOR THE APPROVAL.</vt:lpstr>
      <vt:lpstr>4. ONCE APPROVED BY DEO AND CEO   Upload e-PB   &amp;   Generate PIN</vt:lpstr>
      <vt:lpstr>RO Login to ETPBS portal</vt:lpstr>
      <vt:lpstr>STEP-1 ENTER ELECTION DETAILS</vt:lpstr>
      <vt:lpstr>PowerPoint Presentation</vt:lpstr>
      <vt:lpstr>PowerPoint Presentation</vt:lpstr>
      <vt:lpstr>PowerPoint Presentation</vt:lpstr>
      <vt:lpstr>   Click “YES” in both the windows to UPLOAD THE PB</vt:lpstr>
      <vt:lpstr>PowerPoint Presentation</vt:lpstr>
      <vt:lpstr>STEP 2. View &amp; Approve e-Postal Ballot</vt:lpstr>
      <vt:lpstr>PowerPoint Presentation</vt:lpstr>
      <vt:lpstr>Click “YES” to APPROVE THE PB</vt:lpstr>
      <vt:lpstr>STEP 3.  Generate e-PB PIN</vt:lpstr>
      <vt:lpstr>5. e-PB PRE-COUNTING : Separate SOP document provided</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Niju Abraham</dc:creator>
  <cp:lastModifiedBy>CAO GWSSB</cp:lastModifiedBy>
  <cp:revision>1138</cp:revision>
  <cp:lastPrinted>2018-04-19T12:03:47Z</cp:lastPrinted>
  <dcterms:created xsi:type="dcterms:W3CDTF">2018-04-16T05:15:20Z</dcterms:created>
  <dcterms:modified xsi:type="dcterms:W3CDTF">2021-10-21T06:57:03Z</dcterms:modified>
</cp:coreProperties>
</file>