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6" r:id="rId4"/>
    <p:sldMasterId id="2147483717" r:id="rId5"/>
    <p:sldMasterId id="2147483718" r:id="rId6"/>
    <p:sldMasterId id="2147483719" r:id="rId7"/>
    <p:sldMasterId id="2147483720" r:id="rId8"/>
    <p:sldMasterId id="2147483721"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Lst>
  <p:sldSz cy="5143500" cx="9144000"/>
  <p:notesSz cx="6858000" cy="9144000"/>
  <p:embeddedFontLst>
    <p:embeddedFont>
      <p:font typeface="Quattrocento Sans"/>
      <p:regular r:id="rId44"/>
      <p:bold r:id="rId45"/>
      <p:italic r:id="rId46"/>
      <p:boldItalic r:id="rId47"/>
    </p:embeddedFont>
    <p:embeddedFont>
      <p:font typeface="Spectral"/>
      <p:regular r:id="rId48"/>
      <p:bold r:id="rId49"/>
      <p:italic r:id="rId50"/>
      <p:boldItalic r:id="rId51"/>
    </p:embeddedFont>
    <p:embeddedFont>
      <p:font typeface="Century Gothic"/>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font" Target="fonts/QuattrocentoSans-regular.fntdata"/><Relationship Id="rId43" Type="http://schemas.openxmlformats.org/officeDocument/2006/relationships/slide" Target="slides/slide33.xml"/><Relationship Id="rId46" Type="http://schemas.openxmlformats.org/officeDocument/2006/relationships/font" Target="fonts/QuattrocentoSans-italic.fntdata"/><Relationship Id="rId45" Type="http://schemas.openxmlformats.org/officeDocument/2006/relationships/font" Target="fonts/QuattrocentoSans-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Spectral-regular.fntdata"/><Relationship Id="rId47" Type="http://schemas.openxmlformats.org/officeDocument/2006/relationships/font" Target="fonts/QuattrocentoSans-boldItalic.fntdata"/><Relationship Id="rId49" Type="http://schemas.openxmlformats.org/officeDocument/2006/relationships/font" Target="fonts/Spectral-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Spectral-boldItalic.fntdata"/><Relationship Id="rId50" Type="http://schemas.openxmlformats.org/officeDocument/2006/relationships/font" Target="fonts/Spectral-italic.fntdata"/><Relationship Id="rId53" Type="http://schemas.openxmlformats.org/officeDocument/2006/relationships/font" Target="fonts/CenturyGothic-bold.fntdata"/><Relationship Id="rId52" Type="http://schemas.openxmlformats.org/officeDocument/2006/relationships/font" Target="fonts/CenturyGothic-regular.fntdata"/><Relationship Id="rId11" Type="http://schemas.openxmlformats.org/officeDocument/2006/relationships/slide" Target="slides/slide1.xml"/><Relationship Id="rId55" Type="http://schemas.openxmlformats.org/officeDocument/2006/relationships/font" Target="fonts/CenturyGothic-boldItalic.fntdata"/><Relationship Id="rId10" Type="http://schemas.openxmlformats.org/officeDocument/2006/relationships/notesMaster" Target="notesMasters/notesMaster1.xml"/><Relationship Id="rId54" Type="http://schemas.openxmlformats.org/officeDocument/2006/relationships/font" Target="fonts/CenturyGothic-italic.fntdata"/><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antersnaps?utm_source=unsplash&amp;utm_medium=referral&amp;utm_content=creditCopyText" TargetMode="External"/><Relationship Id="rId3" Type="http://schemas.openxmlformats.org/officeDocument/2006/relationships/hyperlink" Target="https://unsplash.com/s/photos/meetup?utm_source=unsplash&amp;utm_medium=referral&amp;utm_content=creditCopyTex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stilclassics?utm_source=unsplash&amp;utm_medium=referral&amp;utm_content=creditCopyText" TargetMode="External"/><Relationship Id="rId3" Type="http://schemas.openxmlformats.org/officeDocument/2006/relationships/hyperlink" Target="https://unsplash.com/s/photos/agenda?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stilclassics?utm_source=unsplash&amp;utm_medium=referral&amp;utm_content=creditCopyText" TargetMode="External"/><Relationship Id="rId3" Type="http://schemas.openxmlformats.org/officeDocument/2006/relationships/hyperlink" Target="https://unsplash.com/s/photos/agenda?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stilclassics?utm_source=unsplash&amp;utm_medium=referral&amp;utm_content=creditCopyText" TargetMode="External"/><Relationship Id="rId3" Type="http://schemas.openxmlformats.org/officeDocument/2006/relationships/hyperlink" Target="https://unsplash.com/s/photos/agenda?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stilclassics?utm_source=unsplash&amp;utm_medium=referral&amp;utm_content=creditCopyText" TargetMode="External"/><Relationship Id="rId3" Type="http://schemas.openxmlformats.org/officeDocument/2006/relationships/hyperlink" Target="https://unsplash.com/s/photos/agenda?utm_source=unsplash&amp;utm_medium=referral&amp;utm_content=creditCopyText"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headwayio?utm_source=unsplash&amp;utm_medium=referral&amp;utm_content=creditCopyText" TargetMode="External"/><Relationship Id="rId3" Type="http://schemas.openxmlformats.org/officeDocument/2006/relationships/hyperlink" Target="https://unsplash.com/s/photos/seminar?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rookecagle?utm_source=unsplash&amp;utm_medium=referral&amp;utm_content=creditCopyText" TargetMode="External"/><Relationship Id="rId3" Type="http://schemas.openxmlformats.org/officeDocument/2006/relationships/hyperlink" Target="https://unsplash.com/s/photos/team?utm_source=unsplash&amp;utm_medium=referral&amp;utm_content=creditCopyText"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rookecagle?utm_source=unsplash&amp;utm_medium=referral&amp;utm_content=creditCopyText" TargetMode="External"/><Relationship Id="rId3" Type="http://schemas.openxmlformats.org/officeDocument/2006/relationships/hyperlink" Target="https://unsplash.com/s/photos/team?utm_source=unsplash&amp;utm_medium=referral&amp;utm_content=creditCopyText"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rookecagle?utm_source=unsplash&amp;utm_medium=referral&amp;utm_content=creditCopyText" TargetMode="External"/><Relationship Id="rId3" Type="http://schemas.openxmlformats.org/officeDocument/2006/relationships/hyperlink" Target="https://unsplash.com/s/photos/team?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rookecagle?utm_source=unsplash&amp;utm_medium=referral&amp;utm_content=creditCopyText" TargetMode="External"/><Relationship Id="rId3" Type="http://schemas.openxmlformats.org/officeDocument/2006/relationships/hyperlink" Target="https://unsplash.com/s/photos/team?utm_source=unsplash&amp;utm_medium=referral&amp;utm_content=creditCopyText"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rookecagle?utm_source=unsplash&amp;utm_medium=referral&amp;utm_content=creditCopyText" TargetMode="External"/><Relationship Id="rId3" Type="http://schemas.openxmlformats.org/officeDocument/2006/relationships/hyperlink" Target="https://unsplash.com/s/photos/team?utm_source=unsplash&amp;utm_medium=referral&amp;utm_content=creditCopyText"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rookecagle?utm_source=unsplash&amp;utm_medium=referral&amp;utm_content=creditCopyText" TargetMode="External"/><Relationship Id="rId3" Type="http://schemas.openxmlformats.org/officeDocument/2006/relationships/hyperlink" Target="https://unsplash.com/s/photos/team?utm_source=unsplash&amp;utm_medium=referral&amp;utm_content=creditCopyText"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rookecagle?utm_source=unsplash&amp;utm_medium=referral&amp;utm_content=creditCopyText" TargetMode="External"/><Relationship Id="rId3" Type="http://schemas.openxmlformats.org/officeDocument/2006/relationships/hyperlink" Target="https://unsplash.com/s/photos/team?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rookecagle?utm_source=unsplash&amp;utm_medium=referral&amp;utm_content=creditCopyText" TargetMode="External"/><Relationship Id="rId3" Type="http://schemas.openxmlformats.org/officeDocument/2006/relationships/hyperlink" Target="https://unsplash.com/s/photos/team?utm_source=unsplash&amp;utm_medium=referral&amp;utm_content=creditCopyText"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rookecagle?utm_source=unsplash&amp;utm_medium=referral&amp;utm_content=creditCopyText" TargetMode="External"/><Relationship Id="rId3" Type="http://schemas.openxmlformats.org/officeDocument/2006/relationships/hyperlink" Target="https://unsplash.com/s/photos/team?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rookecagle?utm_source=unsplash&amp;utm_medium=referral&amp;utm_content=creditCopyText" TargetMode="External"/><Relationship Id="rId3" Type="http://schemas.openxmlformats.org/officeDocument/2006/relationships/hyperlink" Target="https://unsplash.com/s/photos/team?utm_source=unsplash&amp;utm_medium=referral&amp;utm_content=creditCopyText"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fauxels?utm_content=attributionCopyText&amp;utm_medium=referral&amp;utm_source=pexels" TargetMode="External"/><Relationship Id="rId3" Type="http://schemas.openxmlformats.org/officeDocument/2006/relationships/hyperlink" Target="https://www.pexels.com/photo/man-in-beige-blazer-holding-tablet-computer-3184328/?utm_content=attributionCopyText&amp;utm_medium=referral&amp;utm_source=pexel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0488093a91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10488093a91_0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bantersnaps</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456" name="Google Shape;456;g10488093a91_0_3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04a97b2895_0_1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104a97b2895_0_1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104a97b2895_0_1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04a97b2895_0_1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g104a97b2895_0_1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g104a97b2895_0_1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04a97b2895_0_1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104a97b2895_0_14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2100">
                <a:solidFill>
                  <a:schemeClr val="dk1"/>
                </a:solidFill>
                <a:latin typeface="Spectral"/>
                <a:ea typeface="Spectral"/>
                <a:cs typeface="Spectral"/>
                <a:sym typeface="Spectral"/>
              </a:rPr>
              <a:t>Geographical Asset Reconnaissance Unified Digital App</a:t>
            </a:r>
            <a:endParaRPr>
              <a:solidFill>
                <a:schemeClr val="dk1"/>
              </a:solidFill>
            </a:endParaRPr>
          </a:p>
        </p:txBody>
      </p:sp>
      <p:sp>
        <p:nvSpPr>
          <p:cNvPr id="696" name="Google Shape;696;g104a97b2895_0_14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10488093a91_0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10488093a91_0_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STIL</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711" name="Google Shape;711;g10488093a91_0_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04a97b2895_0_1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g104a97b2895_0_1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STIL</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764" name="Google Shape;764;g104a97b2895_0_1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104a97b2895_0_1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g104a97b2895_0_15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STIL</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790" name="Google Shape;790;g104a97b2895_0_15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104a97b2895_0_1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g104a97b2895_0_16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STIL</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816" name="Google Shape;816;g104a97b2895_0_16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104a97b2895_0_16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g104a97b2895_0_16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g104a97b2895_0_16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104a97b2895_0_17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g104a97b2895_0_17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0" name="Google Shape;910;g104a97b2895_0_17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0488093a91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2" name="Google Shape;922;g10488093a91_0_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Headway</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923" name="Google Shape;923;g10488093a91_0_4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0488093a91_0_26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10488093a91_0_26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10488093a91_0_26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04944b0f24_1_2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g104944b0f24_1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104944b0f24_1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3" name="Google Shape;1103;g104944b0f24_1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Brooke Cagle</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1104" name="Google Shape;1104;g104944b0f24_1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104944b0f24_1_5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2" name="Google Shape;1142;g104944b0f24_1_5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Brooke Cagle</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1143" name="Google Shape;1143;g104944b0f24_1_5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104944b0f24_1_6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1" name="Google Shape;1181;g104944b0f24_1_6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Brooke Cagle</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1182" name="Google Shape;1182;g104944b0f24_1_6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104944b0f24_1_6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0" name="Google Shape;1220;g104944b0f24_1_6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Brooke Cagle</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1221" name="Google Shape;1221;g104944b0f24_1_6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104944b0f24_1_6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9" name="Google Shape;1259;g104944b0f24_1_6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Brooke Cagle</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1260" name="Google Shape;1260;g104944b0f24_1_6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104944b0f24_1_7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8" name="Google Shape;1298;g104944b0f24_1_7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Brooke Cagle</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1299" name="Google Shape;1299;g104944b0f24_1_7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104944b0f24_1_7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7" name="Google Shape;1337;g104944b0f24_1_7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Brooke Cagle</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1338" name="Google Shape;1338;g104944b0f24_1_7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104944b0f24_1_7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6" name="Google Shape;1376;g104944b0f24_1_7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Brooke Cagle</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1377" name="Google Shape;1377;g104944b0f24_1_7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104944b0f24_1_8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5" name="Google Shape;1415;g104944b0f24_1_8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Brooke Cagle</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1416" name="Google Shape;1416;g104944b0f24_1_8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04a97b2895_0_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104a97b2895_0_4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104a97b2895_0_4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10488093a91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4" name="Google Shape;1454;g10488093a91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0" i="0" lang="en" sz="1200" u="sng" strike="noStrike">
                <a:solidFill>
                  <a:schemeClr val="dk1"/>
                </a:solidFill>
                <a:latin typeface="Arial"/>
                <a:ea typeface="Arial"/>
                <a:cs typeface="Arial"/>
                <a:sym typeface="Arial"/>
                <a:hlinkClick r:id="rId2">
                  <a:extLst>
                    <a:ext uri="{A12FA001-AC4F-418D-AE19-62706E023703}">
                      <ahyp:hlinkClr val="tx"/>
                    </a:ext>
                  </a:extLst>
                </a:hlinkClick>
              </a:rPr>
              <a:t>Brooke Cagle</a:t>
            </a:r>
            <a:r>
              <a:rPr b="0" i="0" lang="en" sz="1200" u="none" strike="noStrike">
                <a:solidFill>
                  <a:schemeClr val="dk1"/>
                </a:solidFill>
                <a:latin typeface="Arial"/>
                <a:ea typeface="Arial"/>
                <a:cs typeface="Arial"/>
                <a:sym typeface="Arial"/>
              </a:rPr>
              <a:t>on </a:t>
            </a:r>
            <a:r>
              <a:rPr b="0" i="0" lang="en" sz="1200" u="sng" strike="noStrike">
                <a:solidFill>
                  <a:schemeClr val="dk1"/>
                </a:solidFill>
                <a:latin typeface="Arial"/>
                <a:ea typeface="Arial"/>
                <a:cs typeface="Arial"/>
                <a:sym typeface="Arial"/>
                <a:hlinkClick r:id="rId3">
                  <a:extLst>
                    <a:ext uri="{A12FA001-AC4F-418D-AE19-62706E023703}">
                      <ahyp:hlinkClr val="tx"/>
                    </a:ext>
                  </a:extLst>
                </a:hlinkClick>
              </a:rPr>
              <a:t>Unsplash</a:t>
            </a:r>
            <a:endParaRPr/>
          </a:p>
        </p:txBody>
      </p:sp>
      <p:sp>
        <p:nvSpPr>
          <p:cNvPr id="1455" name="Google Shape;1455;g10488093a91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g104944b0f24_1_8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3" name="Google Shape;1493;g104944b0f24_1_8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4" name="Google Shape;1494;g104944b0f24_1_8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g104944b0f24_1_9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g104944b0f24_1_9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4" name="Shape 1554"/>
        <p:cNvGrpSpPr/>
        <p:nvPr/>
      </p:nvGrpSpPr>
      <p:grpSpPr>
        <a:xfrm>
          <a:off x="0" y="0"/>
          <a:ext cx="0" cy="0"/>
          <a:chOff x="0" y="0"/>
          <a:chExt cx="0" cy="0"/>
        </a:xfrm>
      </p:grpSpPr>
      <p:sp>
        <p:nvSpPr>
          <p:cNvPr id="1555" name="Google Shape;1555;g10488093a91_0_6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6" name="Google Shape;1556;g10488093a91_0_6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Photo by </a:t>
            </a:r>
            <a:r>
              <a:rPr b="1" i="0" lang="en" sz="1200" u="sng" strike="noStrike">
                <a:solidFill>
                  <a:schemeClr val="dk1"/>
                </a:solidFill>
                <a:latin typeface="Arial"/>
                <a:ea typeface="Arial"/>
                <a:cs typeface="Arial"/>
                <a:sym typeface="Arial"/>
                <a:hlinkClick r:id="rId2">
                  <a:extLst>
                    <a:ext uri="{A12FA001-AC4F-418D-AE19-62706E023703}">
                      <ahyp:hlinkClr val="tx"/>
                    </a:ext>
                  </a:extLst>
                </a:hlinkClick>
              </a:rPr>
              <a:t>fauxels</a:t>
            </a:r>
            <a:r>
              <a:rPr b="0" i="0" lang="en" sz="1200" u="none" strike="noStrike">
                <a:solidFill>
                  <a:schemeClr val="dk1"/>
                </a:solidFill>
                <a:latin typeface="Arial"/>
                <a:ea typeface="Arial"/>
                <a:cs typeface="Arial"/>
                <a:sym typeface="Arial"/>
              </a:rPr>
              <a:t> from </a:t>
            </a:r>
            <a:r>
              <a:rPr b="1" i="0" lang="en" sz="1200" u="sng" strike="noStrike">
                <a:solidFill>
                  <a:schemeClr val="dk1"/>
                </a:solidFill>
                <a:latin typeface="Arial"/>
                <a:ea typeface="Arial"/>
                <a:cs typeface="Arial"/>
                <a:sym typeface="Arial"/>
                <a:hlinkClick r:id="rId3">
                  <a:extLst>
                    <a:ext uri="{A12FA001-AC4F-418D-AE19-62706E023703}">
                      <ahyp:hlinkClr val="tx"/>
                    </a:ext>
                  </a:extLst>
                </a:hlinkClick>
              </a:rPr>
              <a:t>Pexels</a:t>
            </a:r>
            <a:endParaRPr/>
          </a:p>
        </p:txBody>
      </p:sp>
      <p:sp>
        <p:nvSpPr>
          <p:cNvPr id="1557" name="Google Shape;1557;g10488093a91_0_6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04a97b2895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104a97b2895_0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104a97b2895_0_5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04a97b2895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104a97b2895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104a97b2895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04a97b2895_0_9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104a97b2895_0_9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104a97b2895_0_9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04a97b2895_0_9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104a97b2895_0_9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104a97b2895_0_9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04a97b2895_0_1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104a97b2895_0_13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g104a97b2895_0_13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04a97b2895_0_1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104a97b2895_0_1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g104a97b2895_0_1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0.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53" name="Shape 53"/>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5"/>
          <p:cNvSpPr txBox="1"/>
          <p:nvPr>
            <p:ph type="title"/>
          </p:nvPr>
        </p:nvSpPr>
        <p:spPr>
          <a:xfrm>
            <a:off x="400050" y="304800"/>
            <a:ext cx="8343900" cy="666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6" name="Google Shape;56;p15"/>
          <p:cNvSpPr/>
          <p:nvPr/>
        </p:nvSpPr>
        <p:spPr>
          <a:xfrm>
            <a:off x="8448675" y="4828980"/>
            <a:ext cx="249000" cy="314700"/>
          </a:xfrm>
          <a:prstGeom prst="round2SameRect">
            <a:avLst>
              <a:gd fmla="val 50000" name="adj1"/>
              <a:gd fmla="val 0" name="adj2"/>
            </a:avLst>
          </a:prstGeom>
          <a:gradFill>
            <a:gsLst>
              <a:gs pos="0">
                <a:srgbClr val="7F7F7F"/>
              </a:gs>
              <a:gs pos="100000">
                <a:srgbClr val="3F3F3F"/>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7" name="Google Shape;57;p15"/>
          <p:cNvSpPr txBox="1"/>
          <p:nvPr/>
        </p:nvSpPr>
        <p:spPr>
          <a:xfrm>
            <a:off x="8448675" y="4928532"/>
            <a:ext cx="249000" cy="1230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fld id="{00000000-1234-1234-1234-123412341234}" type="slidenum">
              <a:rPr b="1" lang="en" sz="800">
                <a:solidFill>
                  <a:schemeClr val="lt1"/>
                </a:solidFill>
                <a:latin typeface="Quattrocento Sans"/>
                <a:ea typeface="Quattrocento Sans"/>
                <a:cs typeface="Quattrocento Sans"/>
                <a:sym typeface="Quattrocento Sans"/>
              </a:rPr>
              <a:t>‹#›</a:t>
            </a:fld>
            <a:endParaRPr b="1" sz="800">
              <a:solidFill>
                <a:schemeClr val="lt1"/>
              </a:solidFill>
              <a:latin typeface="Quattrocento Sans"/>
              <a:ea typeface="Quattrocento Sans"/>
              <a:cs typeface="Quattrocento Sans"/>
              <a:sym typeface="Quattrocento Sans"/>
            </a:endParaRPr>
          </a:p>
        </p:txBody>
      </p:sp>
      <p:sp>
        <p:nvSpPr>
          <p:cNvPr id="58" name="Google Shape;58;p15"/>
          <p:cNvSpPr txBox="1"/>
          <p:nvPr/>
        </p:nvSpPr>
        <p:spPr>
          <a:xfrm>
            <a:off x="7618293" y="4940074"/>
            <a:ext cx="679800" cy="92400"/>
          </a:xfrm>
          <a:prstGeom prst="rect">
            <a:avLst/>
          </a:prstGeom>
          <a:noFill/>
          <a:ln>
            <a:noFill/>
          </a:ln>
        </p:spPr>
        <p:txBody>
          <a:bodyPr anchorCtr="0" anchor="ctr" bIns="0" lIns="0" spcFirstLastPara="1" rIns="0" wrap="square" tIns="0">
            <a:spAutoFit/>
          </a:bodyPr>
          <a:lstStyle/>
          <a:p>
            <a:pPr indent="0" lvl="0" marL="0" marR="0" rtl="0" algn="r">
              <a:spcBef>
                <a:spcPts val="0"/>
              </a:spcBef>
              <a:spcAft>
                <a:spcPts val="0"/>
              </a:spcAft>
              <a:buNone/>
            </a:pPr>
            <a:r>
              <a:rPr b="0" lang="en" sz="600">
                <a:solidFill>
                  <a:srgbClr val="A5A5A5"/>
                </a:solidFill>
                <a:latin typeface="Quattrocento Sans"/>
                <a:ea typeface="Quattrocento Sans"/>
                <a:cs typeface="Quattrocento Sans"/>
                <a:sym typeface="Quattrocento Sans"/>
              </a:rPr>
              <a:t>Innovation Research</a:t>
            </a:r>
            <a:endParaRPr sz="11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9" name="Shape 59"/>
        <p:cNvGrpSpPr/>
        <p:nvPr/>
      </p:nvGrpSpPr>
      <p:grpSpPr>
        <a:xfrm>
          <a:off x="0" y="0"/>
          <a:ext cx="0" cy="0"/>
          <a:chOff x="0" y="0"/>
          <a:chExt cx="0" cy="0"/>
        </a:xfrm>
      </p:grpSpPr>
      <p:sp>
        <p:nvSpPr>
          <p:cNvPr id="60" name="Google Shape;60;p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Georgia"/>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1" name="Google Shape;61;p16"/>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7"/>
          <p:cNvSpPr txBox="1"/>
          <p:nvPr>
            <p:ph type="title"/>
          </p:nvPr>
        </p:nvSpPr>
        <p:spPr>
          <a:xfrm>
            <a:off x="400050" y="304800"/>
            <a:ext cx="8343900" cy="666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7"/>
          <p:cNvSpPr txBox="1"/>
          <p:nvPr>
            <p:ph idx="1" type="body"/>
          </p:nvPr>
        </p:nvSpPr>
        <p:spPr>
          <a:xfrm>
            <a:off x="400050" y="1369218"/>
            <a:ext cx="8343900" cy="33171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 name="Google Shape;65;p17"/>
          <p:cNvSpPr/>
          <p:nvPr/>
        </p:nvSpPr>
        <p:spPr>
          <a:xfrm>
            <a:off x="8448675" y="4828980"/>
            <a:ext cx="249000" cy="314700"/>
          </a:xfrm>
          <a:prstGeom prst="round2SameRect">
            <a:avLst>
              <a:gd fmla="val 50000" name="adj1"/>
              <a:gd fmla="val 0" name="adj2"/>
            </a:avLst>
          </a:prstGeom>
          <a:gradFill>
            <a:gsLst>
              <a:gs pos="0">
                <a:srgbClr val="7F7F7F"/>
              </a:gs>
              <a:gs pos="100000">
                <a:srgbClr val="3F3F3F"/>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6" name="Google Shape;66;p17"/>
          <p:cNvSpPr txBox="1"/>
          <p:nvPr/>
        </p:nvSpPr>
        <p:spPr>
          <a:xfrm>
            <a:off x="8448675" y="4928532"/>
            <a:ext cx="249000" cy="1230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fld id="{00000000-1234-1234-1234-123412341234}" type="slidenum">
              <a:rPr b="1" lang="en" sz="800">
                <a:solidFill>
                  <a:schemeClr val="lt1"/>
                </a:solidFill>
                <a:latin typeface="Quattrocento Sans"/>
                <a:ea typeface="Quattrocento Sans"/>
                <a:cs typeface="Quattrocento Sans"/>
                <a:sym typeface="Quattrocento Sans"/>
              </a:rPr>
              <a:t>‹#›</a:t>
            </a:fld>
            <a:endParaRPr b="1" sz="800">
              <a:solidFill>
                <a:schemeClr val="lt1"/>
              </a:solidFill>
              <a:latin typeface="Quattrocento Sans"/>
              <a:ea typeface="Quattrocento Sans"/>
              <a:cs typeface="Quattrocento Sans"/>
              <a:sym typeface="Quattrocento Sans"/>
            </a:endParaRPr>
          </a:p>
        </p:txBody>
      </p:sp>
      <p:sp>
        <p:nvSpPr>
          <p:cNvPr id="67" name="Google Shape;67;p17"/>
          <p:cNvSpPr txBox="1"/>
          <p:nvPr/>
        </p:nvSpPr>
        <p:spPr>
          <a:xfrm>
            <a:off x="7618293" y="4940074"/>
            <a:ext cx="679800" cy="92400"/>
          </a:xfrm>
          <a:prstGeom prst="rect">
            <a:avLst/>
          </a:prstGeom>
          <a:noFill/>
          <a:ln>
            <a:noFill/>
          </a:ln>
        </p:spPr>
        <p:txBody>
          <a:bodyPr anchorCtr="0" anchor="ctr" bIns="0" lIns="0" spcFirstLastPara="1" rIns="0" wrap="square" tIns="0">
            <a:spAutoFit/>
          </a:bodyPr>
          <a:lstStyle/>
          <a:p>
            <a:pPr indent="0" lvl="0" marL="0" marR="0" rtl="0" algn="r">
              <a:spcBef>
                <a:spcPts val="0"/>
              </a:spcBef>
              <a:spcAft>
                <a:spcPts val="0"/>
              </a:spcAft>
              <a:buNone/>
            </a:pPr>
            <a:r>
              <a:rPr b="0" lang="en" sz="600">
                <a:solidFill>
                  <a:srgbClr val="A5A5A5"/>
                </a:solidFill>
                <a:latin typeface="Quattrocento Sans"/>
                <a:ea typeface="Quattrocento Sans"/>
                <a:cs typeface="Quattrocento Sans"/>
                <a:sym typeface="Quattrocento Sans"/>
              </a:rPr>
              <a:t>Innovation Research</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8"/>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Georgia"/>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1" name="Shape 71"/>
        <p:cNvGrpSpPr/>
        <p:nvPr/>
      </p:nvGrpSpPr>
      <p:grpSpPr>
        <a:xfrm>
          <a:off x="0" y="0"/>
          <a:ext cx="0" cy="0"/>
          <a:chOff x="0" y="0"/>
          <a:chExt cx="0" cy="0"/>
        </a:xfrm>
      </p:grpSpPr>
      <p:sp>
        <p:nvSpPr>
          <p:cNvPr id="72" name="Google Shape;72;p19"/>
          <p:cNvSpPr txBox="1"/>
          <p:nvPr>
            <p:ph type="title"/>
          </p:nvPr>
        </p:nvSpPr>
        <p:spPr>
          <a:xfrm>
            <a:off x="400050" y="304800"/>
            <a:ext cx="8343900" cy="666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3" name="Google Shape;73;p19"/>
          <p:cNvSpPr txBox="1"/>
          <p:nvPr>
            <p:ph idx="1" type="body"/>
          </p:nvPr>
        </p:nvSpPr>
        <p:spPr>
          <a:xfrm>
            <a:off x="400050" y="1369218"/>
            <a:ext cx="4114800" cy="33171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4" name="Google Shape;74;p19"/>
          <p:cNvSpPr txBox="1"/>
          <p:nvPr>
            <p:ph idx="2" type="body"/>
          </p:nvPr>
        </p:nvSpPr>
        <p:spPr>
          <a:xfrm>
            <a:off x="4629150" y="1369218"/>
            <a:ext cx="4114800" cy="33171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5" name="Google Shape;75;p19"/>
          <p:cNvSpPr/>
          <p:nvPr/>
        </p:nvSpPr>
        <p:spPr>
          <a:xfrm>
            <a:off x="8448675" y="4828980"/>
            <a:ext cx="249000" cy="314700"/>
          </a:xfrm>
          <a:prstGeom prst="round2SameRect">
            <a:avLst>
              <a:gd fmla="val 50000" name="adj1"/>
              <a:gd fmla="val 0" name="adj2"/>
            </a:avLst>
          </a:prstGeom>
          <a:gradFill>
            <a:gsLst>
              <a:gs pos="0">
                <a:srgbClr val="7F7F7F"/>
              </a:gs>
              <a:gs pos="100000">
                <a:srgbClr val="3F3F3F"/>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6" name="Google Shape;76;p19"/>
          <p:cNvSpPr txBox="1"/>
          <p:nvPr/>
        </p:nvSpPr>
        <p:spPr>
          <a:xfrm>
            <a:off x="8448675" y="4928532"/>
            <a:ext cx="249000" cy="1230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fld id="{00000000-1234-1234-1234-123412341234}" type="slidenum">
              <a:rPr b="1" lang="en" sz="800">
                <a:solidFill>
                  <a:schemeClr val="lt1"/>
                </a:solidFill>
                <a:latin typeface="Quattrocento Sans"/>
                <a:ea typeface="Quattrocento Sans"/>
                <a:cs typeface="Quattrocento Sans"/>
                <a:sym typeface="Quattrocento Sans"/>
              </a:rPr>
              <a:t>‹#›</a:t>
            </a:fld>
            <a:endParaRPr b="1" sz="800">
              <a:solidFill>
                <a:schemeClr val="lt1"/>
              </a:solidFill>
              <a:latin typeface="Quattrocento Sans"/>
              <a:ea typeface="Quattrocento Sans"/>
              <a:cs typeface="Quattrocento Sans"/>
              <a:sym typeface="Quattrocento Sans"/>
            </a:endParaRPr>
          </a:p>
        </p:txBody>
      </p:sp>
      <p:sp>
        <p:nvSpPr>
          <p:cNvPr id="77" name="Google Shape;77;p19"/>
          <p:cNvSpPr txBox="1"/>
          <p:nvPr/>
        </p:nvSpPr>
        <p:spPr>
          <a:xfrm>
            <a:off x="7618293" y="4940074"/>
            <a:ext cx="679800" cy="92400"/>
          </a:xfrm>
          <a:prstGeom prst="rect">
            <a:avLst/>
          </a:prstGeom>
          <a:noFill/>
          <a:ln>
            <a:noFill/>
          </a:ln>
        </p:spPr>
        <p:txBody>
          <a:bodyPr anchorCtr="0" anchor="ctr" bIns="0" lIns="0" spcFirstLastPara="1" rIns="0" wrap="square" tIns="0">
            <a:spAutoFit/>
          </a:bodyPr>
          <a:lstStyle/>
          <a:p>
            <a:pPr indent="0" lvl="0" marL="0" marR="0" rtl="0" algn="r">
              <a:spcBef>
                <a:spcPts val="0"/>
              </a:spcBef>
              <a:spcAft>
                <a:spcPts val="0"/>
              </a:spcAft>
              <a:buNone/>
            </a:pPr>
            <a:r>
              <a:rPr b="0" lang="en" sz="600">
                <a:solidFill>
                  <a:srgbClr val="A5A5A5"/>
                </a:solidFill>
                <a:latin typeface="Quattrocento Sans"/>
                <a:ea typeface="Quattrocento Sans"/>
                <a:cs typeface="Quattrocento Sans"/>
                <a:sym typeface="Quattrocento Sans"/>
              </a:rPr>
              <a:t>Innovation Research</a:t>
            </a:r>
            <a:endParaRPr sz="11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8" name="Shape 78"/>
        <p:cNvGrpSpPr/>
        <p:nvPr/>
      </p:nvGrpSpPr>
      <p:grpSpPr>
        <a:xfrm>
          <a:off x="0" y="0"/>
          <a:ext cx="0" cy="0"/>
          <a:chOff x="0" y="0"/>
          <a:chExt cx="0" cy="0"/>
        </a:xfrm>
      </p:grpSpPr>
      <p:sp>
        <p:nvSpPr>
          <p:cNvPr id="79" name="Google Shape;79;p20"/>
          <p:cNvSpPr txBox="1"/>
          <p:nvPr>
            <p:ph type="title"/>
          </p:nvPr>
        </p:nvSpPr>
        <p:spPr>
          <a:xfrm>
            <a:off x="400050" y="273844"/>
            <a:ext cx="83463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0" name="Google Shape;80;p20"/>
          <p:cNvSpPr txBox="1"/>
          <p:nvPr>
            <p:ph idx="1" type="body"/>
          </p:nvPr>
        </p:nvSpPr>
        <p:spPr>
          <a:xfrm>
            <a:off x="400050" y="1260872"/>
            <a:ext cx="4098300" cy="6279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1" name="Google Shape;81;p20"/>
          <p:cNvSpPr txBox="1"/>
          <p:nvPr>
            <p:ph idx="2" type="body"/>
          </p:nvPr>
        </p:nvSpPr>
        <p:spPr>
          <a:xfrm>
            <a:off x="400050" y="1878806"/>
            <a:ext cx="4098300" cy="2807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 name="Google Shape;82;p20"/>
          <p:cNvSpPr txBox="1"/>
          <p:nvPr>
            <p:ph idx="3" type="body"/>
          </p:nvPr>
        </p:nvSpPr>
        <p:spPr>
          <a:xfrm>
            <a:off x="4629150" y="1260872"/>
            <a:ext cx="41148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3" name="Google Shape;83;p20"/>
          <p:cNvSpPr txBox="1"/>
          <p:nvPr>
            <p:ph idx="4" type="body"/>
          </p:nvPr>
        </p:nvSpPr>
        <p:spPr>
          <a:xfrm>
            <a:off x="4629150" y="1878806"/>
            <a:ext cx="4114800" cy="2807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4" name="Google Shape;84;p20"/>
          <p:cNvSpPr/>
          <p:nvPr/>
        </p:nvSpPr>
        <p:spPr>
          <a:xfrm>
            <a:off x="8448675" y="4828980"/>
            <a:ext cx="249000" cy="314700"/>
          </a:xfrm>
          <a:prstGeom prst="round2SameRect">
            <a:avLst>
              <a:gd fmla="val 50000" name="adj1"/>
              <a:gd fmla="val 0" name="adj2"/>
            </a:avLst>
          </a:prstGeom>
          <a:gradFill>
            <a:gsLst>
              <a:gs pos="0">
                <a:srgbClr val="7F7F7F"/>
              </a:gs>
              <a:gs pos="100000">
                <a:srgbClr val="3F3F3F"/>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5" name="Google Shape;85;p20"/>
          <p:cNvSpPr txBox="1"/>
          <p:nvPr/>
        </p:nvSpPr>
        <p:spPr>
          <a:xfrm>
            <a:off x="8448675" y="4928532"/>
            <a:ext cx="249000" cy="1230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fld id="{00000000-1234-1234-1234-123412341234}" type="slidenum">
              <a:rPr b="1" lang="en" sz="800">
                <a:solidFill>
                  <a:schemeClr val="lt1"/>
                </a:solidFill>
                <a:latin typeface="Quattrocento Sans"/>
                <a:ea typeface="Quattrocento Sans"/>
                <a:cs typeface="Quattrocento Sans"/>
                <a:sym typeface="Quattrocento Sans"/>
              </a:rPr>
              <a:t>‹#›</a:t>
            </a:fld>
            <a:endParaRPr b="1" sz="800">
              <a:solidFill>
                <a:schemeClr val="lt1"/>
              </a:solidFill>
              <a:latin typeface="Quattrocento Sans"/>
              <a:ea typeface="Quattrocento Sans"/>
              <a:cs typeface="Quattrocento Sans"/>
              <a:sym typeface="Quattrocento Sans"/>
            </a:endParaRPr>
          </a:p>
        </p:txBody>
      </p:sp>
      <p:sp>
        <p:nvSpPr>
          <p:cNvPr id="86" name="Google Shape;86;p20"/>
          <p:cNvSpPr txBox="1"/>
          <p:nvPr/>
        </p:nvSpPr>
        <p:spPr>
          <a:xfrm>
            <a:off x="7618293" y="4940074"/>
            <a:ext cx="679800" cy="92400"/>
          </a:xfrm>
          <a:prstGeom prst="rect">
            <a:avLst/>
          </a:prstGeom>
          <a:noFill/>
          <a:ln>
            <a:noFill/>
          </a:ln>
        </p:spPr>
        <p:txBody>
          <a:bodyPr anchorCtr="0" anchor="ctr" bIns="0" lIns="0" spcFirstLastPara="1" rIns="0" wrap="square" tIns="0">
            <a:spAutoFit/>
          </a:bodyPr>
          <a:lstStyle/>
          <a:p>
            <a:pPr indent="0" lvl="0" marL="0" marR="0" rtl="0" algn="r">
              <a:spcBef>
                <a:spcPts val="0"/>
              </a:spcBef>
              <a:spcAft>
                <a:spcPts val="0"/>
              </a:spcAft>
              <a:buNone/>
            </a:pPr>
            <a:r>
              <a:rPr b="0" lang="en" sz="600">
                <a:solidFill>
                  <a:srgbClr val="A5A5A5"/>
                </a:solidFill>
                <a:latin typeface="Quattrocento Sans"/>
                <a:ea typeface="Quattrocento Sans"/>
                <a:cs typeface="Quattrocento Sans"/>
                <a:sym typeface="Quattrocento Sans"/>
              </a:rPr>
              <a:t>Innovation Research</a:t>
            </a:r>
            <a:endParaRPr sz="11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7" name="Shape 87"/>
        <p:cNvGrpSpPr/>
        <p:nvPr/>
      </p:nvGrpSpPr>
      <p:grpSpPr>
        <a:xfrm>
          <a:off x="0" y="0"/>
          <a:ext cx="0" cy="0"/>
          <a:chOff x="0" y="0"/>
          <a:chExt cx="0" cy="0"/>
        </a:xfrm>
      </p:grpSpPr>
      <p:sp>
        <p:nvSpPr>
          <p:cNvPr id="88" name="Google Shape;88;p21"/>
          <p:cNvSpPr/>
          <p:nvPr/>
        </p:nvSpPr>
        <p:spPr>
          <a:xfrm>
            <a:off x="8448675" y="4828980"/>
            <a:ext cx="249000" cy="314700"/>
          </a:xfrm>
          <a:prstGeom prst="round2SameRect">
            <a:avLst>
              <a:gd fmla="val 50000" name="adj1"/>
              <a:gd fmla="val 0" name="adj2"/>
            </a:avLst>
          </a:prstGeom>
          <a:gradFill>
            <a:gsLst>
              <a:gs pos="0">
                <a:srgbClr val="7F7F7F"/>
              </a:gs>
              <a:gs pos="100000">
                <a:srgbClr val="3F3F3F"/>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9" name="Google Shape;89;p21"/>
          <p:cNvSpPr txBox="1"/>
          <p:nvPr/>
        </p:nvSpPr>
        <p:spPr>
          <a:xfrm>
            <a:off x="8448675" y="4928532"/>
            <a:ext cx="249000" cy="1230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fld id="{00000000-1234-1234-1234-123412341234}" type="slidenum">
              <a:rPr b="1" lang="en" sz="800">
                <a:solidFill>
                  <a:schemeClr val="lt1"/>
                </a:solidFill>
                <a:latin typeface="Quattrocento Sans"/>
                <a:ea typeface="Quattrocento Sans"/>
                <a:cs typeface="Quattrocento Sans"/>
                <a:sym typeface="Quattrocento Sans"/>
              </a:rPr>
              <a:t>‹#›</a:t>
            </a:fld>
            <a:endParaRPr b="1" sz="800">
              <a:solidFill>
                <a:schemeClr val="lt1"/>
              </a:solidFill>
              <a:latin typeface="Quattrocento Sans"/>
              <a:ea typeface="Quattrocento Sans"/>
              <a:cs typeface="Quattrocento Sans"/>
              <a:sym typeface="Quattrocento Sans"/>
            </a:endParaRPr>
          </a:p>
        </p:txBody>
      </p:sp>
      <p:sp>
        <p:nvSpPr>
          <p:cNvPr id="90" name="Google Shape;90;p21"/>
          <p:cNvSpPr txBox="1"/>
          <p:nvPr/>
        </p:nvSpPr>
        <p:spPr>
          <a:xfrm>
            <a:off x="7618293" y="4940074"/>
            <a:ext cx="679800" cy="92400"/>
          </a:xfrm>
          <a:prstGeom prst="rect">
            <a:avLst/>
          </a:prstGeom>
          <a:noFill/>
          <a:ln>
            <a:noFill/>
          </a:ln>
        </p:spPr>
        <p:txBody>
          <a:bodyPr anchorCtr="0" anchor="ctr" bIns="0" lIns="0" spcFirstLastPara="1" rIns="0" wrap="square" tIns="0">
            <a:spAutoFit/>
          </a:bodyPr>
          <a:lstStyle/>
          <a:p>
            <a:pPr indent="0" lvl="0" marL="0" marR="0" rtl="0" algn="r">
              <a:spcBef>
                <a:spcPts val="0"/>
              </a:spcBef>
              <a:spcAft>
                <a:spcPts val="0"/>
              </a:spcAft>
              <a:buNone/>
            </a:pPr>
            <a:r>
              <a:rPr b="0" lang="en" sz="600">
                <a:solidFill>
                  <a:srgbClr val="A5A5A5"/>
                </a:solidFill>
                <a:latin typeface="Quattrocento Sans"/>
                <a:ea typeface="Quattrocento Sans"/>
                <a:cs typeface="Quattrocento Sans"/>
                <a:sym typeface="Quattrocento Sans"/>
              </a:rPr>
              <a:t>Innovation Research</a:t>
            </a:r>
            <a:endParaRPr sz="11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1" name="Shape 91"/>
        <p:cNvGrpSpPr/>
        <p:nvPr/>
      </p:nvGrpSpPr>
      <p:grpSpPr>
        <a:xfrm>
          <a:off x="0" y="0"/>
          <a:ext cx="0" cy="0"/>
          <a:chOff x="0" y="0"/>
          <a:chExt cx="0" cy="0"/>
        </a:xfrm>
      </p:grpSpPr>
      <p:sp>
        <p:nvSpPr>
          <p:cNvPr id="92" name="Google Shape;92;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Georgia"/>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3" name="Google Shape;93;p2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94" name="Google Shape;94;p2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95" name="Google Shape;95;p22"/>
          <p:cNvSpPr/>
          <p:nvPr/>
        </p:nvSpPr>
        <p:spPr>
          <a:xfrm>
            <a:off x="8448675" y="4828980"/>
            <a:ext cx="249000" cy="314700"/>
          </a:xfrm>
          <a:prstGeom prst="round2SameRect">
            <a:avLst>
              <a:gd fmla="val 50000" name="adj1"/>
              <a:gd fmla="val 0" name="adj2"/>
            </a:avLst>
          </a:prstGeom>
          <a:gradFill>
            <a:gsLst>
              <a:gs pos="0">
                <a:srgbClr val="7F7F7F"/>
              </a:gs>
              <a:gs pos="100000">
                <a:srgbClr val="3F3F3F"/>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6" name="Google Shape;96;p22"/>
          <p:cNvSpPr txBox="1"/>
          <p:nvPr/>
        </p:nvSpPr>
        <p:spPr>
          <a:xfrm>
            <a:off x="8448675" y="4928532"/>
            <a:ext cx="249000" cy="1230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fld id="{00000000-1234-1234-1234-123412341234}" type="slidenum">
              <a:rPr b="1" lang="en" sz="800">
                <a:solidFill>
                  <a:schemeClr val="lt1"/>
                </a:solidFill>
                <a:latin typeface="Quattrocento Sans"/>
                <a:ea typeface="Quattrocento Sans"/>
                <a:cs typeface="Quattrocento Sans"/>
                <a:sym typeface="Quattrocento Sans"/>
              </a:rPr>
              <a:t>‹#›</a:t>
            </a:fld>
            <a:endParaRPr b="1" sz="800">
              <a:solidFill>
                <a:schemeClr val="lt1"/>
              </a:solidFill>
              <a:latin typeface="Quattrocento Sans"/>
              <a:ea typeface="Quattrocento Sans"/>
              <a:cs typeface="Quattrocento Sans"/>
              <a:sym typeface="Quattrocento Sans"/>
            </a:endParaRPr>
          </a:p>
        </p:txBody>
      </p:sp>
      <p:sp>
        <p:nvSpPr>
          <p:cNvPr id="97" name="Google Shape;97;p22"/>
          <p:cNvSpPr txBox="1"/>
          <p:nvPr/>
        </p:nvSpPr>
        <p:spPr>
          <a:xfrm>
            <a:off x="7618293" y="4940074"/>
            <a:ext cx="679800" cy="92400"/>
          </a:xfrm>
          <a:prstGeom prst="rect">
            <a:avLst/>
          </a:prstGeom>
          <a:noFill/>
          <a:ln>
            <a:noFill/>
          </a:ln>
        </p:spPr>
        <p:txBody>
          <a:bodyPr anchorCtr="0" anchor="ctr" bIns="0" lIns="0" spcFirstLastPara="1" rIns="0" wrap="square" tIns="0">
            <a:spAutoFit/>
          </a:bodyPr>
          <a:lstStyle/>
          <a:p>
            <a:pPr indent="0" lvl="0" marL="0" marR="0" rtl="0" algn="r">
              <a:spcBef>
                <a:spcPts val="0"/>
              </a:spcBef>
              <a:spcAft>
                <a:spcPts val="0"/>
              </a:spcAft>
              <a:buNone/>
            </a:pPr>
            <a:r>
              <a:rPr b="0" lang="en" sz="600">
                <a:solidFill>
                  <a:srgbClr val="A5A5A5"/>
                </a:solidFill>
                <a:latin typeface="Quattrocento Sans"/>
                <a:ea typeface="Quattrocento Sans"/>
                <a:cs typeface="Quattrocento Sans"/>
                <a:sym typeface="Quattrocento Sans"/>
              </a:rPr>
              <a:t>Innovation Research</a:t>
            </a:r>
            <a:endParaRPr sz="11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8" name="Shape 98"/>
        <p:cNvGrpSpPr/>
        <p:nvPr/>
      </p:nvGrpSpPr>
      <p:grpSpPr>
        <a:xfrm>
          <a:off x="0" y="0"/>
          <a:ext cx="0" cy="0"/>
          <a:chOff x="0" y="0"/>
          <a:chExt cx="0" cy="0"/>
        </a:xfrm>
      </p:grpSpPr>
      <p:sp>
        <p:nvSpPr>
          <p:cNvPr id="99" name="Google Shape;99;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Georgia"/>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0" name="Google Shape;100;p23"/>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Quattrocento Sans"/>
                <a:ea typeface="Quattrocento Sans"/>
                <a:cs typeface="Quattrocento Sans"/>
                <a:sym typeface="Quattrocento Sans"/>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Quattrocento Sans"/>
                <a:ea typeface="Quattrocento Sans"/>
                <a:cs typeface="Quattrocento Sans"/>
                <a:sym typeface="Quattrocento Sans"/>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Quattrocento Sans"/>
                <a:ea typeface="Quattrocento Sans"/>
                <a:cs typeface="Quattrocento Sans"/>
                <a:sym typeface="Quattrocento Sans"/>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101" name="Google Shape;101;p2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2" name="Google Shape;102;p23"/>
          <p:cNvSpPr/>
          <p:nvPr/>
        </p:nvSpPr>
        <p:spPr>
          <a:xfrm>
            <a:off x="8448675" y="4828980"/>
            <a:ext cx="249000" cy="314700"/>
          </a:xfrm>
          <a:prstGeom prst="round2SameRect">
            <a:avLst>
              <a:gd fmla="val 50000" name="adj1"/>
              <a:gd fmla="val 0" name="adj2"/>
            </a:avLst>
          </a:prstGeom>
          <a:gradFill>
            <a:gsLst>
              <a:gs pos="0">
                <a:srgbClr val="7F7F7F"/>
              </a:gs>
              <a:gs pos="100000">
                <a:srgbClr val="3F3F3F"/>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3" name="Google Shape;103;p23"/>
          <p:cNvSpPr txBox="1"/>
          <p:nvPr/>
        </p:nvSpPr>
        <p:spPr>
          <a:xfrm>
            <a:off x="8448675" y="4928532"/>
            <a:ext cx="249000" cy="1230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fld id="{00000000-1234-1234-1234-123412341234}" type="slidenum">
              <a:rPr b="1" lang="en" sz="800">
                <a:solidFill>
                  <a:schemeClr val="lt1"/>
                </a:solidFill>
                <a:latin typeface="Quattrocento Sans"/>
                <a:ea typeface="Quattrocento Sans"/>
                <a:cs typeface="Quattrocento Sans"/>
                <a:sym typeface="Quattrocento Sans"/>
              </a:rPr>
              <a:t>‹#›</a:t>
            </a:fld>
            <a:endParaRPr b="1" sz="800">
              <a:solidFill>
                <a:schemeClr val="lt1"/>
              </a:solidFill>
              <a:latin typeface="Quattrocento Sans"/>
              <a:ea typeface="Quattrocento Sans"/>
              <a:cs typeface="Quattrocento Sans"/>
              <a:sym typeface="Quattrocento Sans"/>
            </a:endParaRPr>
          </a:p>
        </p:txBody>
      </p:sp>
      <p:sp>
        <p:nvSpPr>
          <p:cNvPr id="104" name="Google Shape;104;p23"/>
          <p:cNvSpPr txBox="1"/>
          <p:nvPr/>
        </p:nvSpPr>
        <p:spPr>
          <a:xfrm>
            <a:off x="7618293" y="4940074"/>
            <a:ext cx="679800" cy="92400"/>
          </a:xfrm>
          <a:prstGeom prst="rect">
            <a:avLst/>
          </a:prstGeom>
          <a:noFill/>
          <a:ln>
            <a:noFill/>
          </a:ln>
        </p:spPr>
        <p:txBody>
          <a:bodyPr anchorCtr="0" anchor="ctr" bIns="0" lIns="0" spcFirstLastPara="1" rIns="0" wrap="square" tIns="0">
            <a:spAutoFit/>
          </a:bodyPr>
          <a:lstStyle/>
          <a:p>
            <a:pPr indent="0" lvl="0" marL="0" marR="0" rtl="0" algn="r">
              <a:spcBef>
                <a:spcPts val="0"/>
              </a:spcBef>
              <a:spcAft>
                <a:spcPts val="0"/>
              </a:spcAft>
              <a:buNone/>
            </a:pPr>
            <a:r>
              <a:rPr b="0" lang="en" sz="600">
                <a:solidFill>
                  <a:srgbClr val="A5A5A5"/>
                </a:solidFill>
                <a:latin typeface="Quattrocento Sans"/>
                <a:ea typeface="Quattrocento Sans"/>
                <a:cs typeface="Quattrocento Sans"/>
                <a:sym typeface="Quattrocento Sans"/>
              </a:rPr>
              <a:t>Innovation Research</a:t>
            </a:r>
            <a:endParaRPr sz="11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5" name="Shape 105"/>
        <p:cNvGrpSpPr/>
        <p:nvPr/>
      </p:nvGrpSpPr>
      <p:grpSpPr>
        <a:xfrm>
          <a:off x="0" y="0"/>
          <a:ext cx="0" cy="0"/>
          <a:chOff x="0" y="0"/>
          <a:chExt cx="0" cy="0"/>
        </a:xfrm>
      </p:grpSpPr>
      <p:sp>
        <p:nvSpPr>
          <p:cNvPr id="106" name="Google Shape;106;p24"/>
          <p:cNvSpPr txBox="1"/>
          <p:nvPr>
            <p:ph type="title"/>
          </p:nvPr>
        </p:nvSpPr>
        <p:spPr>
          <a:xfrm>
            <a:off x="400050" y="304800"/>
            <a:ext cx="8343900" cy="666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7" name="Google Shape;107;p24"/>
          <p:cNvSpPr txBox="1"/>
          <p:nvPr>
            <p:ph idx="1" type="body"/>
          </p:nvPr>
        </p:nvSpPr>
        <p:spPr>
          <a:xfrm rot="5400000">
            <a:off x="2913450" y="-1144182"/>
            <a:ext cx="3317100" cy="83439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8" name="Google Shape;108;p24"/>
          <p:cNvSpPr/>
          <p:nvPr/>
        </p:nvSpPr>
        <p:spPr>
          <a:xfrm>
            <a:off x="8448675" y="4828980"/>
            <a:ext cx="249000" cy="314700"/>
          </a:xfrm>
          <a:prstGeom prst="round2SameRect">
            <a:avLst>
              <a:gd fmla="val 50000" name="adj1"/>
              <a:gd fmla="val 0" name="adj2"/>
            </a:avLst>
          </a:prstGeom>
          <a:gradFill>
            <a:gsLst>
              <a:gs pos="0">
                <a:srgbClr val="7F7F7F"/>
              </a:gs>
              <a:gs pos="100000">
                <a:srgbClr val="3F3F3F"/>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9" name="Google Shape;109;p24"/>
          <p:cNvSpPr txBox="1"/>
          <p:nvPr/>
        </p:nvSpPr>
        <p:spPr>
          <a:xfrm>
            <a:off x="8448675" y="4928532"/>
            <a:ext cx="249000" cy="1230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fld id="{00000000-1234-1234-1234-123412341234}" type="slidenum">
              <a:rPr b="1" lang="en" sz="800">
                <a:solidFill>
                  <a:schemeClr val="lt1"/>
                </a:solidFill>
                <a:latin typeface="Quattrocento Sans"/>
                <a:ea typeface="Quattrocento Sans"/>
                <a:cs typeface="Quattrocento Sans"/>
                <a:sym typeface="Quattrocento Sans"/>
              </a:rPr>
              <a:t>‹#›</a:t>
            </a:fld>
            <a:endParaRPr b="1" sz="800">
              <a:solidFill>
                <a:schemeClr val="lt1"/>
              </a:solidFill>
              <a:latin typeface="Quattrocento Sans"/>
              <a:ea typeface="Quattrocento Sans"/>
              <a:cs typeface="Quattrocento Sans"/>
              <a:sym typeface="Quattrocento Sans"/>
            </a:endParaRPr>
          </a:p>
        </p:txBody>
      </p:sp>
      <p:sp>
        <p:nvSpPr>
          <p:cNvPr id="110" name="Google Shape;110;p24"/>
          <p:cNvSpPr txBox="1"/>
          <p:nvPr/>
        </p:nvSpPr>
        <p:spPr>
          <a:xfrm>
            <a:off x="7618293" y="4940074"/>
            <a:ext cx="679800" cy="92400"/>
          </a:xfrm>
          <a:prstGeom prst="rect">
            <a:avLst/>
          </a:prstGeom>
          <a:noFill/>
          <a:ln>
            <a:noFill/>
          </a:ln>
        </p:spPr>
        <p:txBody>
          <a:bodyPr anchorCtr="0" anchor="ctr" bIns="0" lIns="0" spcFirstLastPara="1" rIns="0" wrap="square" tIns="0">
            <a:spAutoFit/>
          </a:bodyPr>
          <a:lstStyle/>
          <a:p>
            <a:pPr indent="0" lvl="0" marL="0" marR="0" rtl="0" algn="r">
              <a:spcBef>
                <a:spcPts val="0"/>
              </a:spcBef>
              <a:spcAft>
                <a:spcPts val="0"/>
              </a:spcAft>
              <a:buNone/>
            </a:pPr>
            <a:r>
              <a:rPr b="0" lang="en" sz="600">
                <a:solidFill>
                  <a:srgbClr val="A5A5A5"/>
                </a:solidFill>
                <a:latin typeface="Quattrocento Sans"/>
                <a:ea typeface="Quattrocento Sans"/>
                <a:cs typeface="Quattrocento Sans"/>
                <a:sym typeface="Quattrocento Sans"/>
              </a:rPr>
              <a:t>Innovation Research</a:t>
            </a:r>
            <a:endParaRPr sz="11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1" name="Shape 111"/>
        <p:cNvGrpSpPr/>
        <p:nvPr/>
      </p:nvGrpSpPr>
      <p:grpSpPr>
        <a:xfrm>
          <a:off x="0" y="0"/>
          <a:ext cx="0" cy="0"/>
          <a:chOff x="0" y="0"/>
          <a:chExt cx="0" cy="0"/>
        </a:xfrm>
      </p:grpSpPr>
      <p:sp>
        <p:nvSpPr>
          <p:cNvPr id="112" name="Google Shape;112;p25"/>
          <p:cNvSpPr txBox="1"/>
          <p:nvPr>
            <p:ph type="title"/>
          </p:nvPr>
        </p:nvSpPr>
        <p:spPr>
          <a:xfrm rot="5400000">
            <a:off x="5437650" y="1379943"/>
            <a:ext cx="4412400" cy="2200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3" name="Google Shape;113;p25"/>
          <p:cNvSpPr txBox="1"/>
          <p:nvPr>
            <p:ph idx="1" type="body"/>
          </p:nvPr>
        </p:nvSpPr>
        <p:spPr>
          <a:xfrm rot="5400000">
            <a:off x="1208475" y="-534657"/>
            <a:ext cx="4412400" cy="6029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4" name="Google Shape;114;p25"/>
          <p:cNvSpPr/>
          <p:nvPr/>
        </p:nvSpPr>
        <p:spPr>
          <a:xfrm>
            <a:off x="8448675" y="4828980"/>
            <a:ext cx="249000" cy="314700"/>
          </a:xfrm>
          <a:prstGeom prst="round2SameRect">
            <a:avLst>
              <a:gd fmla="val 50000" name="adj1"/>
              <a:gd fmla="val 0" name="adj2"/>
            </a:avLst>
          </a:prstGeom>
          <a:gradFill>
            <a:gsLst>
              <a:gs pos="0">
                <a:srgbClr val="7F7F7F"/>
              </a:gs>
              <a:gs pos="100000">
                <a:srgbClr val="3F3F3F"/>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5" name="Google Shape;115;p25"/>
          <p:cNvSpPr txBox="1"/>
          <p:nvPr/>
        </p:nvSpPr>
        <p:spPr>
          <a:xfrm>
            <a:off x="8448675" y="4928532"/>
            <a:ext cx="249000" cy="1230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fld id="{00000000-1234-1234-1234-123412341234}" type="slidenum">
              <a:rPr b="1" lang="en" sz="800">
                <a:solidFill>
                  <a:schemeClr val="lt1"/>
                </a:solidFill>
                <a:latin typeface="Quattrocento Sans"/>
                <a:ea typeface="Quattrocento Sans"/>
                <a:cs typeface="Quattrocento Sans"/>
                <a:sym typeface="Quattrocento Sans"/>
              </a:rPr>
              <a:t>‹#›</a:t>
            </a:fld>
            <a:endParaRPr b="1" sz="800">
              <a:solidFill>
                <a:schemeClr val="lt1"/>
              </a:solidFill>
              <a:latin typeface="Quattrocento Sans"/>
              <a:ea typeface="Quattrocento Sans"/>
              <a:cs typeface="Quattrocento Sans"/>
              <a:sym typeface="Quattrocento Sans"/>
            </a:endParaRPr>
          </a:p>
        </p:txBody>
      </p:sp>
      <p:sp>
        <p:nvSpPr>
          <p:cNvPr id="116" name="Google Shape;116;p25"/>
          <p:cNvSpPr txBox="1"/>
          <p:nvPr/>
        </p:nvSpPr>
        <p:spPr>
          <a:xfrm>
            <a:off x="7618293" y="4940074"/>
            <a:ext cx="679800" cy="92400"/>
          </a:xfrm>
          <a:prstGeom prst="rect">
            <a:avLst/>
          </a:prstGeom>
          <a:noFill/>
          <a:ln>
            <a:noFill/>
          </a:ln>
        </p:spPr>
        <p:txBody>
          <a:bodyPr anchorCtr="0" anchor="ctr" bIns="0" lIns="0" spcFirstLastPara="1" rIns="0" wrap="square" tIns="0">
            <a:spAutoFit/>
          </a:bodyPr>
          <a:lstStyle/>
          <a:p>
            <a:pPr indent="0" lvl="0" marL="0" marR="0" rtl="0" algn="r">
              <a:spcBef>
                <a:spcPts val="0"/>
              </a:spcBef>
              <a:spcAft>
                <a:spcPts val="0"/>
              </a:spcAft>
              <a:buNone/>
            </a:pPr>
            <a:r>
              <a:rPr b="0" lang="en" sz="600">
                <a:solidFill>
                  <a:srgbClr val="A5A5A5"/>
                </a:solidFill>
                <a:latin typeface="Quattrocento Sans"/>
                <a:ea typeface="Quattrocento Sans"/>
                <a:cs typeface="Quattrocento Sans"/>
                <a:sym typeface="Quattrocento Sans"/>
              </a:rPr>
              <a:t>Innovation Research</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3" name="Shape 123"/>
        <p:cNvGrpSpPr/>
        <p:nvPr/>
      </p:nvGrpSpPr>
      <p:grpSpPr>
        <a:xfrm>
          <a:off x="0" y="0"/>
          <a:ext cx="0" cy="0"/>
          <a:chOff x="0" y="0"/>
          <a:chExt cx="0" cy="0"/>
        </a:xfrm>
      </p:grpSpPr>
      <p:pic>
        <p:nvPicPr>
          <p:cNvPr id="124" name="Google Shape;124;p27"/>
          <p:cNvPicPr preferRelativeResize="0"/>
          <p:nvPr/>
        </p:nvPicPr>
        <p:blipFill rotWithShape="1">
          <a:blip r:embed="rId2">
            <a:alphaModFix/>
          </a:blip>
          <a:srcRect b="7948" l="0" r="0" t="7940"/>
          <a:stretch/>
        </p:blipFill>
        <p:spPr>
          <a:xfrm flipH="1">
            <a:off x="-2" y="0"/>
            <a:ext cx="9144002" cy="5143501"/>
          </a:xfrm>
          <a:prstGeom prst="rect">
            <a:avLst/>
          </a:prstGeom>
          <a:noFill/>
          <a:ln>
            <a:noFill/>
          </a:ln>
        </p:spPr>
      </p:pic>
      <p:sp>
        <p:nvSpPr>
          <p:cNvPr id="125" name="Google Shape;125;p27"/>
          <p:cNvSpPr/>
          <p:nvPr/>
        </p:nvSpPr>
        <p:spPr>
          <a:xfrm>
            <a:off x="0" y="-517"/>
            <a:ext cx="9144000" cy="5143500"/>
          </a:xfrm>
          <a:prstGeom prst="rect">
            <a:avLst/>
          </a:prstGeom>
          <a:gradFill>
            <a:gsLst>
              <a:gs pos="0">
                <a:srgbClr val="024793">
                  <a:alpha val="80000"/>
                </a:srgbClr>
              </a:gs>
              <a:gs pos="100000">
                <a:srgbClr val="33D360">
                  <a:alpha val="20000"/>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26" name="Google Shape;126;p27"/>
          <p:cNvSpPr txBox="1"/>
          <p:nvPr>
            <p:ph idx="1" type="subTitle"/>
          </p:nvPr>
        </p:nvSpPr>
        <p:spPr>
          <a:xfrm>
            <a:off x="628650" y="3655611"/>
            <a:ext cx="6858000" cy="703800"/>
          </a:xfrm>
          <a:prstGeom prst="rect">
            <a:avLst/>
          </a:prstGeom>
          <a:noFill/>
          <a:ln>
            <a:noFill/>
          </a:ln>
        </p:spPr>
        <p:txBody>
          <a:bodyPr anchorCtr="0" anchor="t" bIns="0" lIns="0" spcFirstLastPara="1" rIns="0" wrap="square" tIns="0">
            <a:normAutofit/>
          </a:bodyPr>
          <a:lstStyle>
            <a:lvl1pPr lvl="0" rtl="0" algn="l">
              <a:lnSpc>
                <a:spcPct val="90000"/>
              </a:lnSpc>
              <a:spcBef>
                <a:spcPts val="800"/>
              </a:spcBef>
              <a:spcAft>
                <a:spcPts val="0"/>
              </a:spcAft>
              <a:buClr>
                <a:schemeClr val="lt1"/>
              </a:buClr>
              <a:buSzPts val="1500"/>
              <a:buNone/>
              <a:defRPr sz="15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7" name="Google Shape;127;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8" name="Google Shape;128;p27"/>
          <p:cNvSpPr/>
          <p:nvPr/>
        </p:nvSpPr>
        <p:spPr>
          <a:xfrm>
            <a:off x="5543550" y="749834"/>
            <a:ext cx="3886200" cy="2485800"/>
          </a:xfrm>
          <a:prstGeom prst="ellipse">
            <a:avLst/>
          </a:prstGeom>
          <a:gradFill>
            <a:gsLst>
              <a:gs pos="0">
                <a:schemeClr val="lt1"/>
              </a:gs>
              <a:gs pos="15000">
                <a:schemeClr val="lt1"/>
              </a:gs>
              <a:gs pos="49600">
                <a:srgbClr val="FFFFFF">
                  <a:alpha val="28627"/>
                </a:srgbClr>
              </a:gs>
              <a:gs pos="99000">
                <a:srgbClr val="FFFFFF">
                  <a:alpha val="0"/>
                </a:srgbClr>
              </a:gs>
              <a:gs pos="100000">
                <a:srgbClr val="FFFFFF">
                  <a:alpha val="0"/>
                </a:srgbClr>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9" name="Google Shape;129;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0" name="Google Shape;130;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7"/>
          <p:cNvSpPr/>
          <p:nvPr/>
        </p:nvSpPr>
        <p:spPr>
          <a:xfrm>
            <a:off x="1192" y="-517"/>
            <a:ext cx="9142800" cy="2381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 name="Google Shape;132;p27"/>
          <p:cNvSpPr/>
          <p:nvPr/>
        </p:nvSpPr>
        <p:spPr>
          <a:xfrm>
            <a:off x="1192" y="-17154"/>
            <a:ext cx="9142810" cy="2220940"/>
          </a:xfrm>
          <a:custGeom>
            <a:rect b="b" l="l" r="r" t="t"/>
            <a:pathLst>
              <a:path extrusionOk="0" h="932" w="3840">
                <a:moveTo>
                  <a:pt x="0" y="8"/>
                </a:moveTo>
                <a:cubicBezTo>
                  <a:pt x="0" y="552"/>
                  <a:pt x="0" y="552"/>
                  <a:pt x="0" y="552"/>
                </a:cubicBezTo>
                <a:cubicBezTo>
                  <a:pt x="0" y="552"/>
                  <a:pt x="183" y="0"/>
                  <a:pt x="1040" y="189"/>
                </a:cubicBezTo>
                <a:cubicBezTo>
                  <a:pt x="1896" y="379"/>
                  <a:pt x="2556" y="788"/>
                  <a:pt x="3016" y="860"/>
                </a:cubicBezTo>
                <a:cubicBezTo>
                  <a:pt x="3476" y="932"/>
                  <a:pt x="3840" y="644"/>
                  <a:pt x="3840" y="644"/>
                </a:cubicBezTo>
                <a:cubicBezTo>
                  <a:pt x="3840" y="8"/>
                  <a:pt x="3840" y="8"/>
                  <a:pt x="3840" y="8"/>
                </a:cubicBezTo>
                <a:lnTo>
                  <a:pt x="0" y="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3" name="Google Shape;133;p27"/>
          <p:cNvSpPr/>
          <p:nvPr/>
        </p:nvSpPr>
        <p:spPr>
          <a:xfrm>
            <a:off x="1192" y="47014"/>
            <a:ext cx="9142810" cy="2784197"/>
          </a:xfrm>
          <a:custGeom>
            <a:rect b="b" l="l" r="r" t="t"/>
            <a:pathLst>
              <a:path extrusionOk="0" h="1168" w="3840">
                <a:moveTo>
                  <a:pt x="3840" y="496"/>
                </a:moveTo>
                <a:cubicBezTo>
                  <a:pt x="3840" y="772"/>
                  <a:pt x="3840" y="772"/>
                  <a:pt x="3840" y="772"/>
                </a:cubicBezTo>
                <a:cubicBezTo>
                  <a:pt x="3840" y="772"/>
                  <a:pt x="3324" y="1168"/>
                  <a:pt x="2632" y="868"/>
                </a:cubicBezTo>
                <a:cubicBezTo>
                  <a:pt x="1940" y="568"/>
                  <a:pt x="1136" y="80"/>
                  <a:pt x="600" y="172"/>
                </a:cubicBezTo>
                <a:cubicBezTo>
                  <a:pt x="64" y="264"/>
                  <a:pt x="0" y="788"/>
                  <a:pt x="0" y="788"/>
                </a:cubicBezTo>
                <a:cubicBezTo>
                  <a:pt x="0" y="306"/>
                  <a:pt x="0" y="306"/>
                  <a:pt x="0" y="306"/>
                </a:cubicBezTo>
                <a:cubicBezTo>
                  <a:pt x="0" y="306"/>
                  <a:pt x="264" y="0"/>
                  <a:pt x="988" y="86"/>
                </a:cubicBezTo>
                <a:cubicBezTo>
                  <a:pt x="1755" y="178"/>
                  <a:pt x="2972" y="996"/>
                  <a:pt x="3840" y="496"/>
                </a:cubicBezTo>
                <a:close/>
              </a:path>
            </a:pathLst>
          </a:custGeom>
          <a:gradFill>
            <a:gsLst>
              <a:gs pos="0">
                <a:srgbClr val="117283"/>
              </a:gs>
              <a:gs pos="100000">
                <a:srgbClr val="33D36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4" name="Google Shape;134;p27"/>
          <p:cNvSpPr/>
          <p:nvPr/>
        </p:nvSpPr>
        <p:spPr>
          <a:xfrm>
            <a:off x="1192" y="-265510"/>
            <a:ext cx="9142810" cy="2686754"/>
          </a:xfrm>
          <a:custGeom>
            <a:rect b="b" l="l" r="r" t="t"/>
            <a:pathLst>
              <a:path extrusionOk="0" h="1127" w="3840">
                <a:moveTo>
                  <a:pt x="3840" y="627"/>
                </a:moveTo>
                <a:cubicBezTo>
                  <a:pt x="3840" y="784"/>
                  <a:pt x="3840" y="784"/>
                  <a:pt x="3840" y="784"/>
                </a:cubicBezTo>
                <a:cubicBezTo>
                  <a:pt x="3200" y="1108"/>
                  <a:pt x="2664" y="840"/>
                  <a:pt x="1504" y="420"/>
                </a:cubicBezTo>
                <a:cubicBezTo>
                  <a:pt x="344" y="0"/>
                  <a:pt x="0" y="568"/>
                  <a:pt x="0" y="568"/>
                </a:cubicBezTo>
                <a:cubicBezTo>
                  <a:pt x="0" y="437"/>
                  <a:pt x="0" y="437"/>
                  <a:pt x="0" y="437"/>
                </a:cubicBezTo>
                <a:cubicBezTo>
                  <a:pt x="0" y="437"/>
                  <a:pt x="264" y="131"/>
                  <a:pt x="988" y="217"/>
                </a:cubicBezTo>
                <a:cubicBezTo>
                  <a:pt x="1755" y="309"/>
                  <a:pt x="2972" y="1127"/>
                  <a:pt x="3840" y="627"/>
                </a:cubicBezTo>
                <a:close/>
              </a:path>
            </a:pathLst>
          </a:custGeom>
          <a:gradFill>
            <a:gsLst>
              <a:gs pos="0">
                <a:srgbClr val="024793"/>
              </a:gs>
              <a:gs pos="40000">
                <a:srgbClr val="117283"/>
              </a:gs>
              <a:gs pos="100000">
                <a:srgbClr val="2BBE6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5" name="Google Shape;135;p27"/>
          <p:cNvSpPr txBox="1"/>
          <p:nvPr>
            <p:ph type="ctrTitle"/>
          </p:nvPr>
        </p:nvSpPr>
        <p:spPr>
          <a:xfrm>
            <a:off x="628650" y="1575136"/>
            <a:ext cx="4619700" cy="17907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chemeClr val="lt1"/>
              </a:buClr>
              <a:buSzPts val="4500"/>
              <a:buFont typeface="Arial"/>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6" name="Google Shape;136;p27"/>
          <p:cNvSpPr/>
          <p:nvPr/>
        </p:nvSpPr>
        <p:spPr>
          <a:xfrm flipH="1">
            <a:off x="-4" y="3152775"/>
            <a:ext cx="9100282" cy="1990725"/>
          </a:xfrm>
          <a:custGeom>
            <a:rect b="b" l="l" r="r" t="t"/>
            <a:pathLst>
              <a:path extrusionOk="0" h="952" w="3474">
                <a:moveTo>
                  <a:pt x="3474" y="0"/>
                </a:moveTo>
                <a:cubicBezTo>
                  <a:pt x="3474" y="0"/>
                  <a:pt x="2710" y="580"/>
                  <a:pt x="1634" y="492"/>
                </a:cubicBezTo>
                <a:cubicBezTo>
                  <a:pt x="558" y="404"/>
                  <a:pt x="0" y="952"/>
                  <a:pt x="0" y="952"/>
                </a:cubicBezTo>
                <a:cubicBezTo>
                  <a:pt x="3474" y="952"/>
                  <a:pt x="3474" y="952"/>
                  <a:pt x="3474" y="952"/>
                </a:cubicBezTo>
                <a:lnTo>
                  <a:pt x="3474" y="0"/>
                </a:lnTo>
                <a:close/>
              </a:path>
            </a:pathLst>
          </a:custGeom>
          <a:gradFill>
            <a:gsLst>
              <a:gs pos="0">
                <a:srgbClr val="FFFFFF">
                  <a:alpha val="20000"/>
                </a:srgbClr>
              </a:gs>
              <a:gs pos="100000">
                <a:srgbClr val="FFFFFF">
                  <a:alpha val="4705"/>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7" name="Google Shape;137;p27"/>
          <p:cNvSpPr/>
          <p:nvPr/>
        </p:nvSpPr>
        <p:spPr>
          <a:xfrm>
            <a:off x="4763" y="3949366"/>
            <a:ext cx="9139238" cy="1194134"/>
          </a:xfrm>
          <a:custGeom>
            <a:rect b="b" l="l" r="r" t="t"/>
            <a:pathLst>
              <a:path extrusionOk="0" h="672" w="3840">
                <a:moveTo>
                  <a:pt x="3840" y="0"/>
                </a:moveTo>
                <a:cubicBezTo>
                  <a:pt x="3840" y="0"/>
                  <a:pt x="3408" y="384"/>
                  <a:pt x="2440" y="416"/>
                </a:cubicBezTo>
                <a:cubicBezTo>
                  <a:pt x="1472" y="448"/>
                  <a:pt x="604" y="120"/>
                  <a:pt x="0" y="388"/>
                </a:cubicBezTo>
                <a:cubicBezTo>
                  <a:pt x="0" y="672"/>
                  <a:pt x="0" y="672"/>
                  <a:pt x="0" y="672"/>
                </a:cubicBezTo>
                <a:cubicBezTo>
                  <a:pt x="3840" y="672"/>
                  <a:pt x="3840" y="672"/>
                  <a:pt x="3840" y="672"/>
                </a:cubicBezTo>
                <a:lnTo>
                  <a:pt x="3840" y="0"/>
                </a:lnTo>
                <a:close/>
              </a:path>
            </a:pathLst>
          </a:custGeom>
          <a:gradFill>
            <a:gsLst>
              <a:gs pos="0">
                <a:srgbClr val="FFFFFF">
                  <a:alpha val="20000"/>
                </a:srgbClr>
              </a:gs>
              <a:gs pos="100000">
                <a:srgbClr val="FFFFFF">
                  <a:alpha val="4705"/>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8" name="Google Shape;138;p27"/>
          <p:cNvSpPr/>
          <p:nvPr/>
        </p:nvSpPr>
        <p:spPr>
          <a:xfrm>
            <a:off x="656035" y="3364706"/>
            <a:ext cx="432300" cy="35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9" name="Shape 139"/>
        <p:cNvGrpSpPr/>
        <p:nvPr/>
      </p:nvGrpSpPr>
      <p:grpSpPr>
        <a:xfrm>
          <a:off x="0" y="0"/>
          <a:ext cx="0" cy="0"/>
          <a:chOff x="0" y="0"/>
          <a:chExt cx="0" cy="0"/>
        </a:xfrm>
      </p:grpSpPr>
      <p:sp>
        <p:nvSpPr>
          <p:cNvPr id="140" name="Google Shape;140;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1" name="Google Shape;141;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143" name="Shape 143"/>
        <p:cNvGrpSpPr/>
        <p:nvPr/>
      </p:nvGrpSpPr>
      <p:grpSpPr>
        <a:xfrm>
          <a:off x="0" y="0"/>
          <a:ext cx="0" cy="0"/>
          <a:chOff x="0" y="0"/>
          <a:chExt cx="0" cy="0"/>
        </a:xfrm>
      </p:grpSpPr>
      <p:pic>
        <p:nvPicPr>
          <p:cNvPr id="144" name="Google Shape;144;p29"/>
          <p:cNvPicPr preferRelativeResize="0"/>
          <p:nvPr/>
        </p:nvPicPr>
        <p:blipFill rotWithShape="1">
          <a:blip r:embed="rId2">
            <a:alphaModFix/>
          </a:blip>
          <a:srcRect b="7948" l="0" r="0" t="7940"/>
          <a:stretch/>
        </p:blipFill>
        <p:spPr>
          <a:xfrm flipH="1">
            <a:off x="-2" y="0"/>
            <a:ext cx="9144002" cy="5096488"/>
          </a:xfrm>
          <a:prstGeom prst="rect">
            <a:avLst/>
          </a:prstGeom>
          <a:noFill/>
          <a:ln>
            <a:noFill/>
          </a:ln>
        </p:spPr>
      </p:pic>
      <p:sp>
        <p:nvSpPr>
          <p:cNvPr id="145" name="Google Shape;145;p29"/>
          <p:cNvSpPr/>
          <p:nvPr/>
        </p:nvSpPr>
        <p:spPr>
          <a:xfrm flipH="1" rot="10800000">
            <a:off x="0" y="599"/>
            <a:ext cx="9144000" cy="5142900"/>
          </a:xfrm>
          <a:prstGeom prst="rect">
            <a:avLst/>
          </a:prstGeom>
          <a:gradFill>
            <a:gsLst>
              <a:gs pos="0">
                <a:srgbClr val="024793">
                  <a:alpha val="80000"/>
                </a:srgbClr>
              </a:gs>
              <a:gs pos="100000">
                <a:srgbClr val="33D360">
                  <a:alpha val="20000"/>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6" name="Google Shape;146;p29"/>
          <p:cNvSpPr/>
          <p:nvPr/>
        </p:nvSpPr>
        <p:spPr>
          <a:xfrm flipH="1" rot="10800000">
            <a:off x="5543550" y="1907866"/>
            <a:ext cx="3886200" cy="2485800"/>
          </a:xfrm>
          <a:prstGeom prst="ellipse">
            <a:avLst/>
          </a:prstGeom>
          <a:gradFill>
            <a:gsLst>
              <a:gs pos="0">
                <a:schemeClr val="lt1"/>
              </a:gs>
              <a:gs pos="15000">
                <a:schemeClr val="lt1"/>
              </a:gs>
              <a:gs pos="49600">
                <a:srgbClr val="FFFFFF">
                  <a:alpha val="28627"/>
                </a:srgbClr>
              </a:gs>
              <a:gs pos="99000">
                <a:srgbClr val="FFFFFF">
                  <a:alpha val="0"/>
                </a:srgbClr>
              </a:gs>
              <a:gs pos="100000">
                <a:srgbClr val="FFFFFF">
                  <a:alpha val="0"/>
                </a:srgbClr>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7" name="Google Shape;147;p29"/>
          <p:cNvSpPr/>
          <p:nvPr/>
        </p:nvSpPr>
        <p:spPr>
          <a:xfrm flipH="1" rot="10800000">
            <a:off x="1192" y="2762617"/>
            <a:ext cx="9142800" cy="2381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8" name="Google Shape;148;p29"/>
          <p:cNvSpPr/>
          <p:nvPr/>
        </p:nvSpPr>
        <p:spPr>
          <a:xfrm flipH="1" rot="10800000">
            <a:off x="1192" y="2939714"/>
            <a:ext cx="9142810" cy="2220940"/>
          </a:xfrm>
          <a:custGeom>
            <a:rect b="b" l="l" r="r" t="t"/>
            <a:pathLst>
              <a:path extrusionOk="0" h="932" w="3840">
                <a:moveTo>
                  <a:pt x="0" y="8"/>
                </a:moveTo>
                <a:cubicBezTo>
                  <a:pt x="0" y="552"/>
                  <a:pt x="0" y="552"/>
                  <a:pt x="0" y="552"/>
                </a:cubicBezTo>
                <a:cubicBezTo>
                  <a:pt x="0" y="552"/>
                  <a:pt x="183" y="0"/>
                  <a:pt x="1040" y="189"/>
                </a:cubicBezTo>
                <a:cubicBezTo>
                  <a:pt x="1896" y="379"/>
                  <a:pt x="2556" y="788"/>
                  <a:pt x="3016" y="860"/>
                </a:cubicBezTo>
                <a:cubicBezTo>
                  <a:pt x="3476" y="932"/>
                  <a:pt x="3840" y="644"/>
                  <a:pt x="3840" y="644"/>
                </a:cubicBezTo>
                <a:cubicBezTo>
                  <a:pt x="3840" y="8"/>
                  <a:pt x="3840" y="8"/>
                  <a:pt x="3840" y="8"/>
                </a:cubicBezTo>
                <a:lnTo>
                  <a:pt x="0" y="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9" name="Google Shape;149;p29"/>
          <p:cNvSpPr/>
          <p:nvPr/>
        </p:nvSpPr>
        <p:spPr>
          <a:xfrm flipH="1" rot="10800000">
            <a:off x="1192" y="2312292"/>
            <a:ext cx="9142810" cy="2784194"/>
          </a:xfrm>
          <a:custGeom>
            <a:rect b="b" l="l" r="r" t="t"/>
            <a:pathLst>
              <a:path extrusionOk="0" h="1168" w="3840">
                <a:moveTo>
                  <a:pt x="3840" y="496"/>
                </a:moveTo>
                <a:cubicBezTo>
                  <a:pt x="3840" y="772"/>
                  <a:pt x="3840" y="772"/>
                  <a:pt x="3840" y="772"/>
                </a:cubicBezTo>
                <a:cubicBezTo>
                  <a:pt x="3840" y="772"/>
                  <a:pt x="3324" y="1168"/>
                  <a:pt x="2632" y="868"/>
                </a:cubicBezTo>
                <a:cubicBezTo>
                  <a:pt x="1940" y="568"/>
                  <a:pt x="1136" y="80"/>
                  <a:pt x="600" y="172"/>
                </a:cubicBezTo>
                <a:cubicBezTo>
                  <a:pt x="64" y="264"/>
                  <a:pt x="0" y="788"/>
                  <a:pt x="0" y="788"/>
                </a:cubicBezTo>
                <a:cubicBezTo>
                  <a:pt x="0" y="306"/>
                  <a:pt x="0" y="306"/>
                  <a:pt x="0" y="306"/>
                </a:cubicBezTo>
                <a:cubicBezTo>
                  <a:pt x="0" y="306"/>
                  <a:pt x="264" y="0"/>
                  <a:pt x="988" y="86"/>
                </a:cubicBezTo>
                <a:cubicBezTo>
                  <a:pt x="1755" y="178"/>
                  <a:pt x="2972" y="996"/>
                  <a:pt x="3840" y="496"/>
                </a:cubicBezTo>
                <a:close/>
              </a:path>
            </a:pathLst>
          </a:custGeom>
          <a:gradFill>
            <a:gsLst>
              <a:gs pos="0">
                <a:srgbClr val="117283"/>
              </a:gs>
              <a:gs pos="100000">
                <a:srgbClr val="33D36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0" name="Google Shape;150;p29"/>
          <p:cNvSpPr/>
          <p:nvPr/>
        </p:nvSpPr>
        <p:spPr>
          <a:xfrm flipH="1" rot="10800000">
            <a:off x="1192" y="2722256"/>
            <a:ext cx="9142810" cy="2686754"/>
          </a:xfrm>
          <a:custGeom>
            <a:rect b="b" l="l" r="r" t="t"/>
            <a:pathLst>
              <a:path extrusionOk="0" h="1127" w="3840">
                <a:moveTo>
                  <a:pt x="3840" y="627"/>
                </a:moveTo>
                <a:cubicBezTo>
                  <a:pt x="3840" y="784"/>
                  <a:pt x="3840" y="784"/>
                  <a:pt x="3840" y="784"/>
                </a:cubicBezTo>
                <a:cubicBezTo>
                  <a:pt x="3200" y="1108"/>
                  <a:pt x="2664" y="840"/>
                  <a:pt x="1504" y="420"/>
                </a:cubicBezTo>
                <a:cubicBezTo>
                  <a:pt x="344" y="0"/>
                  <a:pt x="0" y="568"/>
                  <a:pt x="0" y="568"/>
                </a:cubicBezTo>
                <a:cubicBezTo>
                  <a:pt x="0" y="437"/>
                  <a:pt x="0" y="437"/>
                  <a:pt x="0" y="437"/>
                </a:cubicBezTo>
                <a:cubicBezTo>
                  <a:pt x="0" y="437"/>
                  <a:pt x="264" y="131"/>
                  <a:pt x="988" y="217"/>
                </a:cubicBezTo>
                <a:cubicBezTo>
                  <a:pt x="1755" y="309"/>
                  <a:pt x="2972" y="1127"/>
                  <a:pt x="3840" y="627"/>
                </a:cubicBezTo>
                <a:close/>
              </a:path>
            </a:pathLst>
          </a:custGeom>
          <a:gradFill>
            <a:gsLst>
              <a:gs pos="0">
                <a:srgbClr val="024793"/>
              </a:gs>
              <a:gs pos="40000">
                <a:srgbClr val="117283"/>
              </a:gs>
              <a:gs pos="100000">
                <a:srgbClr val="2BBE6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1" name="Google Shape;151;p29"/>
          <p:cNvSpPr/>
          <p:nvPr/>
        </p:nvSpPr>
        <p:spPr>
          <a:xfrm rot="10800000">
            <a:off x="-4" y="0"/>
            <a:ext cx="9100282" cy="1990725"/>
          </a:xfrm>
          <a:custGeom>
            <a:rect b="b" l="l" r="r" t="t"/>
            <a:pathLst>
              <a:path extrusionOk="0" h="952" w="3474">
                <a:moveTo>
                  <a:pt x="3474" y="0"/>
                </a:moveTo>
                <a:cubicBezTo>
                  <a:pt x="3474" y="0"/>
                  <a:pt x="2710" y="580"/>
                  <a:pt x="1634" y="492"/>
                </a:cubicBezTo>
                <a:cubicBezTo>
                  <a:pt x="558" y="404"/>
                  <a:pt x="0" y="952"/>
                  <a:pt x="0" y="952"/>
                </a:cubicBezTo>
                <a:cubicBezTo>
                  <a:pt x="3474" y="952"/>
                  <a:pt x="3474" y="952"/>
                  <a:pt x="3474" y="952"/>
                </a:cubicBezTo>
                <a:lnTo>
                  <a:pt x="3474" y="0"/>
                </a:lnTo>
                <a:close/>
              </a:path>
            </a:pathLst>
          </a:custGeom>
          <a:gradFill>
            <a:gsLst>
              <a:gs pos="0">
                <a:srgbClr val="FFFFFF">
                  <a:alpha val="20000"/>
                </a:srgbClr>
              </a:gs>
              <a:gs pos="100000">
                <a:srgbClr val="FFFFFF">
                  <a:alpha val="4705"/>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2" name="Google Shape;152;p29"/>
          <p:cNvSpPr/>
          <p:nvPr/>
        </p:nvSpPr>
        <p:spPr>
          <a:xfrm flipH="1" rot="10800000">
            <a:off x="4763" y="0"/>
            <a:ext cx="9139238" cy="1194134"/>
          </a:xfrm>
          <a:custGeom>
            <a:rect b="b" l="l" r="r" t="t"/>
            <a:pathLst>
              <a:path extrusionOk="0" h="672" w="3840">
                <a:moveTo>
                  <a:pt x="3840" y="0"/>
                </a:moveTo>
                <a:cubicBezTo>
                  <a:pt x="3840" y="0"/>
                  <a:pt x="3408" y="384"/>
                  <a:pt x="2440" y="416"/>
                </a:cubicBezTo>
                <a:cubicBezTo>
                  <a:pt x="1472" y="448"/>
                  <a:pt x="604" y="120"/>
                  <a:pt x="0" y="388"/>
                </a:cubicBezTo>
                <a:cubicBezTo>
                  <a:pt x="0" y="672"/>
                  <a:pt x="0" y="672"/>
                  <a:pt x="0" y="672"/>
                </a:cubicBezTo>
                <a:cubicBezTo>
                  <a:pt x="3840" y="672"/>
                  <a:pt x="3840" y="672"/>
                  <a:pt x="3840" y="672"/>
                </a:cubicBezTo>
                <a:lnTo>
                  <a:pt x="3840" y="0"/>
                </a:lnTo>
                <a:close/>
              </a:path>
            </a:pathLst>
          </a:custGeom>
          <a:gradFill>
            <a:gsLst>
              <a:gs pos="0">
                <a:srgbClr val="FFFFFF">
                  <a:alpha val="20000"/>
                </a:srgbClr>
              </a:gs>
              <a:gs pos="100000">
                <a:srgbClr val="FFFFFF">
                  <a:alpha val="4705"/>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3" name="Google Shape;153;p29"/>
          <p:cNvSpPr txBox="1"/>
          <p:nvPr>
            <p:ph idx="1" type="subTitle"/>
          </p:nvPr>
        </p:nvSpPr>
        <p:spPr>
          <a:xfrm>
            <a:off x="628650" y="2354429"/>
            <a:ext cx="6858000" cy="703800"/>
          </a:xfrm>
          <a:prstGeom prst="rect">
            <a:avLst/>
          </a:prstGeom>
          <a:noFill/>
          <a:ln>
            <a:noFill/>
          </a:ln>
        </p:spPr>
        <p:txBody>
          <a:bodyPr anchorCtr="0" anchor="t" bIns="0" lIns="0" spcFirstLastPara="1" rIns="0" wrap="square" tIns="0">
            <a:normAutofit/>
          </a:bodyPr>
          <a:lstStyle>
            <a:lvl1pPr lvl="0" rtl="0" algn="l">
              <a:lnSpc>
                <a:spcPct val="90000"/>
              </a:lnSpc>
              <a:spcBef>
                <a:spcPts val="800"/>
              </a:spcBef>
              <a:spcAft>
                <a:spcPts val="0"/>
              </a:spcAft>
              <a:buClr>
                <a:schemeClr val="lt1"/>
              </a:buClr>
              <a:buSzPts val="1500"/>
              <a:buNone/>
              <a:defRPr sz="15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54" name="Google Shape;154;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 name="Google Shape;156;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29"/>
          <p:cNvSpPr txBox="1"/>
          <p:nvPr>
            <p:ph type="ctrTitle"/>
          </p:nvPr>
        </p:nvSpPr>
        <p:spPr>
          <a:xfrm>
            <a:off x="628650" y="273954"/>
            <a:ext cx="4619700" cy="17907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chemeClr val="lt1"/>
              </a:buClr>
              <a:buSzPts val="4500"/>
              <a:buFont typeface="Arial"/>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8" name="Google Shape;158;p29"/>
          <p:cNvSpPr/>
          <p:nvPr/>
        </p:nvSpPr>
        <p:spPr>
          <a:xfrm>
            <a:off x="656035" y="2150609"/>
            <a:ext cx="432300" cy="35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9" name="Shape 159"/>
        <p:cNvGrpSpPr/>
        <p:nvPr/>
      </p:nvGrpSpPr>
      <p:grpSpPr>
        <a:xfrm>
          <a:off x="0" y="0"/>
          <a:ext cx="0" cy="0"/>
          <a:chOff x="0" y="0"/>
          <a:chExt cx="0" cy="0"/>
        </a:xfrm>
      </p:grpSpPr>
      <p:sp>
        <p:nvSpPr>
          <p:cNvPr id="160" name="Google Shape;160;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1" name="Google Shape;161;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2" name="Google Shape;16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3" name="Google Shape;16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4" name="Google Shape;164;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5" name="Shape 165"/>
        <p:cNvGrpSpPr/>
        <p:nvPr/>
      </p:nvGrpSpPr>
      <p:grpSpPr>
        <a:xfrm>
          <a:off x="0" y="0"/>
          <a:ext cx="0" cy="0"/>
          <a:chOff x="0" y="0"/>
          <a:chExt cx="0" cy="0"/>
        </a:xfrm>
      </p:grpSpPr>
      <p:sp>
        <p:nvSpPr>
          <p:cNvPr id="166" name="Google Shape;166;p31"/>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Aria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7" name="Google Shape;167;p3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68" name="Google Shape;168;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9" name="Google Shape;169;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0" name="Google Shape;170;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1" name="Shape 171"/>
        <p:cNvGrpSpPr/>
        <p:nvPr/>
      </p:nvGrpSpPr>
      <p:grpSpPr>
        <a:xfrm>
          <a:off x="0" y="0"/>
          <a:ext cx="0" cy="0"/>
          <a:chOff x="0" y="0"/>
          <a:chExt cx="0" cy="0"/>
        </a:xfrm>
      </p:grpSpPr>
      <p:sp>
        <p:nvSpPr>
          <p:cNvPr id="172" name="Google Shape;172;p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3" name="Google Shape;173;p3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4" name="Google Shape;174;p3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5" name="Google Shape;175;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6" name="Google Shape;176;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7" name="Google Shape;177;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8" name="Shape 178"/>
        <p:cNvGrpSpPr/>
        <p:nvPr/>
      </p:nvGrpSpPr>
      <p:grpSpPr>
        <a:xfrm>
          <a:off x="0" y="0"/>
          <a:ext cx="0" cy="0"/>
          <a:chOff x="0" y="0"/>
          <a:chExt cx="0" cy="0"/>
        </a:xfrm>
      </p:grpSpPr>
      <p:sp>
        <p:nvSpPr>
          <p:cNvPr id="179" name="Google Shape;179;p33"/>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0" name="Google Shape;180;p3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81" name="Google Shape;181;p33"/>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2" name="Google Shape;182;p3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83" name="Google Shape;183;p33"/>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4" name="Google Shape;184;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5" name="Google Shape;185;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6" name="Google Shape;186;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7" name="Shape 187"/>
        <p:cNvGrpSpPr/>
        <p:nvPr/>
      </p:nvGrpSpPr>
      <p:grpSpPr>
        <a:xfrm>
          <a:off x="0" y="0"/>
          <a:ext cx="0" cy="0"/>
          <a:chOff x="0" y="0"/>
          <a:chExt cx="0" cy="0"/>
        </a:xfrm>
      </p:grpSpPr>
      <p:sp>
        <p:nvSpPr>
          <p:cNvPr id="188" name="Google Shape;188;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9" name="Google Shape;189;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0" name="Google Shape;190;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1" name="Google Shape;191;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2" name="Shape 192"/>
        <p:cNvGrpSpPr/>
        <p:nvPr/>
      </p:nvGrpSpPr>
      <p:grpSpPr>
        <a:xfrm>
          <a:off x="0" y="0"/>
          <a:ext cx="0" cy="0"/>
          <a:chOff x="0" y="0"/>
          <a:chExt cx="0" cy="0"/>
        </a:xfrm>
      </p:grpSpPr>
      <p:sp>
        <p:nvSpPr>
          <p:cNvPr id="193" name="Google Shape;193;p3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4" name="Google Shape;194;p35"/>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95" name="Google Shape;195;p35"/>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96" name="Google Shape;196;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7" name="Google Shape;197;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8" name="Google Shape;198;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9" name="Shape 199"/>
        <p:cNvGrpSpPr/>
        <p:nvPr/>
      </p:nvGrpSpPr>
      <p:grpSpPr>
        <a:xfrm>
          <a:off x="0" y="0"/>
          <a:ext cx="0" cy="0"/>
          <a:chOff x="0" y="0"/>
          <a:chExt cx="0" cy="0"/>
        </a:xfrm>
      </p:grpSpPr>
      <p:sp>
        <p:nvSpPr>
          <p:cNvPr id="200" name="Google Shape;200;p3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1" name="Google Shape;201;p36"/>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202" name="Google Shape;202;p36"/>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03" name="Google Shape;203;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4" name="Google Shape;204;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5" name="Google Shape;205;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6" name="Shape 206"/>
        <p:cNvGrpSpPr/>
        <p:nvPr/>
      </p:nvGrpSpPr>
      <p:grpSpPr>
        <a:xfrm>
          <a:off x="0" y="0"/>
          <a:ext cx="0" cy="0"/>
          <a:chOff x="0" y="0"/>
          <a:chExt cx="0" cy="0"/>
        </a:xfrm>
      </p:grpSpPr>
      <p:sp>
        <p:nvSpPr>
          <p:cNvPr id="207" name="Google Shape;207;p3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8" name="Google Shape;208;p37"/>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9" name="Google Shape;209;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0" name="Google Shape;210;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1" name="Google Shape;211;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2" name="Shape 212"/>
        <p:cNvGrpSpPr/>
        <p:nvPr/>
      </p:nvGrpSpPr>
      <p:grpSpPr>
        <a:xfrm>
          <a:off x="0" y="0"/>
          <a:ext cx="0" cy="0"/>
          <a:chOff x="0" y="0"/>
          <a:chExt cx="0" cy="0"/>
        </a:xfrm>
      </p:grpSpPr>
      <p:sp>
        <p:nvSpPr>
          <p:cNvPr id="213" name="Google Shape;213;p38"/>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4" name="Google Shape;214;p38"/>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5" name="Google Shape;215;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6" name="Google Shape;216;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7" name="Google Shape;217;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chemeClr val="lt1"/>
        </a:solidFill>
      </p:bgPr>
    </p:bg>
    <p:spTree>
      <p:nvGrpSpPr>
        <p:cNvPr id="224" name="Shape 224"/>
        <p:cNvGrpSpPr/>
        <p:nvPr/>
      </p:nvGrpSpPr>
      <p:grpSpPr>
        <a:xfrm>
          <a:off x="0" y="0"/>
          <a:ext cx="0" cy="0"/>
          <a:chOff x="0" y="0"/>
          <a:chExt cx="0" cy="0"/>
        </a:xfrm>
      </p:grpSpPr>
      <p:sp>
        <p:nvSpPr>
          <p:cNvPr id="225" name="Google Shape;225;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chemeClr val="dk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6" name="Google Shape;226;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7" name="Google Shape;227;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b="0" i="0" sz="900" u="none" cap="none" strike="noStrike">
                <a:solidFill>
                  <a:schemeClr val="dk1"/>
                </a:solidFill>
                <a:latin typeface="Arial"/>
                <a:ea typeface="Arial"/>
                <a:cs typeface="Arial"/>
                <a:sym typeface="Arial"/>
              </a:defRPr>
            </a:lvl1pPr>
            <a:lvl2pPr indent="0" lvl="1" marL="0" rtl="0" algn="r">
              <a:spcBef>
                <a:spcPts val="0"/>
              </a:spcBef>
              <a:buNone/>
              <a:defRPr b="0" i="0" sz="900" u="none" cap="none" strike="noStrike">
                <a:solidFill>
                  <a:schemeClr val="dk1"/>
                </a:solidFill>
                <a:latin typeface="Arial"/>
                <a:ea typeface="Arial"/>
                <a:cs typeface="Arial"/>
                <a:sym typeface="Arial"/>
              </a:defRPr>
            </a:lvl2pPr>
            <a:lvl3pPr indent="0" lvl="2" marL="0" rtl="0" algn="r">
              <a:spcBef>
                <a:spcPts val="0"/>
              </a:spcBef>
              <a:buNone/>
              <a:defRPr b="0" i="0" sz="900" u="none" cap="none" strike="noStrike">
                <a:solidFill>
                  <a:schemeClr val="dk1"/>
                </a:solidFill>
                <a:latin typeface="Arial"/>
                <a:ea typeface="Arial"/>
                <a:cs typeface="Arial"/>
                <a:sym typeface="Arial"/>
              </a:defRPr>
            </a:lvl3pPr>
            <a:lvl4pPr indent="0" lvl="3" marL="0" rtl="0" algn="r">
              <a:spcBef>
                <a:spcPts val="0"/>
              </a:spcBef>
              <a:buNone/>
              <a:defRPr b="0" i="0" sz="900" u="none" cap="none" strike="noStrike">
                <a:solidFill>
                  <a:schemeClr val="dk1"/>
                </a:solidFill>
                <a:latin typeface="Arial"/>
                <a:ea typeface="Arial"/>
                <a:cs typeface="Arial"/>
                <a:sym typeface="Arial"/>
              </a:defRPr>
            </a:lvl4pPr>
            <a:lvl5pPr indent="0" lvl="4" marL="0" rtl="0" algn="r">
              <a:spcBef>
                <a:spcPts val="0"/>
              </a:spcBef>
              <a:buNone/>
              <a:defRPr b="0" i="0" sz="900" u="none" cap="none" strike="noStrike">
                <a:solidFill>
                  <a:schemeClr val="dk1"/>
                </a:solidFill>
                <a:latin typeface="Arial"/>
                <a:ea typeface="Arial"/>
                <a:cs typeface="Arial"/>
                <a:sym typeface="Arial"/>
              </a:defRPr>
            </a:lvl5pPr>
            <a:lvl6pPr indent="0" lvl="5" marL="0" rtl="0" algn="r">
              <a:spcBef>
                <a:spcPts val="0"/>
              </a:spcBef>
              <a:buNone/>
              <a:defRPr b="0" i="0" sz="900" u="none" cap="none" strike="noStrike">
                <a:solidFill>
                  <a:schemeClr val="dk1"/>
                </a:solidFill>
                <a:latin typeface="Arial"/>
                <a:ea typeface="Arial"/>
                <a:cs typeface="Arial"/>
                <a:sym typeface="Arial"/>
              </a:defRPr>
            </a:lvl6pPr>
            <a:lvl7pPr indent="0" lvl="6" marL="0" rtl="0" algn="r">
              <a:spcBef>
                <a:spcPts val="0"/>
              </a:spcBef>
              <a:buNone/>
              <a:defRPr b="0" i="0" sz="900" u="none" cap="none" strike="noStrike">
                <a:solidFill>
                  <a:schemeClr val="dk1"/>
                </a:solidFill>
                <a:latin typeface="Arial"/>
                <a:ea typeface="Arial"/>
                <a:cs typeface="Arial"/>
                <a:sym typeface="Arial"/>
              </a:defRPr>
            </a:lvl7pPr>
            <a:lvl8pPr indent="0" lvl="7" marL="0" rtl="0" algn="r">
              <a:spcBef>
                <a:spcPts val="0"/>
              </a:spcBef>
              <a:buNone/>
              <a:defRPr b="0" i="0" sz="900" u="none" cap="none" strike="noStrike">
                <a:solidFill>
                  <a:schemeClr val="dk1"/>
                </a:solidFill>
                <a:latin typeface="Arial"/>
                <a:ea typeface="Arial"/>
                <a:cs typeface="Arial"/>
                <a:sym typeface="Arial"/>
              </a:defRPr>
            </a:lvl8pPr>
            <a:lvl9pPr indent="0" lvl="8" marL="0" rtl="0" algn="r">
              <a:spcBef>
                <a:spcPts val="0"/>
              </a:spcBef>
              <a:buNone/>
              <a:defRPr b="0" i="0" sz="9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blipFill>
          <a:blip r:embed="rId2">
            <a:alphaModFix amt="10000"/>
          </a:blip>
          <a:stretch>
            <a:fillRect/>
          </a:stretch>
        </a:blipFill>
      </p:bgPr>
    </p:bg>
    <p:spTree>
      <p:nvGrpSpPr>
        <p:cNvPr id="228" name="Shape 228"/>
        <p:cNvGrpSpPr/>
        <p:nvPr/>
      </p:nvGrpSpPr>
      <p:grpSpPr>
        <a:xfrm>
          <a:off x="0" y="0"/>
          <a:ext cx="0" cy="0"/>
          <a:chOff x="0" y="0"/>
          <a:chExt cx="0" cy="0"/>
        </a:xfrm>
      </p:grpSpPr>
      <p:sp>
        <p:nvSpPr>
          <p:cNvPr id="229" name="Google Shape;229;p41"/>
          <p:cNvSpPr txBox="1"/>
          <p:nvPr>
            <p:ph idx="1" type="body"/>
          </p:nvPr>
        </p:nvSpPr>
        <p:spPr>
          <a:xfrm>
            <a:off x="1524000" y="342839"/>
            <a:ext cx="6096000" cy="401700"/>
          </a:xfrm>
          <a:prstGeom prst="rect">
            <a:avLst/>
          </a:prstGeom>
          <a:noFill/>
          <a:ln>
            <a:noFill/>
          </a:ln>
        </p:spPr>
        <p:txBody>
          <a:bodyPr anchorCtr="0" anchor="t" bIns="34275" lIns="68575" spcFirstLastPara="1" rIns="68575" wrap="square" tIns="34275">
            <a:spAutoFit/>
          </a:bodyPr>
          <a:lstStyle>
            <a:lvl1pPr indent="-228600" lvl="0" marL="457200" rtl="0" algn="ctr">
              <a:lnSpc>
                <a:spcPct val="90000"/>
              </a:lnSpc>
              <a:spcBef>
                <a:spcPts val="800"/>
              </a:spcBef>
              <a:spcAft>
                <a:spcPts val="0"/>
              </a:spcAft>
              <a:buClr>
                <a:srgbClr val="10CF9B"/>
              </a:buClr>
              <a:buSzPts val="2400"/>
              <a:buNone/>
              <a:defRPr b="1" sz="2400">
                <a:solidFill>
                  <a:srgbClr val="10CF9B"/>
                </a:solidFill>
                <a:latin typeface="Quattrocento Sans"/>
                <a:ea typeface="Quattrocento Sans"/>
                <a:cs typeface="Quattrocento Sans"/>
                <a:sym typeface="Quattrocento Sans"/>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0" name="Google Shape;230;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chemeClr val="dk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1" name="Google Shape;231;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2" name="Google Shape;232;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b="0" i="0" sz="900" u="none" cap="none" strike="noStrike">
                <a:solidFill>
                  <a:schemeClr val="dk1"/>
                </a:solidFill>
                <a:latin typeface="Arial"/>
                <a:ea typeface="Arial"/>
                <a:cs typeface="Arial"/>
                <a:sym typeface="Arial"/>
              </a:defRPr>
            </a:lvl1pPr>
            <a:lvl2pPr indent="0" lvl="1" marL="0" rtl="0" algn="r">
              <a:spcBef>
                <a:spcPts val="0"/>
              </a:spcBef>
              <a:buNone/>
              <a:defRPr b="0" i="0" sz="900" u="none" cap="none" strike="noStrike">
                <a:solidFill>
                  <a:schemeClr val="dk1"/>
                </a:solidFill>
                <a:latin typeface="Arial"/>
                <a:ea typeface="Arial"/>
                <a:cs typeface="Arial"/>
                <a:sym typeface="Arial"/>
              </a:defRPr>
            </a:lvl2pPr>
            <a:lvl3pPr indent="0" lvl="2" marL="0" rtl="0" algn="r">
              <a:spcBef>
                <a:spcPts val="0"/>
              </a:spcBef>
              <a:buNone/>
              <a:defRPr b="0" i="0" sz="900" u="none" cap="none" strike="noStrike">
                <a:solidFill>
                  <a:schemeClr val="dk1"/>
                </a:solidFill>
                <a:latin typeface="Arial"/>
                <a:ea typeface="Arial"/>
                <a:cs typeface="Arial"/>
                <a:sym typeface="Arial"/>
              </a:defRPr>
            </a:lvl3pPr>
            <a:lvl4pPr indent="0" lvl="3" marL="0" rtl="0" algn="r">
              <a:spcBef>
                <a:spcPts val="0"/>
              </a:spcBef>
              <a:buNone/>
              <a:defRPr b="0" i="0" sz="900" u="none" cap="none" strike="noStrike">
                <a:solidFill>
                  <a:schemeClr val="dk1"/>
                </a:solidFill>
                <a:latin typeface="Arial"/>
                <a:ea typeface="Arial"/>
                <a:cs typeface="Arial"/>
                <a:sym typeface="Arial"/>
              </a:defRPr>
            </a:lvl4pPr>
            <a:lvl5pPr indent="0" lvl="4" marL="0" rtl="0" algn="r">
              <a:spcBef>
                <a:spcPts val="0"/>
              </a:spcBef>
              <a:buNone/>
              <a:defRPr b="0" i="0" sz="900" u="none" cap="none" strike="noStrike">
                <a:solidFill>
                  <a:schemeClr val="dk1"/>
                </a:solidFill>
                <a:latin typeface="Arial"/>
                <a:ea typeface="Arial"/>
                <a:cs typeface="Arial"/>
                <a:sym typeface="Arial"/>
              </a:defRPr>
            </a:lvl5pPr>
            <a:lvl6pPr indent="0" lvl="5" marL="0" rtl="0" algn="r">
              <a:spcBef>
                <a:spcPts val="0"/>
              </a:spcBef>
              <a:buNone/>
              <a:defRPr b="0" i="0" sz="900" u="none" cap="none" strike="noStrike">
                <a:solidFill>
                  <a:schemeClr val="dk1"/>
                </a:solidFill>
                <a:latin typeface="Arial"/>
                <a:ea typeface="Arial"/>
                <a:cs typeface="Arial"/>
                <a:sym typeface="Arial"/>
              </a:defRPr>
            </a:lvl6pPr>
            <a:lvl7pPr indent="0" lvl="6" marL="0" rtl="0" algn="r">
              <a:spcBef>
                <a:spcPts val="0"/>
              </a:spcBef>
              <a:buNone/>
              <a:defRPr b="0" i="0" sz="900" u="none" cap="none" strike="noStrike">
                <a:solidFill>
                  <a:schemeClr val="dk1"/>
                </a:solidFill>
                <a:latin typeface="Arial"/>
                <a:ea typeface="Arial"/>
                <a:cs typeface="Arial"/>
                <a:sym typeface="Arial"/>
              </a:defRPr>
            </a:lvl7pPr>
            <a:lvl8pPr indent="0" lvl="7" marL="0" rtl="0" algn="r">
              <a:spcBef>
                <a:spcPts val="0"/>
              </a:spcBef>
              <a:buNone/>
              <a:defRPr b="0" i="0" sz="900" u="none" cap="none" strike="noStrike">
                <a:solidFill>
                  <a:schemeClr val="dk1"/>
                </a:solidFill>
                <a:latin typeface="Arial"/>
                <a:ea typeface="Arial"/>
                <a:cs typeface="Arial"/>
                <a:sym typeface="Arial"/>
              </a:defRPr>
            </a:lvl8pPr>
            <a:lvl9pPr indent="0" lvl="8" marL="0" rtl="0" algn="r">
              <a:spcBef>
                <a:spcPts val="0"/>
              </a:spcBef>
              <a:buNone/>
              <a:defRPr b="0" i="0" sz="9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bg>
      <p:bgPr>
        <a:blipFill>
          <a:blip r:embed="rId2">
            <a:alphaModFix amt="10000"/>
          </a:blip>
          <a:stretch>
            <a:fillRect/>
          </a:stretch>
        </a:blipFill>
      </p:bgPr>
    </p:bg>
    <p:spTree>
      <p:nvGrpSpPr>
        <p:cNvPr id="233" name="Shape 233"/>
        <p:cNvGrpSpPr/>
        <p:nvPr/>
      </p:nvGrpSpPr>
      <p:grpSpPr>
        <a:xfrm>
          <a:off x="0" y="0"/>
          <a:ext cx="0" cy="0"/>
          <a:chOff x="0" y="0"/>
          <a:chExt cx="0" cy="0"/>
        </a:xfrm>
      </p:grpSpPr>
      <p:sp>
        <p:nvSpPr>
          <p:cNvPr id="234" name="Google Shape;234;p42"/>
          <p:cNvSpPr/>
          <p:nvPr>
            <p:ph idx="2" type="pic"/>
          </p:nvPr>
        </p:nvSpPr>
        <p:spPr>
          <a:xfrm>
            <a:off x="0" y="3476094"/>
            <a:ext cx="9144000" cy="12417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35" name="Google Shape;235;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chemeClr val="dk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6" name="Google Shape;236;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7" name="Google Shape;237;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chemeClr val="dk1"/>
                </a:solidFill>
                <a:latin typeface="Arial"/>
                <a:ea typeface="Arial"/>
                <a:cs typeface="Arial"/>
                <a:sym typeface="Arial"/>
              </a:defRPr>
            </a:lvl1pPr>
            <a:lvl2pPr indent="0" lvl="1" marL="0" rtl="0" algn="r">
              <a:spcBef>
                <a:spcPts val="0"/>
              </a:spcBef>
              <a:buNone/>
              <a:defRPr sz="900">
                <a:solidFill>
                  <a:schemeClr val="dk1"/>
                </a:solidFill>
                <a:latin typeface="Arial"/>
                <a:ea typeface="Arial"/>
                <a:cs typeface="Arial"/>
                <a:sym typeface="Arial"/>
              </a:defRPr>
            </a:lvl2pPr>
            <a:lvl3pPr indent="0" lvl="2" marL="0" rtl="0" algn="r">
              <a:spcBef>
                <a:spcPts val="0"/>
              </a:spcBef>
              <a:buNone/>
              <a:defRPr sz="900">
                <a:solidFill>
                  <a:schemeClr val="dk1"/>
                </a:solidFill>
                <a:latin typeface="Arial"/>
                <a:ea typeface="Arial"/>
                <a:cs typeface="Arial"/>
                <a:sym typeface="Arial"/>
              </a:defRPr>
            </a:lvl3pPr>
            <a:lvl4pPr indent="0" lvl="3" marL="0" rtl="0" algn="r">
              <a:spcBef>
                <a:spcPts val="0"/>
              </a:spcBef>
              <a:buNone/>
              <a:defRPr sz="900">
                <a:solidFill>
                  <a:schemeClr val="dk1"/>
                </a:solidFill>
                <a:latin typeface="Arial"/>
                <a:ea typeface="Arial"/>
                <a:cs typeface="Arial"/>
                <a:sym typeface="Arial"/>
              </a:defRPr>
            </a:lvl4pPr>
            <a:lvl5pPr indent="0" lvl="4" marL="0" rtl="0" algn="r">
              <a:spcBef>
                <a:spcPts val="0"/>
              </a:spcBef>
              <a:buNone/>
              <a:defRPr sz="900">
                <a:solidFill>
                  <a:schemeClr val="dk1"/>
                </a:solidFill>
                <a:latin typeface="Arial"/>
                <a:ea typeface="Arial"/>
                <a:cs typeface="Arial"/>
                <a:sym typeface="Arial"/>
              </a:defRPr>
            </a:lvl5pPr>
            <a:lvl6pPr indent="0" lvl="5" marL="0" rtl="0" algn="r">
              <a:spcBef>
                <a:spcPts val="0"/>
              </a:spcBef>
              <a:buNone/>
              <a:defRPr sz="900">
                <a:solidFill>
                  <a:schemeClr val="dk1"/>
                </a:solidFill>
                <a:latin typeface="Arial"/>
                <a:ea typeface="Arial"/>
                <a:cs typeface="Arial"/>
                <a:sym typeface="Arial"/>
              </a:defRPr>
            </a:lvl6pPr>
            <a:lvl7pPr indent="0" lvl="6" marL="0" rtl="0" algn="r">
              <a:spcBef>
                <a:spcPts val="0"/>
              </a:spcBef>
              <a:buNone/>
              <a:defRPr sz="900">
                <a:solidFill>
                  <a:schemeClr val="dk1"/>
                </a:solidFill>
                <a:latin typeface="Arial"/>
                <a:ea typeface="Arial"/>
                <a:cs typeface="Arial"/>
                <a:sym typeface="Arial"/>
              </a:defRPr>
            </a:lvl7pPr>
            <a:lvl8pPr indent="0" lvl="7" marL="0" rtl="0" algn="r">
              <a:spcBef>
                <a:spcPts val="0"/>
              </a:spcBef>
              <a:buNone/>
              <a:defRPr sz="900">
                <a:solidFill>
                  <a:schemeClr val="dk1"/>
                </a:solidFill>
                <a:latin typeface="Arial"/>
                <a:ea typeface="Arial"/>
                <a:cs typeface="Arial"/>
                <a:sym typeface="Arial"/>
              </a:defRPr>
            </a:lvl8pPr>
            <a:lvl9pPr indent="0" lvl="8" marL="0" rt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8" name="Google Shape;238;p42"/>
          <p:cNvSpPr txBox="1"/>
          <p:nvPr>
            <p:ph idx="1" type="body"/>
          </p:nvPr>
        </p:nvSpPr>
        <p:spPr>
          <a:xfrm>
            <a:off x="1524000" y="342839"/>
            <a:ext cx="6096000" cy="401700"/>
          </a:xfrm>
          <a:prstGeom prst="rect">
            <a:avLst/>
          </a:prstGeom>
          <a:noFill/>
          <a:ln>
            <a:noFill/>
          </a:ln>
        </p:spPr>
        <p:txBody>
          <a:bodyPr anchorCtr="0" anchor="t" bIns="34275" lIns="68575" spcFirstLastPara="1" rIns="68575" wrap="square" tIns="34275">
            <a:spAutoFit/>
          </a:bodyPr>
          <a:lstStyle>
            <a:lvl1pPr indent="-228600" lvl="0" marL="457200" rtl="0" algn="ctr">
              <a:lnSpc>
                <a:spcPct val="90000"/>
              </a:lnSpc>
              <a:spcBef>
                <a:spcPts val="800"/>
              </a:spcBef>
              <a:spcAft>
                <a:spcPts val="0"/>
              </a:spcAft>
              <a:buClr>
                <a:srgbClr val="10CF9B"/>
              </a:buClr>
              <a:buSzPts val="2400"/>
              <a:buNone/>
              <a:defRPr b="1" sz="2400">
                <a:solidFill>
                  <a:srgbClr val="10CF9B"/>
                </a:solidFill>
                <a:latin typeface="Quattrocento Sans"/>
                <a:ea typeface="Quattrocento Sans"/>
                <a:cs typeface="Quattrocento Sans"/>
                <a:sym typeface="Quattrocento Sans"/>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bg>
      <p:bgPr>
        <a:blipFill>
          <a:blip r:embed="rId2">
            <a:alphaModFix amt="10000"/>
          </a:blip>
          <a:stretch>
            <a:fillRect/>
          </a:stretch>
        </a:blipFill>
      </p:bgPr>
    </p:bg>
    <p:spTree>
      <p:nvGrpSpPr>
        <p:cNvPr id="239" name="Shape 239"/>
        <p:cNvGrpSpPr/>
        <p:nvPr/>
      </p:nvGrpSpPr>
      <p:grpSpPr>
        <a:xfrm>
          <a:off x="0" y="0"/>
          <a:ext cx="0" cy="0"/>
          <a:chOff x="0" y="0"/>
          <a:chExt cx="0" cy="0"/>
        </a:xfrm>
      </p:grpSpPr>
      <p:sp>
        <p:nvSpPr>
          <p:cNvPr id="240" name="Google Shape;240;p43"/>
          <p:cNvSpPr/>
          <p:nvPr>
            <p:ph idx="2" type="pic"/>
          </p:nvPr>
        </p:nvSpPr>
        <p:spPr>
          <a:xfrm>
            <a:off x="0" y="944831"/>
            <a:ext cx="9144000" cy="19638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41" name="Google Shape;241;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chemeClr val="dk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2" name="Google Shape;242;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3" name="Google Shape;243;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chemeClr val="dk1"/>
                </a:solidFill>
                <a:latin typeface="Arial"/>
                <a:ea typeface="Arial"/>
                <a:cs typeface="Arial"/>
                <a:sym typeface="Arial"/>
              </a:defRPr>
            </a:lvl1pPr>
            <a:lvl2pPr indent="0" lvl="1" marL="0" rtl="0" algn="r">
              <a:spcBef>
                <a:spcPts val="0"/>
              </a:spcBef>
              <a:buNone/>
              <a:defRPr sz="900">
                <a:solidFill>
                  <a:schemeClr val="dk1"/>
                </a:solidFill>
                <a:latin typeface="Arial"/>
                <a:ea typeface="Arial"/>
                <a:cs typeface="Arial"/>
                <a:sym typeface="Arial"/>
              </a:defRPr>
            </a:lvl2pPr>
            <a:lvl3pPr indent="0" lvl="2" marL="0" rtl="0" algn="r">
              <a:spcBef>
                <a:spcPts val="0"/>
              </a:spcBef>
              <a:buNone/>
              <a:defRPr sz="900">
                <a:solidFill>
                  <a:schemeClr val="dk1"/>
                </a:solidFill>
                <a:latin typeface="Arial"/>
                <a:ea typeface="Arial"/>
                <a:cs typeface="Arial"/>
                <a:sym typeface="Arial"/>
              </a:defRPr>
            </a:lvl3pPr>
            <a:lvl4pPr indent="0" lvl="3" marL="0" rtl="0" algn="r">
              <a:spcBef>
                <a:spcPts val="0"/>
              </a:spcBef>
              <a:buNone/>
              <a:defRPr sz="900">
                <a:solidFill>
                  <a:schemeClr val="dk1"/>
                </a:solidFill>
                <a:latin typeface="Arial"/>
                <a:ea typeface="Arial"/>
                <a:cs typeface="Arial"/>
                <a:sym typeface="Arial"/>
              </a:defRPr>
            </a:lvl4pPr>
            <a:lvl5pPr indent="0" lvl="4" marL="0" rtl="0" algn="r">
              <a:spcBef>
                <a:spcPts val="0"/>
              </a:spcBef>
              <a:buNone/>
              <a:defRPr sz="900">
                <a:solidFill>
                  <a:schemeClr val="dk1"/>
                </a:solidFill>
                <a:latin typeface="Arial"/>
                <a:ea typeface="Arial"/>
                <a:cs typeface="Arial"/>
                <a:sym typeface="Arial"/>
              </a:defRPr>
            </a:lvl5pPr>
            <a:lvl6pPr indent="0" lvl="5" marL="0" rtl="0" algn="r">
              <a:spcBef>
                <a:spcPts val="0"/>
              </a:spcBef>
              <a:buNone/>
              <a:defRPr sz="900">
                <a:solidFill>
                  <a:schemeClr val="dk1"/>
                </a:solidFill>
                <a:latin typeface="Arial"/>
                <a:ea typeface="Arial"/>
                <a:cs typeface="Arial"/>
                <a:sym typeface="Arial"/>
              </a:defRPr>
            </a:lvl6pPr>
            <a:lvl7pPr indent="0" lvl="6" marL="0" rtl="0" algn="r">
              <a:spcBef>
                <a:spcPts val="0"/>
              </a:spcBef>
              <a:buNone/>
              <a:defRPr sz="900">
                <a:solidFill>
                  <a:schemeClr val="dk1"/>
                </a:solidFill>
                <a:latin typeface="Arial"/>
                <a:ea typeface="Arial"/>
                <a:cs typeface="Arial"/>
                <a:sym typeface="Arial"/>
              </a:defRPr>
            </a:lvl7pPr>
            <a:lvl8pPr indent="0" lvl="7" marL="0" rtl="0" algn="r">
              <a:spcBef>
                <a:spcPts val="0"/>
              </a:spcBef>
              <a:buNone/>
              <a:defRPr sz="900">
                <a:solidFill>
                  <a:schemeClr val="dk1"/>
                </a:solidFill>
                <a:latin typeface="Arial"/>
                <a:ea typeface="Arial"/>
                <a:cs typeface="Arial"/>
                <a:sym typeface="Arial"/>
              </a:defRPr>
            </a:lvl8pPr>
            <a:lvl9pPr indent="0" lvl="8" marL="0" rt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bg>
      <p:bgPr>
        <a:blipFill>
          <a:blip r:embed="rId2">
            <a:alphaModFix amt="10000"/>
          </a:blip>
          <a:stretch>
            <a:fillRect/>
          </a:stretch>
        </a:blipFill>
      </p:bgPr>
    </p:bg>
    <p:spTree>
      <p:nvGrpSpPr>
        <p:cNvPr id="244" name="Shape 244"/>
        <p:cNvGrpSpPr/>
        <p:nvPr/>
      </p:nvGrpSpPr>
      <p:grpSpPr>
        <a:xfrm>
          <a:off x="0" y="0"/>
          <a:ext cx="0" cy="0"/>
          <a:chOff x="0" y="0"/>
          <a:chExt cx="0" cy="0"/>
        </a:xfrm>
      </p:grpSpPr>
      <p:sp>
        <p:nvSpPr>
          <p:cNvPr id="245" name="Google Shape;245;p44"/>
          <p:cNvSpPr/>
          <p:nvPr>
            <p:ph idx="2" type="pic"/>
          </p:nvPr>
        </p:nvSpPr>
        <p:spPr>
          <a:xfrm>
            <a:off x="0" y="0"/>
            <a:ext cx="9144000" cy="29088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46" name="Google Shape;246;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chemeClr val="dk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7" name="Google Shape;247;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8" name="Google Shape;248;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chemeClr val="dk1"/>
                </a:solidFill>
                <a:latin typeface="Arial"/>
                <a:ea typeface="Arial"/>
                <a:cs typeface="Arial"/>
                <a:sym typeface="Arial"/>
              </a:defRPr>
            </a:lvl1pPr>
            <a:lvl2pPr indent="0" lvl="1" marL="0" rtl="0" algn="r">
              <a:spcBef>
                <a:spcPts val="0"/>
              </a:spcBef>
              <a:buNone/>
              <a:defRPr sz="900">
                <a:solidFill>
                  <a:schemeClr val="dk1"/>
                </a:solidFill>
                <a:latin typeface="Arial"/>
                <a:ea typeface="Arial"/>
                <a:cs typeface="Arial"/>
                <a:sym typeface="Arial"/>
              </a:defRPr>
            </a:lvl2pPr>
            <a:lvl3pPr indent="0" lvl="2" marL="0" rtl="0" algn="r">
              <a:spcBef>
                <a:spcPts val="0"/>
              </a:spcBef>
              <a:buNone/>
              <a:defRPr sz="900">
                <a:solidFill>
                  <a:schemeClr val="dk1"/>
                </a:solidFill>
                <a:latin typeface="Arial"/>
                <a:ea typeface="Arial"/>
                <a:cs typeface="Arial"/>
                <a:sym typeface="Arial"/>
              </a:defRPr>
            </a:lvl3pPr>
            <a:lvl4pPr indent="0" lvl="3" marL="0" rtl="0" algn="r">
              <a:spcBef>
                <a:spcPts val="0"/>
              </a:spcBef>
              <a:buNone/>
              <a:defRPr sz="900">
                <a:solidFill>
                  <a:schemeClr val="dk1"/>
                </a:solidFill>
                <a:latin typeface="Arial"/>
                <a:ea typeface="Arial"/>
                <a:cs typeface="Arial"/>
                <a:sym typeface="Arial"/>
              </a:defRPr>
            </a:lvl4pPr>
            <a:lvl5pPr indent="0" lvl="4" marL="0" rtl="0" algn="r">
              <a:spcBef>
                <a:spcPts val="0"/>
              </a:spcBef>
              <a:buNone/>
              <a:defRPr sz="900">
                <a:solidFill>
                  <a:schemeClr val="dk1"/>
                </a:solidFill>
                <a:latin typeface="Arial"/>
                <a:ea typeface="Arial"/>
                <a:cs typeface="Arial"/>
                <a:sym typeface="Arial"/>
              </a:defRPr>
            </a:lvl5pPr>
            <a:lvl6pPr indent="0" lvl="5" marL="0" rtl="0" algn="r">
              <a:spcBef>
                <a:spcPts val="0"/>
              </a:spcBef>
              <a:buNone/>
              <a:defRPr sz="900">
                <a:solidFill>
                  <a:schemeClr val="dk1"/>
                </a:solidFill>
                <a:latin typeface="Arial"/>
                <a:ea typeface="Arial"/>
                <a:cs typeface="Arial"/>
                <a:sym typeface="Arial"/>
              </a:defRPr>
            </a:lvl6pPr>
            <a:lvl7pPr indent="0" lvl="6" marL="0" rtl="0" algn="r">
              <a:spcBef>
                <a:spcPts val="0"/>
              </a:spcBef>
              <a:buNone/>
              <a:defRPr sz="900">
                <a:solidFill>
                  <a:schemeClr val="dk1"/>
                </a:solidFill>
                <a:latin typeface="Arial"/>
                <a:ea typeface="Arial"/>
                <a:cs typeface="Arial"/>
                <a:sym typeface="Arial"/>
              </a:defRPr>
            </a:lvl7pPr>
            <a:lvl8pPr indent="0" lvl="7" marL="0" rtl="0" algn="r">
              <a:spcBef>
                <a:spcPts val="0"/>
              </a:spcBef>
              <a:buNone/>
              <a:defRPr sz="900">
                <a:solidFill>
                  <a:schemeClr val="dk1"/>
                </a:solidFill>
                <a:latin typeface="Arial"/>
                <a:ea typeface="Arial"/>
                <a:cs typeface="Arial"/>
                <a:sym typeface="Arial"/>
              </a:defRPr>
            </a:lvl8pPr>
            <a:lvl9pPr indent="0" lvl="8" marL="0" rt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49" name="Google Shape;249;p44"/>
          <p:cNvSpPr txBox="1"/>
          <p:nvPr>
            <p:ph idx="1" type="body"/>
          </p:nvPr>
        </p:nvSpPr>
        <p:spPr>
          <a:xfrm>
            <a:off x="1524000" y="342839"/>
            <a:ext cx="6096000" cy="401700"/>
          </a:xfrm>
          <a:prstGeom prst="rect">
            <a:avLst/>
          </a:prstGeom>
          <a:noFill/>
          <a:ln>
            <a:noFill/>
          </a:ln>
        </p:spPr>
        <p:txBody>
          <a:bodyPr anchorCtr="0" anchor="t" bIns="34275" lIns="68575" spcFirstLastPara="1" rIns="68575" wrap="square" tIns="34275">
            <a:spAutoFit/>
          </a:bodyPr>
          <a:lstStyle>
            <a:lvl1pPr indent="-228600" lvl="0" marL="457200" rtl="0" algn="ctr">
              <a:lnSpc>
                <a:spcPct val="90000"/>
              </a:lnSpc>
              <a:spcBef>
                <a:spcPts val="800"/>
              </a:spcBef>
              <a:spcAft>
                <a:spcPts val="0"/>
              </a:spcAft>
              <a:buClr>
                <a:srgbClr val="10CF9B"/>
              </a:buClr>
              <a:buSzPts val="2400"/>
              <a:buNone/>
              <a:defRPr b="1" sz="2400">
                <a:solidFill>
                  <a:srgbClr val="10CF9B"/>
                </a:solidFill>
                <a:latin typeface="Quattrocento Sans"/>
                <a:ea typeface="Quattrocento Sans"/>
                <a:cs typeface="Quattrocento Sans"/>
                <a:sym typeface="Quattrocento Sans"/>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bg>
      <p:bgPr>
        <a:blipFill>
          <a:blip r:embed="rId2">
            <a:alphaModFix amt="10000"/>
          </a:blip>
          <a:stretch>
            <a:fillRect/>
          </a:stretch>
        </a:blipFill>
      </p:bgPr>
    </p:bg>
    <p:spTree>
      <p:nvGrpSpPr>
        <p:cNvPr id="250" name="Shape 250"/>
        <p:cNvGrpSpPr/>
        <p:nvPr/>
      </p:nvGrpSpPr>
      <p:grpSpPr>
        <a:xfrm>
          <a:off x="0" y="0"/>
          <a:ext cx="0" cy="0"/>
          <a:chOff x="0" y="0"/>
          <a:chExt cx="0" cy="0"/>
        </a:xfrm>
      </p:grpSpPr>
      <p:sp>
        <p:nvSpPr>
          <p:cNvPr id="251" name="Google Shape;251;p45"/>
          <p:cNvSpPr/>
          <p:nvPr>
            <p:ph idx="2" type="pic"/>
          </p:nvPr>
        </p:nvSpPr>
        <p:spPr>
          <a:xfrm>
            <a:off x="1" y="512852"/>
            <a:ext cx="9144000" cy="39786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52" name="Google Shape;252;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chemeClr val="dk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3" name="Google Shape;253;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4" name="Google Shape;254;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chemeClr val="dk1"/>
                </a:solidFill>
                <a:latin typeface="Arial"/>
                <a:ea typeface="Arial"/>
                <a:cs typeface="Arial"/>
                <a:sym typeface="Arial"/>
              </a:defRPr>
            </a:lvl1pPr>
            <a:lvl2pPr indent="0" lvl="1" marL="0" rtl="0" algn="r">
              <a:spcBef>
                <a:spcPts val="0"/>
              </a:spcBef>
              <a:buNone/>
              <a:defRPr sz="900">
                <a:solidFill>
                  <a:schemeClr val="dk1"/>
                </a:solidFill>
                <a:latin typeface="Arial"/>
                <a:ea typeface="Arial"/>
                <a:cs typeface="Arial"/>
                <a:sym typeface="Arial"/>
              </a:defRPr>
            </a:lvl2pPr>
            <a:lvl3pPr indent="0" lvl="2" marL="0" rtl="0" algn="r">
              <a:spcBef>
                <a:spcPts val="0"/>
              </a:spcBef>
              <a:buNone/>
              <a:defRPr sz="900">
                <a:solidFill>
                  <a:schemeClr val="dk1"/>
                </a:solidFill>
                <a:latin typeface="Arial"/>
                <a:ea typeface="Arial"/>
                <a:cs typeface="Arial"/>
                <a:sym typeface="Arial"/>
              </a:defRPr>
            </a:lvl3pPr>
            <a:lvl4pPr indent="0" lvl="3" marL="0" rtl="0" algn="r">
              <a:spcBef>
                <a:spcPts val="0"/>
              </a:spcBef>
              <a:buNone/>
              <a:defRPr sz="900">
                <a:solidFill>
                  <a:schemeClr val="dk1"/>
                </a:solidFill>
                <a:latin typeface="Arial"/>
                <a:ea typeface="Arial"/>
                <a:cs typeface="Arial"/>
                <a:sym typeface="Arial"/>
              </a:defRPr>
            </a:lvl4pPr>
            <a:lvl5pPr indent="0" lvl="4" marL="0" rtl="0" algn="r">
              <a:spcBef>
                <a:spcPts val="0"/>
              </a:spcBef>
              <a:buNone/>
              <a:defRPr sz="900">
                <a:solidFill>
                  <a:schemeClr val="dk1"/>
                </a:solidFill>
                <a:latin typeface="Arial"/>
                <a:ea typeface="Arial"/>
                <a:cs typeface="Arial"/>
                <a:sym typeface="Arial"/>
              </a:defRPr>
            </a:lvl5pPr>
            <a:lvl6pPr indent="0" lvl="5" marL="0" rtl="0" algn="r">
              <a:spcBef>
                <a:spcPts val="0"/>
              </a:spcBef>
              <a:buNone/>
              <a:defRPr sz="900">
                <a:solidFill>
                  <a:schemeClr val="dk1"/>
                </a:solidFill>
                <a:latin typeface="Arial"/>
                <a:ea typeface="Arial"/>
                <a:cs typeface="Arial"/>
                <a:sym typeface="Arial"/>
              </a:defRPr>
            </a:lvl6pPr>
            <a:lvl7pPr indent="0" lvl="6" marL="0" rtl="0" algn="r">
              <a:spcBef>
                <a:spcPts val="0"/>
              </a:spcBef>
              <a:buNone/>
              <a:defRPr sz="900">
                <a:solidFill>
                  <a:schemeClr val="dk1"/>
                </a:solidFill>
                <a:latin typeface="Arial"/>
                <a:ea typeface="Arial"/>
                <a:cs typeface="Arial"/>
                <a:sym typeface="Arial"/>
              </a:defRPr>
            </a:lvl7pPr>
            <a:lvl8pPr indent="0" lvl="7" marL="0" rtl="0" algn="r">
              <a:spcBef>
                <a:spcPts val="0"/>
              </a:spcBef>
              <a:buNone/>
              <a:defRPr sz="900">
                <a:solidFill>
                  <a:schemeClr val="dk1"/>
                </a:solidFill>
                <a:latin typeface="Arial"/>
                <a:ea typeface="Arial"/>
                <a:cs typeface="Arial"/>
                <a:sym typeface="Arial"/>
              </a:defRPr>
            </a:lvl8pPr>
            <a:lvl9pPr indent="0" lvl="8" marL="0" rt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bg>
      <p:bgPr>
        <a:blipFill>
          <a:blip r:embed="rId2">
            <a:alphaModFix amt="10000"/>
          </a:blip>
          <a:stretch>
            <a:fillRect/>
          </a:stretch>
        </a:blipFill>
      </p:bgPr>
    </p:bg>
    <p:spTree>
      <p:nvGrpSpPr>
        <p:cNvPr id="255" name="Shape 255"/>
        <p:cNvGrpSpPr/>
        <p:nvPr/>
      </p:nvGrpSpPr>
      <p:grpSpPr>
        <a:xfrm>
          <a:off x="0" y="0"/>
          <a:ext cx="0" cy="0"/>
          <a:chOff x="0" y="0"/>
          <a:chExt cx="0" cy="0"/>
        </a:xfrm>
      </p:grpSpPr>
      <p:sp>
        <p:nvSpPr>
          <p:cNvPr id="256" name="Google Shape;256;p46"/>
          <p:cNvSpPr/>
          <p:nvPr>
            <p:ph idx="2" type="pic"/>
          </p:nvPr>
        </p:nvSpPr>
        <p:spPr>
          <a:xfrm>
            <a:off x="-1" y="0"/>
            <a:ext cx="3867000" cy="51435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57" name="Google Shape;257;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chemeClr val="dk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8" name="Google Shape;258;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9" name="Google Shape;259;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chemeClr val="dk1"/>
                </a:solidFill>
                <a:latin typeface="Arial"/>
                <a:ea typeface="Arial"/>
                <a:cs typeface="Arial"/>
                <a:sym typeface="Arial"/>
              </a:defRPr>
            </a:lvl1pPr>
            <a:lvl2pPr indent="0" lvl="1" marL="0" rtl="0" algn="r">
              <a:spcBef>
                <a:spcPts val="0"/>
              </a:spcBef>
              <a:buNone/>
              <a:defRPr sz="900">
                <a:solidFill>
                  <a:schemeClr val="dk1"/>
                </a:solidFill>
                <a:latin typeface="Arial"/>
                <a:ea typeface="Arial"/>
                <a:cs typeface="Arial"/>
                <a:sym typeface="Arial"/>
              </a:defRPr>
            </a:lvl2pPr>
            <a:lvl3pPr indent="0" lvl="2" marL="0" rtl="0" algn="r">
              <a:spcBef>
                <a:spcPts val="0"/>
              </a:spcBef>
              <a:buNone/>
              <a:defRPr sz="900">
                <a:solidFill>
                  <a:schemeClr val="dk1"/>
                </a:solidFill>
                <a:latin typeface="Arial"/>
                <a:ea typeface="Arial"/>
                <a:cs typeface="Arial"/>
                <a:sym typeface="Arial"/>
              </a:defRPr>
            </a:lvl3pPr>
            <a:lvl4pPr indent="0" lvl="3" marL="0" rtl="0" algn="r">
              <a:spcBef>
                <a:spcPts val="0"/>
              </a:spcBef>
              <a:buNone/>
              <a:defRPr sz="900">
                <a:solidFill>
                  <a:schemeClr val="dk1"/>
                </a:solidFill>
                <a:latin typeface="Arial"/>
                <a:ea typeface="Arial"/>
                <a:cs typeface="Arial"/>
                <a:sym typeface="Arial"/>
              </a:defRPr>
            </a:lvl4pPr>
            <a:lvl5pPr indent="0" lvl="4" marL="0" rtl="0" algn="r">
              <a:spcBef>
                <a:spcPts val="0"/>
              </a:spcBef>
              <a:buNone/>
              <a:defRPr sz="900">
                <a:solidFill>
                  <a:schemeClr val="dk1"/>
                </a:solidFill>
                <a:latin typeface="Arial"/>
                <a:ea typeface="Arial"/>
                <a:cs typeface="Arial"/>
                <a:sym typeface="Arial"/>
              </a:defRPr>
            </a:lvl5pPr>
            <a:lvl6pPr indent="0" lvl="5" marL="0" rtl="0" algn="r">
              <a:spcBef>
                <a:spcPts val="0"/>
              </a:spcBef>
              <a:buNone/>
              <a:defRPr sz="900">
                <a:solidFill>
                  <a:schemeClr val="dk1"/>
                </a:solidFill>
                <a:latin typeface="Arial"/>
                <a:ea typeface="Arial"/>
                <a:cs typeface="Arial"/>
                <a:sym typeface="Arial"/>
              </a:defRPr>
            </a:lvl6pPr>
            <a:lvl7pPr indent="0" lvl="6" marL="0" rtl="0" algn="r">
              <a:spcBef>
                <a:spcPts val="0"/>
              </a:spcBef>
              <a:buNone/>
              <a:defRPr sz="900">
                <a:solidFill>
                  <a:schemeClr val="dk1"/>
                </a:solidFill>
                <a:latin typeface="Arial"/>
                <a:ea typeface="Arial"/>
                <a:cs typeface="Arial"/>
                <a:sym typeface="Arial"/>
              </a:defRPr>
            </a:lvl7pPr>
            <a:lvl8pPr indent="0" lvl="7" marL="0" rtl="0" algn="r">
              <a:spcBef>
                <a:spcPts val="0"/>
              </a:spcBef>
              <a:buNone/>
              <a:defRPr sz="900">
                <a:solidFill>
                  <a:schemeClr val="dk1"/>
                </a:solidFill>
                <a:latin typeface="Arial"/>
                <a:ea typeface="Arial"/>
                <a:cs typeface="Arial"/>
                <a:sym typeface="Arial"/>
              </a:defRPr>
            </a:lvl8pPr>
            <a:lvl9pPr indent="0" lvl="8" marL="0" rt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p:cSld name="8_Blank">
    <p:bg>
      <p:bgPr>
        <a:blipFill>
          <a:blip r:embed="rId2">
            <a:alphaModFix amt="10000"/>
          </a:blip>
          <a:stretch>
            <a:fillRect/>
          </a:stretch>
        </a:blipFill>
      </p:bgPr>
    </p:bg>
    <p:spTree>
      <p:nvGrpSpPr>
        <p:cNvPr id="260" name="Shape 260"/>
        <p:cNvGrpSpPr/>
        <p:nvPr/>
      </p:nvGrpSpPr>
      <p:grpSpPr>
        <a:xfrm>
          <a:off x="0" y="0"/>
          <a:ext cx="0" cy="0"/>
          <a:chOff x="0" y="0"/>
          <a:chExt cx="0" cy="0"/>
        </a:xfrm>
      </p:grpSpPr>
      <p:sp>
        <p:nvSpPr>
          <p:cNvPr id="261" name="Google Shape;261;p47"/>
          <p:cNvSpPr/>
          <p:nvPr>
            <p:ph idx="2" type="pic"/>
          </p:nvPr>
        </p:nvSpPr>
        <p:spPr>
          <a:xfrm>
            <a:off x="-1" y="1277120"/>
            <a:ext cx="9144000" cy="21816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62" name="Google Shape;262;p47"/>
          <p:cNvSpPr txBox="1"/>
          <p:nvPr>
            <p:ph idx="1" type="body"/>
          </p:nvPr>
        </p:nvSpPr>
        <p:spPr>
          <a:xfrm>
            <a:off x="1524000" y="342839"/>
            <a:ext cx="6096000" cy="401700"/>
          </a:xfrm>
          <a:prstGeom prst="rect">
            <a:avLst/>
          </a:prstGeom>
          <a:noFill/>
          <a:ln>
            <a:noFill/>
          </a:ln>
        </p:spPr>
        <p:txBody>
          <a:bodyPr anchorCtr="0" anchor="t" bIns="34275" lIns="68575" spcFirstLastPara="1" rIns="68575" wrap="square" tIns="34275">
            <a:spAutoFit/>
          </a:bodyPr>
          <a:lstStyle>
            <a:lvl1pPr indent="-228600" lvl="0" marL="457200" rtl="0" algn="ctr">
              <a:lnSpc>
                <a:spcPct val="90000"/>
              </a:lnSpc>
              <a:spcBef>
                <a:spcPts val="800"/>
              </a:spcBef>
              <a:spcAft>
                <a:spcPts val="0"/>
              </a:spcAft>
              <a:buClr>
                <a:srgbClr val="10CF9B"/>
              </a:buClr>
              <a:buSzPts val="2400"/>
              <a:buNone/>
              <a:defRPr b="1" sz="2400">
                <a:solidFill>
                  <a:srgbClr val="10CF9B"/>
                </a:solidFill>
                <a:latin typeface="Quattrocento Sans"/>
                <a:ea typeface="Quattrocento Sans"/>
                <a:cs typeface="Quattrocento Sans"/>
                <a:sym typeface="Quattrocento Sans"/>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3" name="Google Shape;263;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chemeClr val="dk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4" name="Google Shape;264;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5" name="Google Shape;265;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chemeClr val="dk1"/>
                </a:solidFill>
                <a:latin typeface="Arial"/>
                <a:ea typeface="Arial"/>
                <a:cs typeface="Arial"/>
                <a:sym typeface="Arial"/>
              </a:defRPr>
            </a:lvl1pPr>
            <a:lvl2pPr indent="0" lvl="1" marL="0" rtl="0" algn="r">
              <a:spcBef>
                <a:spcPts val="0"/>
              </a:spcBef>
              <a:buNone/>
              <a:defRPr sz="900">
                <a:solidFill>
                  <a:schemeClr val="dk1"/>
                </a:solidFill>
                <a:latin typeface="Arial"/>
                <a:ea typeface="Arial"/>
                <a:cs typeface="Arial"/>
                <a:sym typeface="Arial"/>
              </a:defRPr>
            </a:lvl2pPr>
            <a:lvl3pPr indent="0" lvl="2" marL="0" rtl="0" algn="r">
              <a:spcBef>
                <a:spcPts val="0"/>
              </a:spcBef>
              <a:buNone/>
              <a:defRPr sz="900">
                <a:solidFill>
                  <a:schemeClr val="dk1"/>
                </a:solidFill>
                <a:latin typeface="Arial"/>
                <a:ea typeface="Arial"/>
                <a:cs typeface="Arial"/>
                <a:sym typeface="Arial"/>
              </a:defRPr>
            </a:lvl3pPr>
            <a:lvl4pPr indent="0" lvl="3" marL="0" rtl="0" algn="r">
              <a:spcBef>
                <a:spcPts val="0"/>
              </a:spcBef>
              <a:buNone/>
              <a:defRPr sz="900">
                <a:solidFill>
                  <a:schemeClr val="dk1"/>
                </a:solidFill>
                <a:latin typeface="Arial"/>
                <a:ea typeface="Arial"/>
                <a:cs typeface="Arial"/>
                <a:sym typeface="Arial"/>
              </a:defRPr>
            </a:lvl4pPr>
            <a:lvl5pPr indent="0" lvl="4" marL="0" rtl="0" algn="r">
              <a:spcBef>
                <a:spcPts val="0"/>
              </a:spcBef>
              <a:buNone/>
              <a:defRPr sz="900">
                <a:solidFill>
                  <a:schemeClr val="dk1"/>
                </a:solidFill>
                <a:latin typeface="Arial"/>
                <a:ea typeface="Arial"/>
                <a:cs typeface="Arial"/>
                <a:sym typeface="Arial"/>
              </a:defRPr>
            </a:lvl5pPr>
            <a:lvl6pPr indent="0" lvl="5" marL="0" rtl="0" algn="r">
              <a:spcBef>
                <a:spcPts val="0"/>
              </a:spcBef>
              <a:buNone/>
              <a:defRPr sz="900">
                <a:solidFill>
                  <a:schemeClr val="dk1"/>
                </a:solidFill>
                <a:latin typeface="Arial"/>
                <a:ea typeface="Arial"/>
                <a:cs typeface="Arial"/>
                <a:sym typeface="Arial"/>
              </a:defRPr>
            </a:lvl6pPr>
            <a:lvl7pPr indent="0" lvl="6" marL="0" rtl="0" algn="r">
              <a:spcBef>
                <a:spcPts val="0"/>
              </a:spcBef>
              <a:buNone/>
              <a:defRPr sz="900">
                <a:solidFill>
                  <a:schemeClr val="dk1"/>
                </a:solidFill>
                <a:latin typeface="Arial"/>
                <a:ea typeface="Arial"/>
                <a:cs typeface="Arial"/>
                <a:sym typeface="Arial"/>
              </a:defRPr>
            </a:lvl7pPr>
            <a:lvl8pPr indent="0" lvl="7" marL="0" rtl="0" algn="r">
              <a:spcBef>
                <a:spcPts val="0"/>
              </a:spcBef>
              <a:buNone/>
              <a:defRPr sz="900">
                <a:solidFill>
                  <a:schemeClr val="dk1"/>
                </a:solidFill>
                <a:latin typeface="Arial"/>
                <a:ea typeface="Arial"/>
                <a:cs typeface="Arial"/>
                <a:sym typeface="Arial"/>
              </a:defRPr>
            </a:lvl8pPr>
            <a:lvl9pPr indent="0" lvl="8" marL="0" rt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bg>
      <p:bgPr>
        <a:blipFill>
          <a:blip r:embed="rId2">
            <a:alphaModFix amt="10000"/>
          </a:blip>
          <a:stretch>
            <a:fillRect/>
          </a:stretch>
        </a:blipFill>
      </p:bgPr>
    </p:bg>
    <p:spTree>
      <p:nvGrpSpPr>
        <p:cNvPr id="266" name="Shape 266"/>
        <p:cNvGrpSpPr/>
        <p:nvPr/>
      </p:nvGrpSpPr>
      <p:grpSpPr>
        <a:xfrm>
          <a:off x="0" y="0"/>
          <a:ext cx="0" cy="0"/>
          <a:chOff x="0" y="0"/>
          <a:chExt cx="0" cy="0"/>
        </a:xfrm>
      </p:grpSpPr>
      <p:sp>
        <p:nvSpPr>
          <p:cNvPr id="267" name="Google Shape;267;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chemeClr val="dk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8" name="Google Shape;268;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9" name="Google Shape;269;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chemeClr val="dk1"/>
                </a:solidFill>
                <a:latin typeface="Arial"/>
                <a:ea typeface="Arial"/>
                <a:cs typeface="Arial"/>
                <a:sym typeface="Arial"/>
              </a:defRPr>
            </a:lvl1pPr>
            <a:lvl2pPr indent="0" lvl="1" marL="0" rtl="0" algn="r">
              <a:spcBef>
                <a:spcPts val="0"/>
              </a:spcBef>
              <a:buNone/>
              <a:defRPr sz="900">
                <a:solidFill>
                  <a:schemeClr val="dk1"/>
                </a:solidFill>
                <a:latin typeface="Arial"/>
                <a:ea typeface="Arial"/>
                <a:cs typeface="Arial"/>
                <a:sym typeface="Arial"/>
              </a:defRPr>
            </a:lvl2pPr>
            <a:lvl3pPr indent="0" lvl="2" marL="0" rtl="0" algn="r">
              <a:spcBef>
                <a:spcPts val="0"/>
              </a:spcBef>
              <a:buNone/>
              <a:defRPr sz="900">
                <a:solidFill>
                  <a:schemeClr val="dk1"/>
                </a:solidFill>
                <a:latin typeface="Arial"/>
                <a:ea typeface="Arial"/>
                <a:cs typeface="Arial"/>
                <a:sym typeface="Arial"/>
              </a:defRPr>
            </a:lvl3pPr>
            <a:lvl4pPr indent="0" lvl="3" marL="0" rtl="0" algn="r">
              <a:spcBef>
                <a:spcPts val="0"/>
              </a:spcBef>
              <a:buNone/>
              <a:defRPr sz="900">
                <a:solidFill>
                  <a:schemeClr val="dk1"/>
                </a:solidFill>
                <a:latin typeface="Arial"/>
                <a:ea typeface="Arial"/>
                <a:cs typeface="Arial"/>
                <a:sym typeface="Arial"/>
              </a:defRPr>
            </a:lvl4pPr>
            <a:lvl5pPr indent="0" lvl="4" marL="0" rtl="0" algn="r">
              <a:spcBef>
                <a:spcPts val="0"/>
              </a:spcBef>
              <a:buNone/>
              <a:defRPr sz="900">
                <a:solidFill>
                  <a:schemeClr val="dk1"/>
                </a:solidFill>
                <a:latin typeface="Arial"/>
                <a:ea typeface="Arial"/>
                <a:cs typeface="Arial"/>
                <a:sym typeface="Arial"/>
              </a:defRPr>
            </a:lvl5pPr>
            <a:lvl6pPr indent="0" lvl="5" marL="0" rtl="0" algn="r">
              <a:spcBef>
                <a:spcPts val="0"/>
              </a:spcBef>
              <a:buNone/>
              <a:defRPr sz="900">
                <a:solidFill>
                  <a:schemeClr val="dk1"/>
                </a:solidFill>
                <a:latin typeface="Arial"/>
                <a:ea typeface="Arial"/>
                <a:cs typeface="Arial"/>
                <a:sym typeface="Arial"/>
              </a:defRPr>
            </a:lvl6pPr>
            <a:lvl7pPr indent="0" lvl="6" marL="0" rtl="0" algn="r">
              <a:spcBef>
                <a:spcPts val="0"/>
              </a:spcBef>
              <a:buNone/>
              <a:defRPr sz="900">
                <a:solidFill>
                  <a:schemeClr val="dk1"/>
                </a:solidFill>
                <a:latin typeface="Arial"/>
                <a:ea typeface="Arial"/>
                <a:cs typeface="Arial"/>
                <a:sym typeface="Arial"/>
              </a:defRPr>
            </a:lvl7pPr>
            <a:lvl8pPr indent="0" lvl="7" marL="0" rtl="0" algn="r">
              <a:spcBef>
                <a:spcPts val="0"/>
              </a:spcBef>
              <a:buNone/>
              <a:defRPr sz="900">
                <a:solidFill>
                  <a:schemeClr val="dk1"/>
                </a:solidFill>
                <a:latin typeface="Arial"/>
                <a:ea typeface="Arial"/>
                <a:cs typeface="Arial"/>
                <a:sym typeface="Arial"/>
              </a:defRPr>
            </a:lvl8pPr>
            <a:lvl9pPr indent="0" lvl="8" marL="0" rt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6" name="Shape 276"/>
        <p:cNvGrpSpPr/>
        <p:nvPr/>
      </p:nvGrpSpPr>
      <p:grpSpPr>
        <a:xfrm>
          <a:off x="0" y="0"/>
          <a:ext cx="0" cy="0"/>
          <a:chOff x="0" y="0"/>
          <a:chExt cx="0" cy="0"/>
        </a:xfrm>
      </p:grpSpPr>
      <p:sp>
        <p:nvSpPr>
          <p:cNvPr id="277" name="Google Shape;277;p5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Aria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8" name="Google Shape;278;p50"/>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79" name="Google Shape;279;p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0" name="Google Shape;280;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1" name="Google Shape;281;p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2" name="Shape 282"/>
        <p:cNvGrpSpPr/>
        <p:nvPr/>
      </p:nvGrpSpPr>
      <p:grpSpPr>
        <a:xfrm>
          <a:off x="0" y="0"/>
          <a:ext cx="0" cy="0"/>
          <a:chOff x="0" y="0"/>
          <a:chExt cx="0" cy="0"/>
        </a:xfrm>
      </p:grpSpPr>
      <p:sp>
        <p:nvSpPr>
          <p:cNvPr id="283" name="Google Shape;283;p5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4" name="Google Shape;284;p5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85" name="Google Shape;285;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6" name="Google Shape;286;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7" name="Google Shape;287;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8" name="Shape 288"/>
        <p:cNvGrpSpPr/>
        <p:nvPr/>
      </p:nvGrpSpPr>
      <p:grpSpPr>
        <a:xfrm>
          <a:off x="0" y="0"/>
          <a:ext cx="0" cy="0"/>
          <a:chOff x="0" y="0"/>
          <a:chExt cx="0" cy="0"/>
        </a:xfrm>
      </p:grpSpPr>
      <p:sp>
        <p:nvSpPr>
          <p:cNvPr id="289" name="Google Shape;289;p52"/>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Aria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0" name="Google Shape;290;p52"/>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291" name="Google Shape;291;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2" name="Google Shape;292;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3" name="Google Shape;293;p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4" name="Shape 294"/>
        <p:cNvGrpSpPr/>
        <p:nvPr/>
      </p:nvGrpSpPr>
      <p:grpSpPr>
        <a:xfrm>
          <a:off x="0" y="0"/>
          <a:ext cx="0" cy="0"/>
          <a:chOff x="0" y="0"/>
          <a:chExt cx="0" cy="0"/>
        </a:xfrm>
      </p:grpSpPr>
      <p:sp>
        <p:nvSpPr>
          <p:cNvPr id="295" name="Google Shape;295;p5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6" name="Google Shape;296;p5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7" name="Google Shape;297;p5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8" name="Google Shape;298;p5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9" name="Google Shape;299;p5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0" name="Google Shape;300;p5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1" name="Shape 301"/>
        <p:cNvGrpSpPr/>
        <p:nvPr/>
      </p:nvGrpSpPr>
      <p:grpSpPr>
        <a:xfrm>
          <a:off x="0" y="0"/>
          <a:ext cx="0" cy="0"/>
          <a:chOff x="0" y="0"/>
          <a:chExt cx="0" cy="0"/>
        </a:xfrm>
      </p:grpSpPr>
      <p:sp>
        <p:nvSpPr>
          <p:cNvPr id="302" name="Google Shape;302;p5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3" name="Google Shape;303;p54"/>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04" name="Google Shape;304;p54"/>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5" name="Google Shape;305;p5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06" name="Google Shape;306;p54"/>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7" name="Google Shape;307;p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8" name="Google Shape;308;p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9" name="Google Shape;309;p5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0" name="Shape 310"/>
        <p:cNvGrpSpPr/>
        <p:nvPr/>
      </p:nvGrpSpPr>
      <p:grpSpPr>
        <a:xfrm>
          <a:off x="0" y="0"/>
          <a:ext cx="0" cy="0"/>
          <a:chOff x="0" y="0"/>
          <a:chExt cx="0" cy="0"/>
        </a:xfrm>
      </p:grpSpPr>
      <p:sp>
        <p:nvSpPr>
          <p:cNvPr id="311" name="Google Shape;311;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2" name="Google Shape;312;p5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3" name="Google Shape;313;p5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4" name="Google Shape;314;p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5" name="Shape 315"/>
        <p:cNvGrpSpPr/>
        <p:nvPr/>
      </p:nvGrpSpPr>
      <p:grpSpPr>
        <a:xfrm>
          <a:off x="0" y="0"/>
          <a:ext cx="0" cy="0"/>
          <a:chOff x="0" y="0"/>
          <a:chExt cx="0" cy="0"/>
        </a:xfrm>
      </p:grpSpPr>
      <p:sp>
        <p:nvSpPr>
          <p:cNvPr id="316" name="Google Shape;316;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7" name="Google Shape;317;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8" name="Google Shape;318;p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9" name="Shape 319"/>
        <p:cNvGrpSpPr/>
        <p:nvPr/>
      </p:nvGrpSpPr>
      <p:grpSpPr>
        <a:xfrm>
          <a:off x="0" y="0"/>
          <a:ext cx="0" cy="0"/>
          <a:chOff x="0" y="0"/>
          <a:chExt cx="0" cy="0"/>
        </a:xfrm>
      </p:grpSpPr>
      <p:sp>
        <p:nvSpPr>
          <p:cNvPr id="320" name="Google Shape;320;p5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1" name="Google Shape;321;p5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322" name="Google Shape;322;p5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23" name="Google Shape;323;p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4" name="Google Shape;324;p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5" name="Google Shape;325;p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6" name="Shape 326"/>
        <p:cNvGrpSpPr/>
        <p:nvPr/>
      </p:nvGrpSpPr>
      <p:grpSpPr>
        <a:xfrm>
          <a:off x="0" y="0"/>
          <a:ext cx="0" cy="0"/>
          <a:chOff x="0" y="0"/>
          <a:chExt cx="0" cy="0"/>
        </a:xfrm>
      </p:grpSpPr>
      <p:sp>
        <p:nvSpPr>
          <p:cNvPr id="327" name="Google Shape;327;p5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8" name="Google Shape;328;p58"/>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329" name="Google Shape;329;p58"/>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30" name="Google Shape;330;p5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1" name="Google Shape;331;p5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2" name="Google Shape;332;p5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3" name="Shape 333"/>
        <p:cNvGrpSpPr/>
        <p:nvPr/>
      </p:nvGrpSpPr>
      <p:grpSpPr>
        <a:xfrm>
          <a:off x="0" y="0"/>
          <a:ext cx="0" cy="0"/>
          <a:chOff x="0" y="0"/>
          <a:chExt cx="0" cy="0"/>
        </a:xfrm>
      </p:grpSpPr>
      <p:sp>
        <p:nvSpPr>
          <p:cNvPr id="334" name="Google Shape;334;p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35" name="Google Shape;335;p59"/>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6" name="Google Shape;336;p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7" name="Google Shape;337;p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8" name="Google Shape;338;p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9" name="Shape 339"/>
        <p:cNvGrpSpPr/>
        <p:nvPr/>
      </p:nvGrpSpPr>
      <p:grpSpPr>
        <a:xfrm>
          <a:off x="0" y="0"/>
          <a:ext cx="0" cy="0"/>
          <a:chOff x="0" y="0"/>
          <a:chExt cx="0" cy="0"/>
        </a:xfrm>
      </p:grpSpPr>
      <p:sp>
        <p:nvSpPr>
          <p:cNvPr id="340" name="Google Shape;340;p60"/>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1" name="Google Shape;341;p60"/>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2" name="Google Shape;342;p6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3" name="Google Shape;343;p6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4" name="Google Shape;344;p6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1" name="Shape 351"/>
        <p:cNvGrpSpPr/>
        <p:nvPr/>
      </p:nvGrpSpPr>
      <p:grpSpPr>
        <a:xfrm>
          <a:off x="0" y="0"/>
          <a:ext cx="0" cy="0"/>
          <a:chOff x="0" y="0"/>
          <a:chExt cx="0" cy="0"/>
        </a:xfrm>
      </p:grpSpPr>
      <p:pic>
        <p:nvPicPr>
          <p:cNvPr id="352" name="Google Shape;352;p62"/>
          <p:cNvPicPr preferRelativeResize="0"/>
          <p:nvPr/>
        </p:nvPicPr>
        <p:blipFill rotWithShape="1">
          <a:blip r:embed="rId2">
            <a:alphaModFix/>
          </a:blip>
          <a:srcRect b="0" l="0" r="0" t="0"/>
          <a:stretch/>
        </p:blipFill>
        <p:spPr>
          <a:xfrm>
            <a:off x="285750" y="-292100"/>
            <a:ext cx="8572500" cy="5727703"/>
          </a:xfrm>
          <a:prstGeom prst="rect">
            <a:avLst/>
          </a:prstGeom>
          <a:noFill/>
          <a:ln>
            <a:noFill/>
          </a:ln>
        </p:spPr>
      </p:pic>
      <p:sp>
        <p:nvSpPr>
          <p:cNvPr id="353" name="Google Shape;353;p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4" name="Google Shape;354;p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5" name="Google Shape;355;p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6" name="Shape 356"/>
        <p:cNvGrpSpPr/>
        <p:nvPr/>
      </p:nvGrpSpPr>
      <p:grpSpPr>
        <a:xfrm>
          <a:off x="0" y="0"/>
          <a:ext cx="0" cy="0"/>
          <a:chOff x="0" y="0"/>
          <a:chExt cx="0" cy="0"/>
        </a:xfrm>
      </p:grpSpPr>
      <p:sp>
        <p:nvSpPr>
          <p:cNvPr id="357" name="Google Shape;357;p6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entury Gothic"/>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8" name="Google Shape;358;p63"/>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59" name="Google Shape;359;p6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0" name="Google Shape;360;p6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1" name="Google Shape;361;p6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2" name="Shape 362"/>
        <p:cNvGrpSpPr/>
        <p:nvPr/>
      </p:nvGrpSpPr>
      <p:grpSpPr>
        <a:xfrm>
          <a:off x="0" y="0"/>
          <a:ext cx="0" cy="0"/>
          <a:chOff x="0" y="0"/>
          <a:chExt cx="0" cy="0"/>
        </a:xfrm>
      </p:grpSpPr>
      <p:sp>
        <p:nvSpPr>
          <p:cNvPr id="363" name="Google Shape;363;p6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4" name="Google Shape;364;p6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5" name="Google Shape;365;p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6" name="Google Shape;366;p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7" name="Google Shape;367;p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8" name="Shape 368"/>
        <p:cNvGrpSpPr/>
        <p:nvPr/>
      </p:nvGrpSpPr>
      <p:grpSpPr>
        <a:xfrm>
          <a:off x="0" y="0"/>
          <a:ext cx="0" cy="0"/>
          <a:chOff x="0" y="0"/>
          <a:chExt cx="0" cy="0"/>
        </a:xfrm>
      </p:grpSpPr>
      <p:sp>
        <p:nvSpPr>
          <p:cNvPr id="369" name="Google Shape;369;p65"/>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entury Gothic"/>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0" name="Google Shape;370;p6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71" name="Google Shape;371;p6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2" name="Google Shape;372;p6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3" name="Google Shape;373;p6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4" name="Shape 374"/>
        <p:cNvGrpSpPr/>
        <p:nvPr/>
      </p:nvGrpSpPr>
      <p:grpSpPr>
        <a:xfrm>
          <a:off x="0" y="0"/>
          <a:ext cx="0" cy="0"/>
          <a:chOff x="0" y="0"/>
          <a:chExt cx="0" cy="0"/>
        </a:xfrm>
      </p:grpSpPr>
      <p:sp>
        <p:nvSpPr>
          <p:cNvPr id="375" name="Google Shape;375;p6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6" name="Google Shape;376;p6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7" name="Google Shape;377;p6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8" name="Google Shape;378;p6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9" name="Google Shape;379;p6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0" name="Google Shape;380;p6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1" name="Shape 381"/>
        <p:cNvGrpSpPr/>
        <p:nvPr/>
      </p:nvGrpSpPr>
      <p:grpSpPr>
        <a:xfrm>
          <a:off x="0" y="0"/>
          <a:ext cx="0" cy="0"/>
          <a:chOff x="0" y="0"/>
          <a:chExt cx="0" cy="0"/>
        </a:xfrm>
      </p:grpSpPr>
      <p:sp>
        <p:nvSpPr>
          <p:cNvPr id="382" name="Google Shape;382;p6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83" name="Google Shape;383;p6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84" name="Google Shape;384;p6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5" name="Google Shape;385;p6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86" name="Google Shape;386;p6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7" name="Google Shape;387;p6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8" name="Google Shape;388;p6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9" name="Google Shape;389;p6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0" name="Shape 390"/>
        <p:cNvGrpSpPr/>
        <p:nvPr/>
      </p:nvGrpSpPr>
      <p:grpSpPr>
        <a:xfrm>
          <a:off x="0" y="0"/>
          <a:ext cx="0" cy="0"/>
          <a:chOff x="0" y="0"/>
          <a:chExt cx="0" cy="0"/>
        </a:xfrm>
      </p:grpSpPr>
      <p:sp>
        <p:nvSpPr>
          <p:cNvPr id="391" name="Google Shape;391;p6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2" name="Google Shape;392;p6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3" name="Google Shape;393;p6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4" name="Google Shape;394;p6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5" name="Shape 395"/>
        <p:cNvGrpSpPr/>
        <p:nvPr/>
      </p:nvGrpSpPr>
      <p:grpSpPr>
        <a:xfrm>
          <a:off x="0" y="0"/>
          <a:ext cx="0" cy="0"/>
          <a:chOff x="0" y="0"/>
          <a:chExt cx="0" cy="0"/>
        </a:xfrm>
      </p:grpSpPr>
      <p:sp>
        <p:nvSpPr>
          <p:cNvPr id="396" name="Google Shape;396;p6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entury Gothic"/>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7" name="Google Shape;397;p6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398" name="Google Shape;398;p69"/>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99" name="Google Shape;399;p6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0" name="Google Shape;400;p6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1" name="Google Shape;401;p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2" name="Shape 402"/>
        <p:cNvGrpSpPr/>
        <p:nvPr/>
      </p:nvGrpSpPr>
      <p:grpSpPr>
        <a:xfrm>
          <a:off x="0" y="0"/>
          <a:ext cx="0" cy="0"/>
          <a:chOff x="0" y="0"/>
          <a:chExt cx="0" cy="0"/>
        </a:xfrm>
      </p:grpSpPr>
      <p:sp>
        <p:nvSpPr>
          <p:cNvPr id="403" name="Google Shape;403;p7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entury Gothic"/>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4" name="Google Shape;404;p70"/>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405" name="Google Shape;405;p70"/>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06" name="Google Shape;406;p7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7" name="Google Shape;407;p7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8" name="Google Shape;408;p7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9" name="Shape 409"/>
        <p:cNvGrpSpPr/>
        <p:nvPr/>
      </p:nvGrpSpPr>
      <p:grpSpPr>
        <a:xfrm>
          <a:off x="0" y="0"/>
          <a:ext cx="0" cy="0"/>
          <a:chOff x="0" y="0"/>
          <a:chExt cx="0" cy="0"/>
        </a:xfrm>
      </p:grpSpPr>
      <p:sp>
        <p:nvSpPr>
          <p:cNvPr id="410" name="Google Shape;410;p7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1" name="Google Shape;411;p71"/>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12" name="Google Shape;412;p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3" name="Google Shape;413;p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4" name="Google Shape;414;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5" name="Shape 415"/>
        <p:cNvGrpSpPr/>
        <p:nvPr/>
      </p:nvGrpSpPr>
      <p:grpSpPr>
        <a:xfrm>
          <a:off x="0" y="0"/>
          <a:ext cx="0" cy="0"/>
          <a:chOff x="0" y="0"/>
          <a:chExt cx="0" cy="0"/>
        </a:xfrm>
      </p:grpSpPr>
      <p:sp>
        <p:nvSpPr>
          <p:cNvPr id="416" name="Google Shape;416;p7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7" name="Google Shape;417;p7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18" name="Google Shape;418;p7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9" name="Google Shape;419;p7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0" name="Google Shape;420;p7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spTree>
      <p:nvGrpSpPr>
        <p:cNvPr id="421" name="Shape 421"/>
        <p:cNvGrpSpPr/>
        <p:nvPr/>
      </p:nvGrpSpPr>
      <p:grpSpPr>
        <a:xfrm>
          <a:off x="0" y="0"/>
          <a:ext cx="0" cy="0"/>
          <a:chOff x="0" y="0"/>
          <a:chExt cx="0" cy="0"/>
        </a:xfrm>
      </p:grpSpPr>
      <p:pic>
        <p:nvPicPr>
          <p:cNvPr id="422" name="Google Shape;422;p73"/>
          <p:cNvPicPr preferRelativeResize="0"/>
          <p:nvPr/>
        </p:nvPicPr>
        <p:blipFill rotWithShape="1">
          <a:blip r:embed="rId2">
            <a:alphaModFix/>
          </a:blip>
          <a:srcRect b="7948" l="0" r="0" t="7940"/>
          <a:stretch/>
        </p:blipFill>
        <p:spPr>
          <a:xfrm flipH="1">
            <a:off x="-2" y="0"/>
            <a:ext cx="9144002" cy="5143501"/>
          </a:xfrm>
          <a:prstGeom prst="rect">
            <a:avLst/>
          </a:prstGeom>
          <a:noFill/>
          <a:ln>
            <a:noFill/>
          </a:ln>
        </p:spPr>
      </p:pic>
      <p:sp>
        <p:nvSpPr>
          <p:cNvPr id="423" name="Google Shape;423;p73"/>
          <p:cNvSpPr/>
          <p:nvPr/>
        </p:nvSpPr>
        <p:spPr>
          <a:xfrm>
            <a:off x="0" y="-517"/>
            <a:ext cx="9144000" cy="5143500"/>
          </a:xfrm>
          <a:prstGeom prst="rect">
            <a:avLst/>
          </a:prstGeom>
          <a:gradFill>
            <a:gsLst>
              <a:gs pos="0">
                <a:srgbClr val="024793">
                  <a:alpha val="80000"/>
                </a:srgbClr>
              </a:gs>
              <a:gs pos="100000">
                <a:srgbClr val="33D360">
                  <a:alpha val="20000"/>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424" name="Google Shape;424;p73"/>
          <p:cNvSpPr txBox="1"/>
          <p:nvPr>
            <p:ph idx="1" type="subTitle"/>
          </p:nvPr>
        </p:nvSpPr>
        <p:spPr>
          <a:xfrm>
            <a:off x="628650" y="3655611"/>
            <a:ext cx="6858000" cy="703800"/>
          </a:xfrm>
          <a:prstGeom prst="rect">
            <a:avLst/>
          </a:prstGeom>
          <a:noFill/>
          <a:ln>
            <a:noFill/>
          </a:ln>
        </p:spPr>
        <p:txBody>
          <a:bodyPr anchorCtr="0" anchor="t" bIns="0" lIns="0" spcFirstLastPara="1" rIns="0" wrap="square" tIns="0">
            <a:normAutofit/>
          </a:bodyPr>
          <a:lstStyle>
            <a:lvl1pPr lvl="0" rtl="0" algn="l">
              <a:lnSpc>
                <a:spcPct val="90000"/>
              </a:lnSpc>
              <a:spcBef>
                <a:spcPts val="800"/>
              </a:spcBef>
              <a:spcAft>
                <a:spcPts val="0"/>
              </a:spcAft>
              <a:buClr>
                <a:schemeClr val="lt1"/>
              </a:buClr>
              <a:buSzPts val="1500"/>
              <a:buNone/>
              <a:defRPr sz="15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425" name="Google Shape;425;p7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6" name="Google Shape;426;p73"/>
          <p:cNvSpPr/>
          <p:nvPr/>
        </p:nvSpPr>
        <p:spPr>
          <a:xfrm>
            <a:off x="5543550" y="749834"/>
            <a:ext cx="3886200" cy="2485800"/>
          </a:xfrm>
          <a:prstGeom prst="ellipse">
            <a:avLst/>
          </a:prstGeom>
          <a:gradFill>
            <a:gsLst>
              <a:gs pos="0">
                <a:schemeClr val="lt1"/>
              </a:gs>
              <a:gs pos="15000">
                <a:schemeClr val="lt1"/>
              </a:gs>
              <a:gs pos="49600">
                <a:srgbClr val="FFFFFF">
                  <a:alpha val="28627"/>
                </a:srgbClr>
              </a:gs>
              <a:gs pos="99000">
                <a:srgbClr val="FFFFFF">
                  <a:alpha val="0"/>
                </a:srgbClr>
              </a:gs>
              <a:gs pos="100000">
                <a:srgbClr val="FFFFFF">
                  <a:alpha val="0"/>
                </a:srgbClr>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27" name="Google Shape;427;p7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8" name="Google Shape;428;p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29" name="Google Shape;429;p73"/>
          <p:cNvSpPr/>
          <p:nvPr/>
        </p:nvSpPr>
        <p:spPr>
          <a:xfrm>
            <a:off x="1192" y="-517"/>
            <a:ext cx="9142800" cy="2381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0" name="Google Shape;430;p73"/>
          <p:cNvSpPr/>
          <p:nvPr/>
        </p:nvSpPr>
        <p:spPr>
          <a:xfrm>
            <a:off x="1192" y="-17154"/>
            <a:ext cx="9142810" cy="2220940"/>
          </a:xfrm>
          <a:custGeom>
            <a:rect b="b" l="l" r="r" t="t"/>
            <a:pathLst>
              <a:path extrusionOk="0" h="932" w="3840">
                <a:moveTo>
                  <a:pt x="0" y="8"/>
                </a:moveTo>
                <a:cubicBezTo>
                  <a:pt x="0" y="552"/>
                  <a:pt x="0" y="552"/>
                  <a:pt x="0" y="552"/>
                </a:cubicBezTo>
                <a:cubicBezTo>
                  <a:pt x="0" y="552"/>
                  <a:pt x="183" y="0"/>
                  <a:pt x="1040" y="189"/>
                </a:cubicBezTo>
                <a:cubicBezTo>
                  <a:pt x="1896" y="379"/>
                  <a:pt x="2556" y="788"/>
                  <a:pt x="3016" y="860"/>
                </a:cubicBezTo>
                <a:cubicBezTo>
                  <a:pt x="3476" y="932"/>
                  <a:pt x="3840" y="644"/>
                  <a:pt x="3840" y="644"/>
                </a:cubicBezTo>
                <a:cubicBezTo>
                  <a:pt x="3840" y="8"/>
                  <a:pt x="3840" y="8"/>
                  <a:pt x="3840" y="8"/>
                </a:cubicBezTo>
                <a:lnTo>
                  <a:pt x="0" y="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1" name="Google Shape;431;p73"/>
          <p:cNvSpPr/>
          <p:nvPr/>
        </p:nvSpPr>
        <p:spPr>
          <a:xfrm>
            <a:off x="1192" y="47014"/>
            <a:ext cx="9142810" cy="2784197"/>
          </a:xfrm>
          <a:custGeom>
            <a:rect b="b" l="l" r="r" t="t"/>
            <a:pathLst>
              <a:path extrusionOk="0" h="1168" w="3840">
                <a:moveTo>
                  <a:pt x="3840" y="496"/>
                </a:moveTo>
                <a:cubicBezTo>
                  <a:pt x="3840" y="772"/>
                  <a:pt x="3840" y="772"/>
                  <a:pt x="3840" y="772"/>
                </a:cubicBezTo>
                <a:cubicBezTo>
                  <a:pt x="3840" y="772"/>
                  <a:pt x="3324" y="1168"/>
                  <a:pt x="2632" y="868"/>
                </a:cubicBezTo>
                <a:cubicBezTo>
                  <a:pt x="1940" y="568"/>
                  <a:pt x="1136" y="80"/>
                  <a:pt x="600" y="172"/>
                </a:cubicBezTo>
                <a:cubicBezTo>
                  <a:pt x="64" y="264"/>
                  <a:pt x="0" y="788"/>
                  <a:pt x="0" y="788"/>
                </a:cubicBezTo>
                <a:cubicBezTo>
                  <a:pt x="0" y="306"/>
                  <a:pt x="0" y="306"/>
                  <a:pt x="0" y="306"/>
                </a:cubicBezTo>
                <a:cubicBezTo>
                  <a:pt x="0" y="306"/>
                  <a:pt x="264" y="0"/>
                  <a:pt x="988" y="86"/>
                </a:cubicBezTo>
                <a:cubicBezTo>
                  <a:pt x="1755" y="178"/>
                  <a:pt x="2972" y="996"/>
                  <a:pt x="3840" y="496"/>
                </a:cubicBezTo>
                <a:close/>
              </a:path>
            </a:pathLst>
          </a:custGeom>
          <a:gradFill>
            <a:gsLst>
              <a:gs pos="0">
                <a:srgbClr val="117283"/>
              </a:gs>
              <a:gs pos="100000">
                <a:srgbClr val="33D36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2" name="Google Shape;432;p73"/>
          <p:cNvSpPr/>
          <p:nvPr/>
        </p:nvSpPr>
        <p:spPr>
          <a:xfrm>
            <a:off x="1192" y="-265510"/>
            <a:ext cx="9142810" cy="2686754"/>
          </a:xfrm>
          <a:custGeom>
            <a:rect b="b" l="l" r="r" t="t"/>
            <a:pathLst>
              <a:path extrusionOk="0" h="1127" w="3840">
                <a:moveTo>
                  <a:pt x="3840" y="627"/>
                </a:moveTo>
                <a:cubicBezTo>
                  <a:pt x="3840" y="784"/>
                  <a:pt x="3840" y="784"/>
                  <a:pt x="3840" y="784"/>
                </a:cubicBezTo>
                <a:cubicBezTo>
                  <a:pt x="3200" y="1108"/>
                  <a:pt x="2664" y="840"/>
                  <a:pt x="1504" y="420"/>
                </a:cubicBezTo>
                <a:cubicBezTo>
                  <a:pt x="344" y="0"/>
                  <a:pt x="0" y="568"/>
                  <a:pt x="0" y="568"/>
                </a:cubicBezTo>
                <a:cubicBezTo>
                  <a:pt x="0" y="437"/>
                  <a:pt x="0" y="437"/>
                  <a:pt x="0" y="437"/>
                </a:cubicBezTo>
                <a:cubicBezTo>
                  <a:pt x="0" y="437"/>
                  <a:pt x="264" y="131"/>
                  <a:pt x="988" y="217"/>
                </a:cubicBezTo>
                <a:cubicBezTo>
                  <a:pt x="1755" y="309"/>
                  <a:pt x="2972" y="1127"/>
                  <a:pt x="3840" y="627"/>
                </a:cubicBezTo>
                <a:close/>
              </a:path>
            </a:pathLst>
          </a:custGeom>
          <a:gradFill>
            <a:gsLst>
              <a:gs pos="0">
                <a:srgbClr val="024793"/>
              </a:gs>
              <a:gs pos="40000">
                <a:srgbClr val="117283"/>
              </a:gs>
              <a:gs pos="100000">
                <a:srgbClr val="2BBE6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3" name="Google Shape;433;p73"/>
          <p:cNvSpPr txBox="1"/>
          <p:nvPr>
            <p:ph type="ctrTitle"/>
          </p:nvPr>
        </p:nvSpPr>
        <p:spPr>
          <a:xfrm>
            <a:off x="628650" y="1575136"/>
            <a:ext cx="4619700" cy="17907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chemeClr val="lt1"/>
              </a:buClr>
              <a:buSzPts val="4500"/>
              <a:buFont typeface="Avenir"/>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4" name="Google Shape;434;p73"/>
          <p:cNvSpPr/>
          <p:nvPr/>
        </p:nvSpPr>
        <p:spPr>
          <a:xfrm flipH="1">
            <a:off x="-4" y="3152775"/>
            <a:ext cx="9100282" cy="1990725"/>
          </a:xfrm>
          <a:custGeom>
            <a:rect b="b" l="l" r="r" t="t"/>
            <a:pathLst>
              <a:path extrusionOk="0" h="952" w="3474">
                <a:moveTo>
                  <a:pt x="3474" y="0"/>
                </a:moveTo>
                <a:cubicBezTo>
                  <a:pt x="3474" y="0"/>
                  <a:pt x="2710" y="580"/>
                  <a:pt x="1634" y="492"/>
                </a:cubicBezTo>
                <a:cubicBezTo>
                  <a:pt x="558" y="404"/>
                  <a:pt x="0" y="952"/>
                  <a:pt x="0" y="952"/>
                </a:cubicBezTo>
                <a:cubicBezTo>
                  <a:pt x="3474" y="952"/>
                  <a:pt x="3474" y="952"/>
                  <a:pt x="3474" y="952"/>
                </a:cubicBezTo>
                <a:lnTo>
                  <a:pt x="3474" y="0"/>
                </a:lnTo>
                <a:close/>
              </a:path>
            </a:pathLst>
          </a:custGeom>
          <a:gradFill>
            <a:gsLst>
              <a:gs pos="0">
                <a:srgbClr val="FFFFFF">
                  <a:alpha val="20000"/>
                </a:srgbClr>
              </a:gs>
              <a:gs pos="100000">
                <a:srgbClr val="FFFFFF">
                  <a:alpha val="4705"/>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5" name="Google Shape;435;p73"/>
          <p:cNvSpPr/>
          <p:nvPr/>
        </p:nvSpPr>
        <p:spPr>
          <a:xfrm>
            <a:off x="4763" y="3949366"/>
            <a:ext cx="9139238" cy="1194134"/>
          </a:xfrm>
          <a:custGeom>
            <a:rect b="b" l="l" r="r" t="t"/>
            <a:pathLst>
              <a:path extrusionOk="0" h="672" w="3840">
                <a:moveTo>
                  <a:pt x="3840" y="0"/>
                </a:moveTo>
                <a:cubicBezTo>
                  <a:pt x="3840" y="0"/>
                  <a:pt x="3408" y="384"/>
                  <a:pt x="2440" y="416"/>
                </a:cubicBezTo>
                <a:cubicBezTo>
                  <a:pt x="1472" y="448"/>
                  <a:pt x="604" y="120"/>
                  <a:pt x="0" y="388"/>
                </a:cubicBezTo>
                <a:cubicBezTo>
                  <a:pt x="0" y="672"/>
                  <a:pt x="0" y="672"/>
                  <a:pt x="0" y="672"/>
                </a:cubicBezTo>
                <a:cubicBezTo>
                  <a:pt x="3840" y="672"/>
                  <a:pt x="3840" y="672"/>
                  <a:pt x="3840" y="672"/>
                </a:cubicBezTo>
                <a:lnTo>
                  <a:pt x="3840" y="0"/>
                </a:lnTo>
                <a:close/>
              </a:path>
            </a:pathLst>
          </a:custGeom>
          <a:gradFill>
            <a:gsLst>
              <a:gs pos="0">
                <a:srgbClr val="FFFFFF">
                  <a:alpha val="20000"/>
                </a:srgbClr>
              </a:gs>
              <a:gs pos="100000">
                <a:srgbClr val="FFFFFF">
                  <a:alpha val="4705"/>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6" name="Google Shape;436;p73"/>
          <p:cNvSpPr/>
          <p:nvPr/>
        </p:nvSpPr>
        <p:spPr>
          <a:xfrm>
            <a:off x="656035" y="3364706"/>
            <a:ext cx="432300" cy="35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437" name="Shape 437"/>
        <p:cNvGrpSpPr/>
        <p:nvPr/>
      </p:nvGrpSpPr>
      <p:grpSpPr>
        <a:xfrm>
          <a:off x="0" y="0"/>
          <a:ext cx="0" cy="0"/>
          <a:chOff x="0" y="0"/>
          <a:chExt cx="0" cy="0"/>
        </a:xfrm>
      </p:grpSpPr>
      <p:pic>
        <p:nvPicPr>
          <p:cNvPr id="438" name="Google Shape;438;p74"/>
          <p:cNvPicPr preferRelativeResize="0"/>
          <p:nvPr/>
        </p:nvPicPr>
        <p:blipFill rotWithShape="1">
          <a:blip r:embed="rId2">
            <a:alphaModFix/>
          </a:blip>
          <a:srcRect b="0" l="11549" r="11557" t="0"/>
          <a:stretch/>
        </p:blipFill>
        <p:spPr>
          <a:xfrm flipH="1">
            <a:off x="1" y="0"/>
            <a:ext cx="9143999" cy="5096486"/>
          </a:xfrm>
          <a:prstGeom prst="rect">
            <a:avLst/>
          </a:prstGeom>
          <a:noFill/>
          <a:ln>
            <a:noFill/>
          </a:ln>
        </p:spPr>
      </p:pic>
      <p:sp>
        <p:nvSpPr>
          <p:cNvPr id="439" name="Google Shape;439;p74"/>
          <p:cNvSpPr/>
          <p:nvPr/>
        </p:nvSpPr>
        <p:spPr>
          <a:xfrm flipH="1" rot="10800000">
            <a:off x="4763" y="83"/>
            <a:ext cx="9144000" cy="5142900"/>
          </a:xfrm>
          <a:prstGeom prst="rect">
            <a:avLst/>
          </a:prstGeom>
          <a:gradFill>
            <a:gsLst>
              <a:gs pos="0">
                <a:srgbClr val="024793">
                  <a:alpha val="91764"/>
                </a:srgbClr>
              </a:gs>
              <a:gs pos="27000">
                <a:srgbClr val="024793">
                  <a:alpha val="91764"/>
                </a:srgbClr>
              </a:gs>
              <a:gs pos="100000">
                <a:srgbClr val="33D360">
                  <a:alpha val="20000"/>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0" name="Google Shape;440;p74"/>
          <p:cNvSpPr/>
          <p:nvPr/>
        </p:nvSpPr>
        <p:spPr>
          <a:xfrm flipH="1" rot="10800000">
            <a:off x="5543550" y="1907866"/>
            <a:ext cx="3886200" cy="2485800"/>
          </a:xfrm>
          <a:prstGeom prst="ellipse">
            <a:avLst/>
          </a:prstGeom>
          <a:gradFill>
            <a:gsLst>
              <a:gs pos="0">
                <a:schemeClr val="lt1"/>
              </a:gs>
              <a:gs pos="15000">
                <a:schemeClr val="lt1"/>
              </a:gs>
              <a:gs pos="49600">
                <a:srgbClr val="FFFFFF">
                  <a:alpha val="28627"/>
                </a:srgbClr>
              </a:gs>
              <a:gs pos="99000">
                <a:srgbClr val="FFFFFF">
                  <a:alpha val="0"/>
                </a:srgbClr>
              </a:gs>
              <a:gs pos="100000">
                <a:srgbClr val="FFFFFF">
                  <a:alpha val="0"/>
                </a:srgbClr>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1" name="Google Shape;441;p74"/>
          <p:cNvSpPr/>
          <p:nvPr/>
        </p:nvSpPr>
        <p:spPr>
          <a:xfrm flipH="1" rot="10800000">
            <a:off x="1192" y="2762617"/>
            <a:ext cx="9142800" cy="2381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2" name="Google Shape;442;p74"/>
          <p:cNvSpPr/>
          <p:nvPr/>
        </p:nvSpPr>
        <p:spPr>
          <a:xfrm flipH="1" rot="10800000">
            <a:off x="1192" y="2939714"/>
            <a:ext cx="9142810" cy="2220940"/>
          </a:xfrm>
          <a:custGeom>
            <a:rect b="b" l="l" r="r" t="t"/>
            <a:pathLst>
              <a:path extrusionOk="0" h="932" w="3840">
                <a:moveTo>
                  <a:pt x="0" y="8"/>
                </a:moveTo>
                <a:cubicBezTo>
                  <a:pt x="0" y="552"/>
                  <a:pt x="0" y="552"/>
                  <a:pt x="0" y="552"/>
                </a:cubicBezTo>
                <a:cubicBezTo>
                  <a:pt x="0" y="552"/>
                  <a:pt x="183" y="0"/>
                  <a:pt x="1040" y="189"/>
                </a:cubicBezTo>
                <a:cubicBezTo>
                  <a:pt x="1896" y="379"/>
                  <a:pt x="2556" y="788"/>
                  <a:pt x="3016" y="860"/>
                </a:cubicBezTo>
                <a:cubicBezTo>
                  <a:pt x="3476" y="932"/>
                  <a:pt x="3840" y="644"/>
                  <a:pt x="3840" y="644"/>
                </a:cubicBezTo>
                <a:cubicBezTo>
                  <a:pt x="3840" y="8"/>
                  <a:pt x="3840" y="8"/>
                  <a:pt x="3840" y="8"/>
                </a:cubicBezTo>
                <a:lnTo>
                  <a:pt x="0" y="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3" name="Google Shape;443;p74"/>
          <p:cNvSpPr/>
          <p:nvPr/>
        </p:nvSpPr>
        <p:spPr>
          <a:xfrm flipH="1" rot="10800000">
            <a:off x="1192" y="2312292"/>
            <a:ext cx="9142810" cy="2784194"/>
          </a:xfrm>
          <a:custGeom>
            <a:rect b="b" l="l" r="r" t="t"/>
            <a:pathLst>
              <a:path extrusionOk="0" h="1168" w="3840">
                <a:moveTo>
                  <a:pt x="3840" y="496"/>
                </a:moveTo>
                <a:cubicBezTo>
                  <a:pt x="3840" y="772"/>
                  <a:pt x="3840" y="772"/>
                  <a:pt x="3840" y="772"/>
                </a:cubicBezTo>
                <a:cubicBezTo>
                  <a:pt x="3840" y="772"/>
                  <a:pt x="3324" y="1168"/>
                  <a:pt x="2632" y="868"/>
                </a:cubicBezTo>
                <a:cubicBezTo>
                  <a:pt x="1940" y="568"/>
                  <a:pt x="1136" y="80"/>
                  <a:pt x="600" y="172"/>
                </a:cubicBezTo>
                <a:cubicBezTo>
                  <a:pt x="64" y="264"/>
                  <a:pt x="0" y="788"/>
                  <a:pt x="0" y="788"/>
                </a:cubicBezTo>
                <a:cubicBezTo>
                  <a:pt x="0" y="306"/>
                  <a:pt x="0" y="306"/>
                  <a:pt x="0" y="306"/>
                </a:cubicBezTo>
                <a:cubicBezTo>
                  <a:pt x="0" y="306"/>
                  <a:pt x="264" y="0"/>
                  <a:pt x="988" y="86"/>
                </a:cubicBezTo>
                <a:cubicBezTo>
                  <a:pt x="1755" y="178"/>
                  <a:pt x="2972" y="996"/>
                  <a:pt x="3840" y="496"/>
                </a:cubicBezTo>
                <a:close/>
              </a:path>
            </a:pathLst>
          </a:custGeom>
          <a:gradFill>
            <a:gsLst>
              <a:gs pos="0">
                <a:srgbClr val="117283"/>
              </a:gs>
              <a:gs pos="100000">
                <a:srgbClr val="33D360"/>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4" name="Google Shape;444;p74"/>
          <p:cNvSpPr/>
          <p:nvPr/>
        </p:nvSpPr>
        <p:spPr>
          <a:xfrm flipH="1" rot="10800000">
            <a:off x="1192" y="2722256"/>
            <a:ext cx="9142810" cy="2686754"/>
          </a:xfrm>
          <a:custGeom>
            <a:rect b="b" l="l" r="r" t="t"/>
            <a:pathLst>
              <a:path extrusionOk="0" h="1127" w="3840">
                <a:moveTo>
                  <a:pt x="3840" y="627"/>
                </a:moveTo>
                <a:cubicBezTo>
                  <a:pt x="3840" y="784"/>
                  <a:pt x="3840" y="784"/>
                  <a:pt x="3840" y="784"/>
                </a:cubicBezTo>
                <a:cubicBezTo>
                  <a:pt x="3200" y="1108"/>
                  <a:pt x="2664" y="840"/>
                  <a:pt x="1504" y="420"/>
                </a:cubicBezTo>
                <a:cubicBezTo>
                  <a:pt x="344" y="0"/>
                  <a:pt x="0" y="568"/>
                  <a:pt x="0" y="568"/>
                </a:cubicBezTo>
                <a:cubicBezTo>
                  <a:pt x="0" y="437"/>
                  <a:pt x="0" y="437"/>
                  <a:pt x="0" y="437"/>
                </a:cubicBezTo>
                <a:cubicBezTo>
                  <a:pt x="0" y="437"/>
                  <a:pt x="264" y="131"/>
                  <a:pt x="988" y="217"/>
                </a:cubicBezTo>
                <a:cubicBezTo>
                  <a:pt x="1755" y="309"/>
                  <a:pt x="2972" y="1127"/>
                  <a:pt x="3840" y="627"/>
                </a:cubicBezTo>
                <a:close/>
              </a:path>
            </a:pathLst>
          </a:custGeom>
          <a:gradFill>
            <a:gsLst>
              <a:gs pos="0">
                <a:srgbClr val="024793"/>
              </a:gs>
              <a:gs pos="40000">
                <a:srgbClr val="117283"/>
              </a:gs>
              <a:gs pos="100000">
                <a:srgbClr val="2BBE68"/>
              </a:gs>
            </a:gsLst>
            <a:lin ang="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5" name="Google Shape;445;p74"/>
          <p:cNvSpPr/>
          <p:nvPr/>
        </p:nvSpPr>
        <p:spPr>
          <a:xfrm rot="10800000">
            <a:off x="-4" y="0"/>
            <a:ext cx="9100282" cy="1990725"/>
          </a:xfrm>
          <a:custGeom>
            <a:rect b="b" l="l" r="r" t="t"/>
            <a:pathLst>
              <a:path extrusionOk="0" h="952" w="3474">
                <a:moveTo>
                  <a:pt x="3474" y="0"/>
                </a:moveTo>
                <a:cubicBezTo>
                  <a:pt x="3474" y="0"/>
                  <a:pt x="2710" y="580"/>
                  <a:pt x="1634" y="492"/>
                </a:cubicBezTo>
                <a:cubicBezTo>
                  <a:pt x="558" y="404"/>
                  <a:pt x="0" y="952"/>
                  <a:pt x="0" y="952"/>
                </a:cubicBezTo>
                <a:cubicBezTo>
                  <a:pt x="3474" y="952"/>
                  <a:pt x="3474" y="952"/>
                  <a:pt x="3474" y="952"/>
                </a:cubicBezTo>
                <a:lnTo>
                  <a:pt x="3474" y="0"/>
                </a:lnTo>
                <a:close/>
              </a:path>
            </a:pathLst>
          </a:custGeom>
          <a:gradFill>
            <a:gsLst>
              <a:gs pos="0">
                <a:srgbClr val="FFFFFF">
                  <a:alpha val="20000"/>
                </a:srgbClr>
              </a:gs>
              <a:gs pos="100000">
                <a:srgbClr val="FFFFFF">
                  <a:alpha val="4705"/>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6" name="Google Shape;446;p74"/>
          <p:cNvSpPr/>
          <p:nvPr/>
        </p:nvSpPr>
        <p:spPr>
          <a:xfrm flipH="1" rot="10800000">
            <a:off x="4763" y="0"/>
            <a:ext cx="9139238" cy="1194134"/>
          </a:xfrm>
          <a:custGeom>
            <a:rect b="b" l="l" r="r" t="t"/>
            <a:pathLst>
              <a:path extrusionOk="0" h="672" w="3840">
                <a:moveTo>
                  <a:pt x="3840" y="0"/>
                </a:moveTo>
                <a:cubicBezTo>
                  <a:pt x="3840" y="0"/>
                  <a:pt x="3408" y="384"/>
                  <a:pt x="2440" y="416"/>
                </a:cubicBezTo>
                <a:cubicBezTo>
                  <a:pt x="1472" y="448"/>
                  <a:pt x="604" y="120"/>
                  <a:pt x="0" y="388"/>
                </a:cubicBezTo>
                <a:cubicBezTo>
                  <a:pt x="0" y="672"/>
                  <a:pt x="0" y="672"/>
                  <a:pt x="0" y="672"/>
                </a:cubicBezTo>
                <a:cubicBezTo>
                  <a:pt x="3840" y="672"/>
                  <a:pt x="3840" y="672"/>
                  <a:pt x="3840" y="672"/>
                </a:cubicBezTo>
                <a:lnTo>
                  <a:pt x="3840" y="0"/>
                </a:lnTo>
                <a:close/>
              </a:path>
            </a:pathLst>
          </a:custGeom>
          <a:gradFill>
            <a:gsLst>
              <a:gs pos="0">
                <a:srgbClr val="848484">
                  <a:alpha val="34901"/>
                </a:srgbClr>
              </a:gs>
              <a:gs pos="100000">
                <a:srgbClr val="FFFFFF">
                  <a:alpha val="4705"/>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7" name="Google Shape;447;p74"/>
          <p:cNvSpPr txBox="1"/>
          <p:nvPr>
            <p:ph idx="1" type="subTitle"/>
          </p:nvPr>
        </p:nvSpPr>
        <p:spPr>
          <a:xfrm>
            <a:off x="628650" y="2354429"/>
            <a:ext cx="6858000" cy="703800"/>
          </a:xfrm>
          <a:prstGeom prst="rect">
            <a:avLst/>
          </a:prstGeom>
          <a:noFill/>
          <a:ln>
            <a:noFill/>
          </a:ln>
        </p:spPr>
        <p:txBody>
          <a:bodyPr anchorCtr="0" anchor="t" bIns="0" lIns="0" spcFirstLastPara="1" rIns="0" wrap="square" tIns="0">
            <a:normAutofit/>
          </a:bodyPr>
          <a:lstStyle>
            <a:lvl1pPr lvl="0" rtl="0" algn="l">
              <a:lnSpc>
                <a:spcPct val="90000"/>
              </a:lnSpc>
              <a:spcBef>
                <a:spcPts val="800"/>
              </a:spcBef>
              <a:spcAft>
                <a:spcPts val="0"/>
              </a:spcAft>
              <a:buClr>
                <a:schemeClr val="lt1"/>
              </a:buClr>
              <a:buSzPts val="1500"/>
              <a:buNone/>
              <a:defRPr sz="15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448" name="Google Shape;448;p7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9" name="Google Shape;449;p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0" name="Google Shape;450;p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1" name="Google Shape;451;p74"/>
          <p:cNvSpPr txBox="1"/>
          <p:nvPr>
            <p:ph type="ctrTitle"/>
          </p:nvPr>
        </p:nvSpPr>
        <p:spPr>
          <a:xfrm>
            <a:off x="628650" y="273954"/>
            <a:ext cx="4619700" cy="17907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chemeClr val="lt1"/>
              </a:buClr>
              <a:buSzPts val="4500"/>
              <a:buFont typeface="Avenir"/>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52" name="Google Shape;452;p74"/>
          <p:cNvSpPr/>
          <p:nvPr/>
        </p:nvSpPr>
        <p:spPr>
          <a:xfrm>
            <a:off x="656035" y="2150609"/>
            <a:ext cx="432300" cy="35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7.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1.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0" Type="http://schemas.openxmlformats.org/officeDocument/2006/relationships/theme" Target="../theme/theme6.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4.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0" Type="http://schemas.openxmlformats.org/officeDocument/2006/relationships/slideLayout" Target="../slideLayouts/slideLayout65.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00050" y="304800"/>
            <a:ext cx="8343900" cy="6666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Georgia"/>
              <a:buNone/>
              <a:defRPr b="1" i="0" sz="3300" u="none" cap="none" strike="noStrik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400050" y="1143000"/>
            <a:ext cx="8343900" cy="34896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Quattrocento Sans"/>
                <a:ea typeface="Quattrocento Sans"/>
                <a:cs typeface="Quattrocento Sans"/>
                <a:sym typeface="Quattrocento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52">
          <p15:clr>
            <a:srgbClr val="F26B43"/>
          </p15:clr>
        </p15:guide>
        <p15:guide id="2" pos="5508">
          <p15:clr>
            <a:srgbClr val="F26B43"/>
          </p15:clr>
        </p15:guide>
        <p15:guide id="3" orient="horz" pos="2952">
          <p15:clr>
            <a:srgbClr val="F26B43"/>
          </p15:clr>
        </p15:guide>
        <p15:guide id="4" orient="horz" pos="720">
          <p15:clr>
            <a:srgbClr val="F26B43"/>
          </p15:clr>
        </p15:guide>
        <p15:guide id="5" orient="horz" pos="6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9" name="Google Shape;119;p2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0" name="Google Shape;120;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21" name="Google Shape;121;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22" name="Google Shape;122;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Arial"/>
                <a:ea typeface="Arial"/>
                <a:cs typeface="Arial"/>
                <a:sym typeface="Arial"/>
              </a:defRPr>
            </a:lvl1pPr>
            <a:lvl2pPr indent="0" lvl="1" marL="0" marR="0" rtl="0" algn="r">
              <a:spcBef>
                <a:spcPts val="0"/>
              </a:spcBef>
              <a:buNone/>
              <a:defRPr b="0" i="0" sz="900" u="none" cap="none" strike="noStrike">
                <a:solidFill>
                  <a:srgbClr val="888888"/>
                </a:solidFill>
                <a:latin typeface="Arial"/>
                <a:ea typeface="Arial"/>
                <a:cs typeface="Arial"/>
                <a:sym typeface="Arial"/>
              </a:defRPr>
            </a:lvl2pPr>
            <a:lvl3pPr indent="0" lvl="2" marL="0" marR="0" rtl="0" algn="r">
              <a:spcBef>
                <a:spcPts val="0"/>
              </a:spcBef>
              <a:buNone/>
              <a:defRPr b="0" i="0" sz="900" u="none" cap="none" strike="noStrike">
                <a:solidFill>
                  <a:srgbClr val="888888"/>
                </a:solidFill>
                <a:latin typeface="Arial"/>
                <a:ea typeface="Arial"/>
                <a:cs typeface="Arial"/>
                <a:sym typeface="Arial"/>
              </a:defRPr>
            </a:lvl3pPr>
            <a:lvl4pPr indent="0" lvl="3" marL="0" marR="0" rtl="0" algn="r">
              <a:spcBef>
                <a:spcPts val="0"/>
              </a:spcBef>
              <a:buNone/>
              <a:defRPr b="0" i="0" sz="900" u="none" cap="none" strike="noStrike">
                <a:solidFill>
                  <a:srgbClr val="888888"/>
                </a:solidFill>
                <a:latin typeface="Arial"/>
                <a:ea typeface="Arial"/>
                <a:cs typeface="Arial"/>
                <a:sym typeface="Arial"/>
              </a:defRPr>
            </a:lvl4pPr>
            <a:lvl5pPr indent="0" lvl="4" marL="0" marR="0" rtl="0" algn="r">
              <a:spcBef>
                <a:spcPts val="0"/>
              </a:spcBef>
              <a:buNone/>
              <a:defRPr b="0" i="0" sz="900" u="none" cap="none" strike="noStrike">
                <a:solidFill>
                  <a:srgbClr val="888888"/>
                </a:solidFill>
                <a:latin typeface="Arial"/>
                <a:ea typeface="Arial"/>
                <a:cs typeface="Arial"/>
                <a:sym typeface="Arial"/>
              </a:defRPr>
            </a:lvl5pPr>
            <a:lvl6pPr indent="0" lvl="5" marL="0" marR="0" rtl="0" algn="r">
              <a:spcBef>
                <a:spcPts val="0"/>
              </a:spcBef>
              <a:buNone/>
              <a:defRPr b="0" i="0" sz="900" u="none" cap="none" strike="noStrike">
                <a:solidFill>
                  <a:srgbClr val="888888"/>
                </a:solidFill>
                <a:latin typeface="Arial"/>
                <a:ea typeface="Arial"/>
                <a:cs typeface="Arial"/>
                <a:sym typeface="Arial"/>
              </a:defRPr>
            </a:lvl6pPr>
            <a:lvl7pPr indent="0" lvl="6" marL="0" marR="0" rtl="0" algn="r">
              <a:spcBef>
                <a:spcPts val="0"/>
              </a:spcBef>
              <a:buNone/>
              <a:defRPr b="0" i="0" sz="900" u="none" cap="none" strike="noStrike">
                <a:solidFill>
                  <a:srgbClr val="888888"/>
                </a:solidFill>
                <a:latin typeface="Arial"/>
                <a:ea typeface="Arial"/>
                <a:cs typeface="Arial"/>
                <a:sym typeface="Arial"/>
              </a:defRPr>
            </a:lvl7pPr>
            <a:lvl8pPr indent="0" lvl="7" marL="0" marR="0" rtl="0" algn="r">
              <a:spcBef>
                <a:spcPts val="0"/>
              </a:spcBef>
              <a:buNone/>
              <a:defRPr b="0" i="0" sz="900" u="none" cap="none" strike="noStrike">
                <a:solidFill>
                  <a:srgbClr val="888888"/>
                </a:solidFill>
                <a:latin typeface="Arial"/>
                <a:ea typeface="Arial"/>
                <a:cs typeface="Arial"/>
                <a:sym typeface="Arial"/>
              </a:defRPr>
            </a:lvl8pPr>
            <a:lvl9pPr indent="0" lvl="8" marL="0" marR="0" rtl="0" algn="r">
              <a:spcBef>
                <a:spcPts val="0"/>
              </a:spcBef>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413">
          <p15:clr>
            <a:srgbClr val="F26B43"/>
          </p15:clr>
        </p15:guide>
        <p15:guide id="4" pos="534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sp>
        <p:nvSpPr>
          <p:cNvPr id="219" name="Google Shape;219;p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Quattrocento Sans"/>
              <a:buNone/>
              <a:defRPr b="0" i="0" sz="3300" u="none" cap="none" strike="noStrike">
                <a:solidFill>
                  <a:schemeClr val="dk1"/>
                </a:solidFill>
                <a:latin typeface="Quattrocento Sans"/>
                <a:ea typeface="Quattrocento Sans"/>
                <a:cs typeface="Quattrocento Sans"/>
                <a:sym typeface="Quattrocento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20" name="Google Shape;220;p3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21" name="Google Shape;221;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22" name="Google Shape;222;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23" name="Google Shape;223;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Arial"/>
                <a:ea typeface="Arial"/>
                <a:cs typeface="Arial"/>
                <a:sym typeface="Arial"/>
              </a:defRPr>
            </a:lvl1pPr>
            <a:lvl2pPr indent="0" lvl="1" marL="0" marR="0" rtl="0" algn="r">
              <a:spcBef>
                <a:spcPts val="0"/>
              </a:spcBef>
              <a:buNone/>
              <a:defRPr b="0" i="0" sz="900" u="none" cap="none" strike="noStrike">
                <a:solidFill>
                  <a:srgbClr val="888888"/>
                </a:solidFill>
                <a:latin typeface="Arial"/>
                <a:ea typeface="Arial"/>
                <a:cs typeface="Arial"/>
                <a:sym typeface="Arial"/>
              </a:defRPr>
            </a:lvl2pPr>
            <a:lvl3pPr indent="0" lvl="2" marL="0" marR="0" rtl="0" algn="r">
              <a:spcBef>
                <a:spcPts val="0"/>
              </a:spcBef>
              <a:buNone/>
              <a:defRPr b="0" i="0" sz="900" u="none" cap="none" strike="noStrike">
                <a:solidFill>
                  <a:srgbClr val="888888"/>
                </a:solidFill>
                <a:latin typeface="Arial"/>
                <a:ea typeface="Arial"/>
                <a:cs typeface="Arial"/>
                <a:sym typeface="Arial"/>
              </a:defRPr>
            </a:lvl3pPr>
            <a:lvl4pPr indent="0" lvl="3" marL="0" marR="0" rtl="0" algn="r">
              <a:spcBef>
                <a:spcPts val="0"/>
              </a:spcBef>
              <a:buNone/>
              <a:defRPr b="0" i="0" sz="900" u="none" cap="none" strike="noStrike">
                <a:solidFill>
                  <a:srgbClr val="888888"/>
                </a:solidFill>
                <a:latin typeface="Arial"/>
                <a:ea typeface="Arial"/>
                <a:cs typeface="Arial"/>
                <a:sym typeface="Arial"/>
              </a:defRPr>
            </a:lvl4pPr>
            <a:lvl5pPr indent="0" lvl="4" marL="0" marR="0" rtl="0" algn="r">
              <a:spcBef>
                <a:spcPts val="0"/>
              </a:spcBef>
              <a:buNone/>
              <a:defRPr b="0" i="0" sz="900" u="none" cap="none" strike="noStrike">
                <a:solidFill>
                  <a:srgbClr val="888888"/>
                </a:solidFill>
                <a:latin typeface="Arial"/>
                <a:ea typeface="Arial"/>
                <a:cs typeface="Arial"/>
                <a:sym typeface="Arial"/>
              </a:defRPr>
            </a:lvl5pPr>
            <a:lvl6pPr indent="0" lvl="5" marL="0" marR="0" rtl="0" algn="r">
              <a:spcBef>
                <a:spcPts val="0"/>
              </a:spcBef>
              <a:buNone/>
              <a:defRPr b="0" i="0" sz="900" u="none" cap="none" strike="noStrike">
                <a:solidFill>
                  <a:srgbClr val="888888"/>
                </a:solidFill>
                <a:latin typeface="Arial"/>
                <a:ea typeface="Arial"/>
                <a:cs typeface="Arial"/>
                <a:sym typeface="Arial"/>
              </a:defRPr>
            </a:lvl6pPr>
            <a:lvl7pPr indent="0" lvl="6" marL="0" marR="0" rtl="0" algn="r">
              <a:spcBef>
                <a:spcPts val="0"/>
              </a:spcBef>
              <a:buNone/>
              <a:defRPr b="0" i="0" sz="900" u="none" cap="none" strike="noStrike">
                <a:solidFill>
                  <a:srgbClr val="888888"/>
                </a:solidFill>
                <a:latin typeface="Arial"/>
                <a:ea typeface="Arial"/>
                <a:cs typeface="Arial"/>
                <a:sym typeface="Arial"/>
              </a:defRPr>
            </a:lvl7pPr>
            <a:lvl8pPr indent="0" lvl="7" marL="0" marR="0" rtl="0" algn="r">
              <a:spcBef>
                <a:spcPts val="0"/>
              </a:spcBef>
              <a:buNone/>
              <a:defRPr b="0" i="0" sz="900" u="none" cap="none" strike="noStrike">
                <a:solidFill>
                  <a:srgbClr val="888888"/>
                </a:solidFill>
                <a:latin typeface="Arial"/>
                <a:ea typeface="Arial"/>
                <a:cs typeface="Arial"/>
                <a:sym typeface="Arial"/>
              </a:defRPr>
            </a:lvl8pPr>
            <a:lvl9pPr indent="0" lvl="8" marL="0" marR="0" rtl="0" algn="r">
              <a:spcBef>
                <a:spcPts val="0"/>
              </a:spcBef>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0" name="Shape 270"/>
        <p:cNvGrpSpPr/>
        <p:nvPr/>
      </p:nvGrpSpPr>
      <p:grpSpPr>
        <a:xfrm>
          <a:off x="0" y="0"/>
          <a:ext cx="0" cy="0"/>
          <a:chOff x="0" y="0"/>
          <a:chExt cx="0" cy="0"/>
        </a:xfrm>
      </p:grpSpPr>
      <p:sp>
        <p:nvSpPr>
          <p:cNvPr id="271" name="Google Shape;271;p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72" name="Google Shape;272;p4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73" name="Google Shape;273;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74" name="Google Shape;274;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75" name="Google Shape;275;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Arial"/>
                <a:ea typeface="Arial"/>
                <a:cs typeface="Arial"/>
                <a:sym typeface="Arial"/>
              </a:defRPr>
            </a:lvl1pPr>
            <a:lvl2pPr indent="0" lvl="1" marL="0" marR="0" rtl="0" algn="r">
              <a:spcBef>
                <a:spcPts val="0"/>
              </a:spcBef>
              <a:buNone/>
              <a:defRPr b="0" i="0" sz="900" u="none" cap="none" strike="noStrike">
                <a:solidFill>
                  <a:srgbClr val="888888"/>
                </a:solidFill>
                <a:latin typeface="Arial"/>
                <a:ea typeface="Arial"/>
                <a:cs typeface="Arial"/>
                <a:sym typeface="Arial"/>
              </a:defRPr>
            </a:lvl2pPr>
            <a:lvl3pPr indent="0" lvl="2" marL="0" marR="0" rtl="0" algn="r">
              <a:spcBef>
                <a:spcPts val="0"/>
              </a:spcBef>
              <a:buNone/>
              <a:defRPr b="0" i="0" sz="900" u="none" cap="none" strike="noStrike">
                <a:solidFill>
                  <a:srgbClr val="888888"/>
                </a:solidFill>
                <a:latin typeface="Arial"/>
                <a:ea typeface="Arial"/>
                <a:cs typeface="Arial"/>
                <a:sym typeface="Arial"/>
              </a:defRPr>
            </a:lvl3pPr>
            <a:lvl4pPr indent="0" lvl="3" marL="0" marR="0" rtl="0" algn="r">
              <a:spcBef>
                <a:spcPts val="0"/>
              </a:spcBef>
              <a:buNone/>
              <a:defRPr b="0" i="0" sz="900" u="none" cap="none" strike="noStrike">
                <a:solidFill>
                  <a:srgbClr val="888888"/>
                </a:solidFill>
                <a:latin typeface="Arial"/>
                <a:ea typeface="Arial"/>
                <a:cs typeface="Arial"/>
                <a:sym typeface="Arial"/>
              </a:defRPr>
            </a:lvl4pPr>
            <a:lvl5pPr indent="0" lvl="4" marL="0" marR="0" rtl="0" algn="r">
              <a:spcBef>
                <a:spcPts val="0"/>
              </a:spcBef>
              <a:buNone/>
              <a:defRPr b="0" i="0" sz="900" u="none" cap="none" strike="noStrike">
                <a:solidFill>
                  <a:srgbClr val="888888"/>
                </a:solidFill>
                <a:latin typeface="Arial"/>
                <a:ea typeface="Arial"/>
                <a:cs typeface="Arial"/>
                <a:sym typeface="Arial"/>
              </a:defRPr>
            </a:lvl5pPr>
            <a:lvl6pPr indent="0" lvl="5" marL="0" marR="0" rtl="0" algn="r">
              <a:spcBef>
                <a:spcPts val="0"/>
              </a:spcBef>
              <a:buNone/>
              <a:defRPr b="0" i="0" sz="900" u="none" cap="none" strike="noStrike">
                <a:solidFill>
                  <a:srgbClr val="888888"/>
                </a:solidFill>
                <a:latin typeface="Arial"/>
                <a:ea typeface="Arial"/>
                <a:cs typeface="Arial"/>
                <a:sym typeface="Arial"/>
              </a:defRPr>
            </a:lvl6pPr>
            <a:lvl7pPr indent="0" lvl="6" marL="0" marR="0" rtl="0" algn="r">
              <a:spcBef>
                <a:spcPts val="0"/>
              </a:spcBef>
              <a:buNone/>
              <a:defRPr b="0" i="0" sz="900" u="none" cap="none" strike="noStrike">
                <a:solidFill>
                  <a:srgbClr val="888888"/>
                </a:solidFill>
                <a:latin typeface="Arial"/>
                <a:ea typeface="Arial"/>
                <a:cs typeface="Arial"/>
                <a:sym typeface="Arial"/>
              </a:defRPr>
            </a:lvl7pPr>
            <a:lvl8pPr indent="0" lvl="7" marL="0" marR="0" rtl="0" algn="r">
              <a:spcBef>
                <a:spcPts val="0"/>
              </a:spcBef>
              <a:buNone/>
              <a:defRPr b="0" i="0" sz="900" u="none" cap="none" strike="noStrike">
                <a:solidFill>
                  <a:srgbClr val="888888"/>
                </a:solidFill>
                <a:latin typeface="Arial"/>
                <a:ea typeface="Arial"/>
                <a:cs typeface="Arial"/>
                <a:sym typeface="Arial"/>
              </a:defRPr>
            </a:lvl8pPr>
            <a:lvl9pPr indent="0" lvl="8" marL="0" marR="0" rtl="0" algn="r">
              <a:spcBef>
                <a:spcPts val="0"/>
              </a:spcBef>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5526">
          <p15:clr>
            <a:srgbClr val="F26B43"/>
          </p15:clr>
        </p15:guide>
        <p15:guide id="4" pos="2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sp>
        <p:nvSpPr>
          <p:cNvPr id="346" name="Google Shape;346;p6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entury Gothic"/>
              <a:buNone/>
              <a:defRPr b="0" i="0" sz="3300" u="none" cap="none" strike="noStrike">
                <a:solidFill>
                  <a:schemeClr val="dk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47" name="Google Shape;347;p6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48" name="Google Shape;348;p6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49" name="Google Shape;349;p6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50" name="Google Shape;350;p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30.jpg"/><Relationship Id="rId5" Type="http://schemas.openxmlformats.org/officeDocument/2006/relationships/image" Target="../media/image10.png"/><Relationship Id="rId6"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31.jpg"/><Relationship Id="rId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 Id="rId3" Type="http://schemas.openxmlformats.org/officeDocument/2006/relationships/image" Target="../media/image33.jpg"/><Relationship Id="rId4" Type="http://schemas.openxmlformats.org/officeDocument/2006/relationships/image" Target="../media/image38.png"/><Relationship Id="rId5" Type="http://schemas.openxmlformats.org/officeDocument/2006/relationships/image" Target="../media/image10.png"/><Relationship Id="rId6" Type="http://schemas.openxmlformats.org/officeDocument/2006/relationships/image" Target="../media/image37.jpg"/><Relationship Id="rId7"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9.jp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9.jpg"/><Relationship Id="rId4" Type="http://schemas.openxmlformats.org/officeDocument/2006/relationships/image" Target="../media/image42.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9.jpg"/><Relationship Id="rId4" Type="http://schemas.openxmlformats.org/officeDocument/2006/relationships/image" Target="../media/image43.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9.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image" Target="../media/image34.png"/><Relationship Id="rId5" Type="http://schemas.openxmlformats.org/officeDocument/2006/relationships/image" Target="../media/image41.png"/><Relationship Id="rId6"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Relationship Id="rId3" Type="http://schemas.openxmlformats.org/officeDocument/2006/relationships/image" Target="../media/image8.jpg"/><Relationship Id="rId4" Type="http://schemas.openxmlformats.org/officeDocument/2006/relationships/image" Target="../media/image45.png"/><Relationship Id="rId5" Type="http://schemas.openxmlformats.org/officeDocument/2006/relationships/image" Target="../media/image10.png"/><Relationship Id="rId6"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4.jp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6.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6.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6.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6.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6.png"/><Relationship Id="rId9"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1.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47.png"/><Relationship Id="rId6" Type="http://schemas.openxmlformats.org/officeDocument/2006/relationships/image" Target="../media/image5.png"/><Relationship Id="rId7" Type="http://schemas.openxmlformats.org/officeDocument/2006/relationships/image" Target="../media/image4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49.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0.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6.png"/><Relationship Id="rId9"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8.png"/><Relationship Id="rId8"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6.png"/><Relationship Id="rId9"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20.png"/><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10.png"/><Relationship Id="rId7"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29.png"/><Relationship Id="rId7"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26.jpg"/><Relationship Id="rId5" Type="http://schemas.openxmlformats.org/officeDocument/2006/relationships/image" Target="../media/image5.png"/><Relationship Id="rId6" Type="http://schemas.openxmlformats.org/officeDocument/2006/relationships/image" Target="../media/image14.png"/><Relationship Id="rId7"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27.jpg"/><Relationship Id="rId5" Type="http://schemas.openxmlformats.org/officeDocument/2006/relationships/image" Target="../media/image10.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75"/>
          <p:cNvPicPr preferRelativeResize="0"/>
          <p:nvPr/>
        </p:nvPicPr>
        <p:blipFill>
          <a:blip r:embed="rId3">
            <a:alphaModFix/>
          </a:blip>
          <a:stretch>
            <a:fillRect/>
          </a:stretch>
        </p:blipFill>
        <p:spPr>
          <a:xfrm>
            <a:off x="-13476" y="0"/>
            <a:ext cx="9144000" cy="5143500"/>
          </a:xfrm>
          <a:prstGeom prst="rect">
            <a:avLst/>
          </a:prstGeom>
          <a:noFill/>
          <a:ln>
            <a:noFill/>
          </a:ln>
        </p:spPr>
      </p:pic>
      <p:sp>
        <p:nvSpPr>
          <p:cNvPr id="459" name="Google Shape;459;p75"/>
          <p:cNvSpPr/>
          <p:nvPr/>
        </p:nvSpPr>
        <p:spPr>
          <a:xfrm>
            <a:off x="0" y="-4466"/>
            <a:ext cx="9144000" cy="5143499"/>
          </a:xfrm>
          <a:custGeom>
            <a:rect b="b" l="l" r="r" t="t"/>
            <a:pathLst>
              <a:path extrusionOk="0" h="6857999" w="12192000">
                <a:moveTo>
                  <a:pt x="0" y="0"/>
                </a:moveTo>
                <a:lnTo>
                  <a:pt x="12192000" y="0"/>
                </a:lnTo>
                <a:lnTo>
                  <a:pt x="12192000" y="6857999"/>
                </a:lnTo>
                <a:lnTo>
                  <a:pt x="0" y="6857999"/>
                </a:lnTo>
                <a:lnTo>
                  <a:pt x="0" y="5562601"/>
                </a:lnTo>
                <a:lnTo>
                  <a:pt x="6138483" y="5562601"/>
                </a:lnTo>
                <a:cubicBezTo>
                  <a:pt x="6469412" y="5562601"/>
                  <a:pt x="6737683" y="5294330"/>
                  <a:pt x="6737683" y="4963401"/>
                </a:cubicBezTo>
                <a:lnTo>
                  <a:pt x="6737683" y="1894601"/>
                </a:lnTo>
                <a:cubicBezTo>
                  <a:pt x="6737683" y="1563672"/>
                  <a:pt x="6469412" y="1295401"/>
                  <a:pt x="6138483" y="1295401"/>
                </a:cubicBezTo>
                <a:lnTo>
                  <a:pt x="0" y="1295401"/>
                </a:lnTo>
                <a:close/>
              </a:path>
            </a:pathLst>
          </a:custGeom>
          <a:gradFill>
            <a:gsLst>
              <a:gs pos="0">
                <a:srgbClr val="7F7F7F">
                  <a:alpha val="38823"/>
                </a:srgbClr>
              </a:gs>
              <a:gs pos="100000">
                <a:srgbClr val="3F3F3F"/>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0" name="Google Shape;460;p75"/>
          <p:cNvSpPr/>
          <p:nvPr/>
        </p:nvSpPr>
        <p:spPr>
          <a:xfrm>
            <a:off x="0" y="971550"/>
            <a:ext cx="5053262" cy="3200400"/>
          </a:xfrm>
          <a:custGeom>
            <a:rect b="b" l="l" r="r" t="t"/>
            <a:pathLst>
              <a:path extrusionOk="0" h="4267200" w="6737683">
                <a:moveTo>
                  <a:pt x="0" y="0"/>
                </a:moveTo>
                <a:lnTo>
                  <a:pt x="6138483" y="0"/>
                </a:lnTo>
                <a:cubicBezTo>
                  <a:pt x="6469412" y="0"/>
                  <a:pt x="6737683" y="268271"/>
                  <a:pt x="6737683" y="599200"/>
                </a:cubicBezTo>
                <a:lnTo>
                  <a:pt x="6737683" y="3668000"/>
                </a:lnTo>
                <a:cubicBezTo>
                  <a:pt x="6737683" y="3998929"/>
                  <a:pt x="6469412" y="4267200"/>
                  <a:pt x="6138483" y="4267200"/>
                </a:cubicBezTo>
                <a:lnTo>
                  <a:pt x="0" y="4267200"/>
                </a:lnTo>
                <a:close/>
              </a:path>
            </a:pathLst>
          </a:custGeom>
          <a:gradFill>
            <a:gsLst>
              <a:gs pos="0">
                <a:srgbClr val="FFC000">
                  <a:alpha val="80000"/>
                </a:srgbClr>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1" name="Google Shape;461;p75"/>
          <p:cNvSpPr txBox="1"/>
          <p:nvPr/>
        </p:nvSpPr>
        <p:spPr>
          <a:xfrm>
            <a:off x="1922467" y="1716544"/>
            <a:ext cx="2725800" cy="1108200"/>
          </a:xfrm>
          <a:prstGeom prst="rect">
            <a:avLst/>
          </a:prstGeom>
          <a:noFill/>
          <a:ln>
            <a:noFill/>
          </a:ln>
        </p:spPr>
        <p:txBody>
          <a:bodyPr anchorCtr="0" anchor="ctr" bIns="0" lIns="0" spcFirstLastPara="1" rIns="0" wrap="square" tIns="0">
            <a:spAutoFit/>
          </a:bodyPr>
          <a:lstStyle/>
          <a:p>
            <a:pPr indent="0" lvl="0" marL="0" marR="0" rtl="0" algn="ctr">
              <a:lnSpc>
                <a:spcPct val="90000"/>
              </a:lnSpc>
              <a:spcBef>
                <a:spcPts val="0"/>
              </a:spcBef>
              <a:spcAft>
                <a:spcPts val="0"/>
              </a:spcAft>
              <a:buClr>
                <a:schemeClr val="lt1"/>
              </a:buClr>
              <a:buSzPts val="3600"/>
              <a:buFont typeface="Georgia"/>
              <a:buNone/>
            </a:pPr>
            <a:r>
              <a:rPr b="1" i="1" lang="en" sz="4000">
                <a:solidFill>
                  <a:schemeClr val="lt1"/>
                </a:solidFill>
                <a:latin typeface="Georgia"/>
                <a:ea typeface="Georgia"/>
                <a:cs typeface="Georgia"/>
                <a:sym typeface="Georgia"/>
              </a:rPr>
              <a:t>IT </a:t>
            </a:r>
            <a:endParaRPr b="1" i="1" sz="4000">
              <a:solidFill>
                <a:schemeClr val="lt1"/>
              </a:solidFill>
              <a:latin typeface="Georgia"/>
              <a:ea typeface="Georgia"/>
              <a:cs typeface="Georgia"/>
              <a:sym typeface="Georgia"/>
            </a:endParaRPr>
          </a:p>
          <a:p>
            <a:pPr indent="0" lvl="0" marL="0" marR="0" rtl="0" algn="ctr">
              <a:lnSpc>
                <a:spcPct val="90000"/>
              </a:lnSpc>
              <a:spcBef>
                <a:spcPts val="0"/>
              </a:spcBef>
              <a:spcAft>
                <a:spcPts val="0"/>
              </a:spcAft>
              <a:buClr>
                <a:schemeClr val="lt1"/>
              </a:buClr>
              <a:buSzPts val="3600"/>
              <a:buFont typeface="Georgia"/>
              <a:buNone/>
            </a:pPr>
            <a:r>
              <a:rPr b="1" i="1" lang="en" sz="4000">
                <a:solidFill>
                  <a:schemeClr val="lt1"/>
                </a:solidFill>
                <a:latin typeface="Georgia"/>
                <a:ea typeface="Georgia"/>
                <a:cs typeface="Georgia"/>
                <a:sym typeface="Georgia"/>
              </a:rPr>
              <a:t>Division</a:t>
            </a:r>
            <a:endParaRPr b="1" i="1" sz="4000">
              <a:solidFill>
                <a:schemeClr val="lt1"/>
              </a:solidFill>
              <a:latin typeface="Georgia"/>
              <a:ea typeface="Georgia"/>
              <a:cs typeface="Georgia"/>
              <a:sym typeface="Georgia"/>
            </a:endParaRPr>
          </a:p>
        </p:txBody>
      </p:sp>
      <p:sp>
        <p:nvSpPr>
          <p:cNvPr id="462" name="Google Shape;462;p75"/>
          <p:cNvSpPr/>
          <p:nvPr/>
        </p:nvSpPr>
        <p:spPr>
          <a:xfrm>
            <a:off x="1846267" y="3113621"/>
            <a:ext cx="6897600" cy="442500"/>
          </a:xfrm>
          <a:prstGeom prst="roundRect">
            <a:avLst>
              <a:gd fmla="val 50000" name="adj"/>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463" name="Google Shape;463;p75"/>
          <p:cNvCxnSpPr>
            <a:stCxn id="462" idx="1"/>
          </p:cNvCxnSpPr>
          <p:nvPr/>
        </p:nvCxnSpPr>
        <p:spPr>
          <a:xfrm flipH="1" rot="10800000">
            <a:off x="1846267" y="3317771"/>
            <a:ext cx="3546300" cy="17100"/>
          </a:xfrm>
          <a:prstGeom prst="straightConnector1">
            <a:avLst/>
          </a:prstGeom>
          <a:noFill/>
          <a:ln cap="flat" cmpd="sng" w="9525">
            <a:solidFill>
              <a:schemeClr val="accent4"/>
            </a:solidFill>
            <a:prstDash val="solid"/>
            <a:miter lim="800000"/>
            <a:headEnd len="sm" w="sm" type="none"/>
            <a:tailEnd len="sm" w="sm" type="none"/>
          </a:ln>
        </p:spPr>
      </p:cxnSp>
      <p:cxnSp>
        <p:nvCxnSpPr>
          <p:cNvPr id="464" name="Google Shape;464;p75"/>
          <p:cNvCxnSpPr/>
          <p:nvPr/>
        </p:nvCxnSpPr>
        <p:spPr>
          <a:xfrm>
            <a:off x="-13448" y="3334871"/>
            <a:ext cx="1608900" cy="0"/>
          </a:xfrm>
          <a:prstGeom prst="straightConnector1">
            <a:avLst/>
          </a:prstGeom>
          <a:noFill/>
          <a:ln cap="flat" cmpd="sng" w="9525">
            <a:solidFill>
              <a:schemeClr val="lt1"/>
            </a:solidFill>
            <a:prstDash val="solid"/>
            <a:miter lim="800000"/>
            <a:headEnd len="sm" w="sm" type="none"/>
            <a:tailEnd len="sm" w="sm" type="none"/>
          </a:ln>
        </p:spPr>
      </p:cxnSp>
      <p:sp>
        <p:nvSpPr>
          <p:cNvPr id="465" name="Google Shape;465;p75"/>
          <p:cNvSpPr txBox="1"/>
          <p:nvPr/>
        </p:nvSpPr>
        <p:spPr>
          <a:xfrm>
            <a:off x="5392650" y="3126300"/>
            <a:ext cx="3415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741B47"/>
                </a:solidFill>
                <a:latin typeface="Georgia"/>
                <a:ea typeface="Georgia"/>
                <a:cs typeface="Georgia"/>
                <a:sym typeface="Georgia"/>
              </a:rPr>
              <a:t>Election Commission of India</a:t>
            </a:r>
            <a:endParaRPr b="1" sz="1600">
              <a:solidFill>
                <a:srgbClr val="741B47"/>
              </a:solidFill>
              <a:latin typeface="Georgia"/>
              <a:ea typeface="Georgia"/>
              <a:cs typeface="Georgia"/>
              <a:sym typeface="Georgia"/>
            </a:endParaRPr>
          </a:p>
        </p:txBody>
      </p:sp>
      <p:pic>
        <p:nvPicPr>
          <p:cNvPr id="466" name="Google Shape;466;p75"/>
          <p:cNvPicPr preferRelativeResize="0"/>
          <p:nvPr/>
        </p:nvPicPr>
        <p:blipFill rotWithShape="1">
          <a:blip r:embed="rId4">
            <a:alphaModFix/>
          </a:blip>
          <a:srcRect b="7278" l="5906" r="7483" t="0"/>
          <a:stretch/>
        </p:blipFill>
        <p:spPr>
          <a:xfrm>
            <a:off x="110966" y="1274550"/>
            <a:ext cx="1608900" cy="1550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descr="A picture containing person, indoor, table, person&#10;&#10;Description automatically generated" id="640" name="Google Shape;640;p84"/>
          <p:cNvPicPr preferRelativeResize="0"/>
          <p:nvPr/>
        </p:nvPicPr>
        <p:blipFill rotWithShape="1">
          <a:blip r:embed="rId3">
            <a:alphaModFix/>
          </a:blip>
          <a:srcRect b="0" l="0" r="0" t="0"/>
          <a:stretch/>
        </p:blipFill>
        <p:spPr>
          <a:xfrm>
            <a:off x="0" y="0"/>
            <a:ext cx="4256924" cy="5143500"/>
          </a:xfrm>
          <a:prstGeom prst="rect">
            <a:avLst/>
          </a:prstGeom>
          <a:noFill/>
          <a:ln>
            <a:noFill/>
          </a:ln>
        </p:spPr>
      </p:pic>
      <p:sp>
        <p:nvSpPr>
          <p:cNvPr id="641" name="Google Shape;641;p84"/>
          <p:cNvSpPr/>
          <p:nvPr/>
        </p:nvSpPr>
        <p:spPr>
          <a:xfrm>
            <a:off x="1200" y="0"/>
            <a:ext cx="4272000" cy="5143500"/>
          </a:xfrm>
          <a:prstGeom prst="rect">
            <a:avLst/>
          </a:prstGeom>
          <a:gradFill>
            <a:gsLst>
              <a:gs pos="0">
                <a:srgbClr val="2F2F37">
                  <a:alpha val="89803"/>
                </a:srgbClr>
              </a:gs>
              <a:gs pos="94000">
                <a:srgbClr val="1E1E24">
                  <a:alpha val="84705"/>
                </a:srgbClr>
              </a:gs>
              <a:gs pos="100000">
                <a:srgbClr val="1E1E24">
                  <a:alpha val="84705"/>
                </a:srgbClr>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642" name="Google Shape;642;p84"/>
          <p:cNvCxnSpPr/>
          <p:nvPr/>
        </p:nvCxnSpPr>
        <p:spPr>
          <a:xfrm>
            <a:off x="865262" y="4863247"/>
            <a:ext cx="0" cy="171600"/>
          </a:xfrm>
          <a:prstGeom prst="straightConnector1">
            <a:avLst/>
          </a:prstGeom>
          <a:noFill/>
          <a:ln cap="flat" cmpd="sng" w="9525">
            <a:solidFill>
              <a:srgbClr val="B3C5C5"/>
            </a:solidFill>
            <a:prstDash val="solid"/>
            <a:miter lim="800000"/>
            <a:headEnd len="sm" w="sm" type="none"/>
            <a:tailEnd len="sm" w="sm" type="none"/>
          </a:ln>
        </p:spPr>
      </p:cxnSp>
      <p:pic>
        <p:nvPicPr>
          <p:cNvPr id="643" name="Google Shape;643;p84"/>
          <p:cNvPicPr preferRelativeResize="0"/>
          <p:nvPr/>
        </p:nvPicPr>
        <p:blipFill>
          <a:blip r:embed="rId4">
            <a:alphaModFix/>
          </a:blip>
          <a:stretch>
            <a:fillRect/>
          </a:stretch>
        </p:blipFill>
        <p:spPr>
          <a:xfrm>
            <a:off x="1054975" y="381200"/>
            <a:ext cx="2147001" cy="4585501"/>
          </a:xfrm>
          <a:prstGeom prst="rect">
            <a:avLst/>
          </a:prstGeom>
          <a:noFill/>
          <a:ln>
            <a:noFill/>
          </a:ln>
        </p:spPr>
      </p:pic>
      <p:pic>
        <p:nvPicPr>
          <p:cNvPr id="644" name="Google Shape;644;p84"/>
          <p:cNvPicPr preferRelativeResize="0"/>
          <p:nvPr/>
        </p:nvPicPr>
        <p:blipFill rotWithShape="1">
          <a:blip r:embed="rId5">
            <a:alphaModFix/>
          </a:blip>
          <a:srcRect b="0" l="0" r="0" t="0"/>
          <a:stretch/>
        </p:blipFill>
        <p:spPr>
          <a:xfrm>
            <a:off x="446432" y="255619"/>
            <a:ext cx="3317125" cy="5018851"/>
          </a:xfrm>
          <a:prstGeom prst="rect">
            <a:avLst/>
          </a:prstGeom>
          <a:noFill/>
          <a:ln>
            <a:noFill/>
          </a:ln>
        </p:spPr>
      </p:pic>
      <p:pic>
        <p:nvPicPr>
          <p:cNvPr descr="C:\Users\Admin\OneDrive\Desktop\Picture1.png" id="645" name="Google Shape;645;p84"/>
          <p:cNvPicPr preferRelativeResize="0"/>
          <p:nvPr/>
        </p:nvPicPr>
        <p:blipFill rotWithShape="1">
          <a:blip r:embed="rId6">
            <a:alphaModFix/>
          </a:blip>
          <a:srcRect b="0" l="0" r="0" t="0"/>
          <a:stretch/>
        </p:blipFill>
        <p:spPr>
          <a:xfrm>
            <a:off x="7379494" y="4412456"/>
            <a:ext cx="1764506" cy="731044"/>
          </a:xfrm>
          <a:prstGeom prst="rect">
            <a:avLst/>
          </a:prstGeom>
          <a:noFill/>
          <a:ln>
            <a:noFill/>
          </a:ln>
        </p:spPr>
      </p:pic>
      <p:sp>
        <p:nvSpPr>
          <p:cNvPr id="646" name="Google Shape;646;p84"/>
          <p:cNvSpPr txBox="1"/>
          <p:nvPr/>
        </p:nvSpPr>
        <p:spPr>
          <a:xfrm>
            <a:off x="4492825" y="64885"/>
            <a:ext cx="4380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2"/>
                </a:solidFill>
                <a:latin typeface="Calibri"/>
                <a:ea typeface="Calibri"/>
                <a:cs typeface="Calibri"/>
                <a:sym typeface="Calibri"/>
              </a:rPr>
              <a:t>PwD App</a:t>
            </a:r>
            <a:endParaRPr b="1" sz="2500">
              <a:solidFill>
                <a:schemeClr val="dk2"/>
              </a:solidFill>
              <a:latin typeface="Calibri"/>
              <a:ea typeface="Calibri"/>
              <a:cs typeface="Calibri"/>
              <a:sym typeface="Calibri"/>
            </a:endParaRPr>
          </a:p>
        </p:txBody>
      </p:sp>
      <p:sp>
        <p:nvSpPr>
          <p:cNvPr id="647" name="Google Shape;647;p84"/>
          <p:cNvSpPr txBox="1"/>
          <p:nvPr/>
        </p:nvSpPr>
        <p:spPr>
          <a:xfrm>
            <a:off x="4532700" y="755445"/>
            <a:ext cx="4484400" cy="3601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SzPts val="1500"/>
              <a:buFont typeface="Calibri"/>
              <a:buChar char="●"/>
            </a:pPr>
            <a:r>
              <a:rPr lang="en" sz="1500">
                <a:latin typeface="Calibri"/>
                <a:ea typeface="Calibri"/>
                <a:cs typeface="Calibri"/>
                <a:sym typeface="Calibri"/>
              </a:rPr>
              <a:t>Customized electoral service to provide doorstep facility for the people with disability.</a:t>
            </a:r>
            <a:endParaRPr sz="1500">
              <a:latin typeface="Calibri"/>
              <a:ea typeface="Calibri"/>
              <a:cs typeface="Calibri"/>
              <a:sym typeface="Calibri"/>
            </a:endParaRPr>
          </a:p>
          <a:p>
            <a:pPr indent="0" lvl="0" marL="457200" rtl="0" algn="l">
              <a:lnSpc>
                <a:spcPct val="115000"/>
              </a:lnSpc>
              <a:spcBef>
                <a:spcPts val="0"/>
              </a:spcBef>
              <a:spcAft>
                <a:spcPts val="0"/>
              </a:spcAft>
              <a:buNone/>
            </a:pPr>
            <a:r>
              <a:t/>
            </a:r>
            <a:endParaRPr sz="1500">
              <a:latin typeface="Calibri"/>
              <a:ea typeface="Calibri"/>
              <a:cs typeface="Calibri"/>
              <a:sym typeface="Calibri"/>
            </a:endParaRPr>
          </a:p>
          <a:p>
            <a:pPr indent="-323850" lvl="0" marL="457200" rtl="0" algn="l">
              <a:lnSpc>
                <a:spcPct val="115000"/>
              </a:lnSpc>
              <a:spcBef>
                <a:spcPts val="0"/>
              </a:spcBef>
              <a:spcAft>
                <a:spcPts val="0"/>
              </a:spcAft>
              <a:buSzPts val="1500"/>
              <a:buFont typeface="Calibri"/>
              <a:buChar char="●"/>
            </a:pPr>
            <a:r>
              <a:rPr lang="en" sz="1500">
                <a:latin typeface="Calibri"/>
                <a:ea typeface="Calibri"/>
                <a:cs typeface="Calibri"/>
                <a:sym typeface="Calibri"/>
              </a:rPr>
              <a:t>App is available in multiple regional languages. </a:t>
            </a:r>
            <a:endParaRPr sz="1500">
              <a:latin typeface="Calibri"/>
              <a:ea typeface="Calibri"/>
              <a:cs typeface="Calibri"/>
              <a:sym typeface="Calibri"/>
            </a:endParaRPr>
          </a:p>
          <a:p>
            <a:pPr indent="0" lvl="0" marL="457200" rtl="0" algn="l">
              <a:lnSpc>
                <a:spcPct val="115000"/>
              </a:lnSpc>
              <a:spcBef>
                <a:spcPts val="0"/>
              </a:spcBef>
              <a:spcAft>
                <a:spcPts val="0"/>
              </a:spcAft>
              <a:buNone/>
            </a:pPr>
            <a:r>
              <a:t/>
            </a:r>
            <a:endParaRPr sz="1500">
              <a:latin typeface="Calibri"/>
              <a:ea typeface="Calibri"/>
              <a:cs typeface="Calibri"/>
              <a:sym typeface="Calibri"/>
            </a:endParaRPr>
          </a:p>
          <a:p>
            <a:pPr indent="-323850" lvl="0" marL="457200" rtl="0" algn="l">
              <a:lnSpc>
                <a:spcPct val="115000"/>
              </a:lnSpc>
              <a:spcBef>
                <a:spcPts val="0"/>
              </a:spcBef>
              <a:spcAft>
                <a:spcPts val="0"/>
              </a:spcAft>
              <a:buSzPts val="1500"/>
              <a:buFont typeface="Calibri"/>
              <a:buChar char="●"/>
            </a:pPr>
            <a:r>
              <a:rPr lang="en" sz="1500">
                <a:latin typeface="Calibri"/>
                <a:ea typeface="Calibri"/>
                <a:cs typeface="Calibri"/>
                <a:sym typeface="Calibri"/>
              </a:rPr>
              <a:t>The PwD app includes the features of marking as PwD, request for new registration, request for migration, request for correction in EPIC details, request for wheelchair and many more. </a:t>
            </a:r>
            <a:endParaRPr sz="1500">
              <a:latin typeface="Calibri"/>
              <a:ea typeface="Calibri"/>
              <a:cs typeface="Calibri"/>
              <a:sym typeface="Calibri"/>
            </a:endParaRPr>
          </a:p>
          <a:p>
            <a:pPr indent="0" lvl="0" marL="457200" rtl="0" algn="l">
              <a:lnSpc>
                <a:spcPct val="115000"/>
              </a:lnSpc>
              <a:spcBef>
                <a:spcPts val="0"/>
              </a:spcBef>
              <a:spcAft>
                <a:spcPts val="0"/>
              </a:spcAft>
              <a:buNone/>
            </a:pPr>
            <a:r>
              <a:t/>
            </a:r>
            <a:endParaRPr sz="1500">
              <a:latin typeface="Calibri"/>
              <a:ea typeface="Calibri"/>
              <a:cs typeface="Calibri"/>
              <a:sym typeface="Calibri"/>
            </a:endParaRPr>
          </a:p>
          <a:p>
            <a:pPr indent="-323850" lvl="0" marL="457200" rtl="0" algn="l">
              <a:lnSpc>
                <a:spcPct val="115000"/>
              </a:lnSpc>
              <a:spcBef>
                <a:spcPts val="0"/>
              </a:spcBef>
              <a:spcAft>
                <a:spcPts val="0"/>
              </a:spcAft>
              <a:buSzPts val="1500"/>
              <a:buFont typeface="Calibri"/>
              <a:buChar char="●"/>
            </a:pPr>
            <a:r>
              <a:rPr lang="en" sz="1500">
                <a:latin typeface="Calibri"/>
                <a:ea typeface="Calibri"/>
                <a:cs typeface="Calibri"/>
                <a:sym typeface="Calibri"/>
              </a:rPr>
              <a:t>It utilises the Accessibility features of mobile phones for voters with blindness and hearing disabilities. </a:t>
            </a:r>
            <a:endParaRPr sz="15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85"/>
          <p:cNvPicPr preferRelativeResize="0"/>
          <p:nvPr/>
        </p:nvPicPr>
        <p:blipFill rotWithShape="1">
          <a:blip r:embed="rId3">
            <a:alphaModFix/>
          </a:blip>
          <a:srcRect b="4595" l="17763" r="17757" t="3669"/>
          <a:stretch/>
        </p:blipFill>
        <p:spPr>
          <a:xfrm>
            <a:off x="2390775" y="1400175"/>
            <a:ext cx="4362451" cy="2849633"/>
          </a:xfrm>
          <a:prstGeom prst="rect">
            <a:avLst/>
          </a:prstGeom>
          <a:noFill/>
          <a:ln>
            <a:noFill/>
          </a:ln>
        </p:spPr>
      </p:pic>
      <p:sp>
        <p:nvSpPr>
          <p:cNvPr id="654" name="Google Shape;654;p85"/>
          <p:cNvSpPr/>
          <p:nvPr/>
        </p:nvSpPr>
        <p:spPr>
          <a:xfrm>
            <a:off x="2363596" y="1393379"/>
            <a:ext cx="4389600" cy="2856300"/>
          </a:xfrm>
          <a:prstGeom prst="rect">
            <a:avLst/>
          </a:prstGeom>
          <a:solidFill>
            <a:schemeClr val="lt1">
              <a:alpha val="64709"/>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55" name="Google Shape;655;p85"/>
          <p:cNvSpPr/>
          <p:nvPr/>
        </p:nvSpPr>
        <p:spPr>
          <a:xfrm>
            <a:off x="0" y="4597003"/>
            <a:ext cx="9144000" cy="5466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56" name="Google Shape;656;p85"/>
          <p:cNvSpPr/>
          <p:nvPr/>
        </p:nvSpPr>
        <p:spPr>
          <a:xfrm>
            <a:off x="564357" y="0"/>
            <a:ext cx="785812" cy="121813"/>
          </a:xfrm>
          <a:custGeom>
            <a:rect b="b" l="l" r="r" t="t"/>
            <a:pathLst>
              <a:path extrusionOk="0" h="84" w="561">
                <a:moveTo>
                  <a:pt x="0" y="0"/>
                </a:moveTo>
                <a:cubicBezTo>
                  <a:pt x="0" y="0"/>
                  <a:pt x="55" y="56"/>
                  <a:pt x="183" y="70"/>
                </a:cubicBezTo>
                <a:cubicBezTo>
                  <a:pt x="311" y="84"/>
                  <a:pt x="469" y="4"/>
                  <a:pt x="561" y="0"/>
                </a:cubicBezTo>
                <a:lnTo>
                  <a:pt x="0" y="0"/>
                </a:lnTo>
                <a:close/>
              </a:path>
            </a:pathLst>
          </a:custGeom>
          <a:gradFill>
            <a:gsLst>
              <a:gs pos="0">
                <a:srgbClr val="33D360"/>
              </a:gs>
              <a:gs pos="11000">
                <a:srgbClr val="33D360"/>
              </a:gs>
              <a:gs pos="100000">
                <a:srgbClr val="024793"/>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57" name="Google Shape;657;p85"/>
          <p:cNvSpPr txBox="1"/>
          <p:nvPr/>
        </p:nvSpPr>
        <p:spPr>
          <a:xfrm>
            <a:off x="656035" y="205165"/>
            <a:ext cx="2397300" cy="4155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2700">
                <a:solidFill>
                  <a:srgbClr val="32425C"/>
                </a:solidFill>
              </a:rPr>
              <a:t>Voter Portal</a:t>
            </a:r>
            <a:endParaRPr b="1" sz="1100"/>
          </a:p>
        </p:txBody>
      </p:sp>
      <p:sp>
        <p:nvSpPr>
          <p:cNvPr id="658" name="Google Shape;658;p85"/>
          <p:cNvSpPr txBox="1"/>
          <p:nvPr/>
        </p:nvSpPr>
        <p:spPr>
          <a:xfrm>
            <a:off x="800674" y="620675"/>
            <a:ext cx="50502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 sz="1200">
                <a:solidFill>
                  <a:srgbClr val="262626"/>
                </a:solidFill>
              </a:rPr>
              <a:t>Seamless interface to apply New Voter registration, alteration in entries, deletion, change of address, overseas, replacement of EPIC (Form-001).</a:t>
            </a:r>
            <a:endParaRPr sz="1100"/>
          </a:p>
        </p:txBody>
      </p:sp>
      <p:pic>
        <p:nvPicPr>
          <p:cNvPr id="659" name="Google Shape;659;p85"/>
          <p:cNvPicPr preferRelativeResize="0"/>
          <p:nvPr/>
        </p:nvPicPr>
        <p:blipFill rotWithShape="1">
          <a:blip r:embed="rId4">
            <a:alphaModFix/>
          </a:blip>
          <a:srcRect b="4149" l="0" r="616" t="12870"/>
          <a:stretch/>
        </p:blipFill>
        <p:spPr>
          <a:xfrm>
            <a:off x="2390775" y="1462700"/>
            <a:ext cx="4389600" cy="2748449"/>
          </a:xfrm>
          <a:prstGeom prst="rect">
            <a:avLst/>
          </a:prstGeom>
          <a:noFill/>
          <a:ln>
            <a:noFill/>
          </a:ln>
        </p:spPr>
      </p:pic>
      <p:pic>
        <p:nvPicPr>
          <p:cNvPr id="660" name="Google Shape;660;p85"/>
          <p:cNvPicPr preferRelativeResize="0"/>
          <p:nvPr/>
        </p:nvPicPr>
        <p:blipFill rotWithShape="1">
          <a:blip r:embed="rId5">
            <a:alphaModFix/>
          </a:blip>
          <a:srcRect b="7181" l="8942" r="8942" t="11584"/>
          <a:stretch/>
        </p:blipFill>
        <p:spPr>
          <a:xfrm>
            <a:off x="1466850" y="1181100"/>
            <a:ext cx="6210301" cy="3686175"/>
          </a:xfrm>
          <a:prstGeom prst="rect">
            <a:avLst/>
          </a:prstGeom>
          <a:noFill/>
          <a:ln>
            <a:noFill/>
          </a:ln>
        </p:spPr>
      </p:pic>
      <p:grpSp>
        <p:nvGrpSpPr>
          <p:cNvPr id="661" name="Google Shape;661;p85"/>
          <p:cNvGrpSpPr/>
          <p:nvPr/>
        </p:nvGrpSpPr>
        <p:grpSpPr>
          <a:xfrm>
            <a:off x="1911904" y="1768823"/>
            <a:ext cx="810001" cy="800124"/>
            <a:chOff x="4279221" y="2033354"/>
            <a:chExt cx="1412875" cy="1395646"/>
          </a:xfrm>
        </p:grpSpPr>
        <p:sp>
          <p:nvSpPr>
            <p:cNvPr id="662" name="Google Shape;662;p85"/>
            <p:cNvSpPr/>
            <p:nvPr/>
          </p:nvSpPr>
          <p:spPr>
            <a:xfrm>
              <a:off x="4279221" y="2081212"/>
              <a:ext cx="1412875" cy="1347788"/>
            </a:xfrm>
            <a:custGeom>
              <a:rect b="b" l="l" r="r" t="t"/>
              <a:pathLst>
                <a:path extrusionOk="0" h="356" w="374">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63" name="Google Shape;663;p85"/>
            <p:cNvSpPr/>
            <p:nvPr/>
          </p:nvSpPr>
          <p:spPr>
            <a:xfrm>
              <a:off x="4377645" y="2033354"/>
              <a:ext cx="1216025" cy="1336675"/>
            </a:xfrm>
            <a:custGeom>
              <a:rect b="b" l="l" r="r" t="t"/>
              <a:pathLst>
                <a:path extrusionOk="0" h="353" w="322">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664" name="Google Shape;664;p85"/>
          <p:cNvGrpSpPr/>
          <p:nvPr/>
        </p:nvGrpSpPr>
        <p:grpSpPr>
          <a:xfrm>
            <a:off x="1911904" y="3119472"/>
            <a:ext cx="810001" cy="800124"/>
            <a:chOff x="4279221" y="2033354"/>
            <a:chExt cx="1412875" cy="1395646"/>
          </a:xfrm>
        </p:grpSpPr>
        <p:sp>
          <p:nvSpPr>
            <p:cNvPr id="665" name="Google Shape;665;p85"/>
            <p:cNvSpPr/>
            <p:nvPr/>
          </p:nvSpPr>
          <p:spPr>
            <a:xfrm>
              <a:off x="4279221" y="2081212"/>
              <a:ext cx="1412875" cy="1347788"/>
            </a:xfrm>
            <a:custGeom>
              <a:rect b="b" l="l" r="r" t="t"/>
              <a:pathLst>
                <a:path extrusionOk="0" h="356" w="374">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66" name="Google Shape;666;p85"/>
            <p:cNvSpPr/>
            <p:nvPr/>
          </p:nvSpPr>
          <p:spPr>
            <a:xfrm>
              <a:off x="4377645" y="2033354"/>
              <a:ext cx="1216025" cy="1336675"/>
            </a:xfrm>
            <a:custGeom>
              <a:rect b="b" l="l" r="r" t="t"/>
              <a:pathLst>
                <a:path extrusionOk="0" h="353" w="322">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667" name="Google Shape;667;p85"/>
          <p:cNvGrpSpPr/>
          <p:nvPr/>
        </p:nvGrpSpPr>
        <p:grpSpPr>
          <a:xfrm>
            <a:off x="6424334" y="1768823"/>
            <a:ext cx="810001" cy="800124"/>
            <a:chOff x="4279221" y="2033354"/>
            <a:chExt cx="1412875" cy="1395646"/>
          </a:xfrm>
        </p:grpSpPr>
        <p:sp>
          <p:nvSpPr>
            <p:cNvPr id="668" name="Google Shape;668;p85"/>
            <p:cNvSpPr/>
            <p:nvPr/>
          </p:nvSpPr>
          <p:spPr>
            <a:xfrm>
              <a:off x="4279221" y="2081212"/>
              <a:ext cx="1412875" cy="1347788"/>
            </a:xfrm>
            <a:custGeom>
              <a:rect b="b" l="l" r="r" t="t"/>
              <a:pathLst>
                <a:path extrusionOk="0" h="356" w="374">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69" name="Google Shape;669;p85"/>
            <p:cNvSpPr/>
            <p:nvPr/>
          </p:nvSpPr>
          <p:spPr>
            <a:xfrm>
              <a:off x="4377645" y="2033354"/>
              <a:ext cx="1216025" cy="1336675"/>
            </a:xfrm>
            <a:custGeom>
              <a:rect b="b" l="l" r="r" t="t"/>
              <a:pathLst>
                <a:path extrusionOk="0" h="353" w="322">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670" name="Google Shape;670;p85"/>
          <p:cNvGrpSpPr/>
          <p:nvPr/>
        </p:nvGrpSpPr>
        <p:grpSpPr>
          <a:xfrm>
            <a:off x="6424334" y="3119472"/>
            <a:ext cx="810001" cy="800124"/>
            <a:chOff x="4279221" y="2033354"/>
            <a:chExt cx="1412875" cy="1395646"/>
          </a:xfrm>
        </p:grpSpPr>
        <p:sp>
          <p:nvSpPr>
            <p:cNvPr id="671" name="Google Shape;671;p85"/>
            <p:cNvSpPr/>
            <p:nvPr/>
          </p:nvSpPr>
          <p:spPr>
            <a:xfrm>
              <a:off x="4279221" y="2081212"/>
              <a:ext cx="1412875" cy="1347788"/>
            </a:xfrm>
            <a:custGeom>
              <a:rect b="b" l="l" r="r" t="t"/>
              <a:pathLst>
                <a:path extrusionOk="0" h="356" w="374">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72" name="Google Shape;672;p85"/>
            <p:cNvSpPr/>
            <p:nvPr/>
          </p:nvSpPr>
          <p:spPr>
            <a:xfrm>
              <a:off x="4377645" y="2033354"/>
              <a:ext cx="1216025" cy="1336675"/>
            </a:xfrm>
            <a:custGeom>
              <a:rect b="b" l="l" r="r" t="t"/>
              <a:pathLst>
                <a:path extrusionOk="0" h="353" w="322">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673" name="Google Shape;673;p85"/>
          <p:cNvSpPr txBox="1"/>
          <p:nvPr/>
        </p:nvSpPr>
        <p:spPr>
          <a:xfrm>
            <a:off x="818430" y="1899753"/>
            <a:ext cx="1118700" cy="4617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500">
                <a:solidFill>
                  <a:srgbClr val="32425C"/>
                </a:solidFill>
                <a:latin typeface="Calibri"/>
                <a:ea typeface="Calibri"/>
                <a:cs typeface="Calibri"/>
                <a:sym typeface="Calibri"/>
              </a:rPr>
              <a:t>Form Submission</a:t>
            </a:r>
            <a:endParaRPr b="1" sz="1500">
              <a:latin typeface="Calibri"/>
              <a:ea typeface="Calibri"/>
              <a:cs typeface="Calibri"/>
              <a:sym typeface="Calibri"/>
            </a:endParaRPr>
          </a:p>
        </p:txBody>
      </p:sp>
      <p:grpSp>
        <p:nvGrpSpPr>
          <p:cNvPr id="674" name="Google Shape;674;p85"/>
          <p:cNvGrpSpPr/>
          <p:nvPr/>
        </p:nvGrpSpPr>
        <p:grpSpPr>
          <a:xfrm>
            <a:off x="2200732" y="2033702"/>
            <a:ext cx="270272" cy="270272"/>
            <a:chOff x="5554663" y="2887663"/>
            <a:chExt cx="360362" cy="360363"/>
          </a:xfrm>
        </p:grpSpPr>
        <p:sp>
          <p:nvSpPr>
            <p:cNvPr id="675" name="Google Shape;675;p85"/>
            <p:cNvSpPr/>
            <p:nvPr/>
          </p:nvSpPr>
          <p:spPr>
            <a:xfrm>
              <a:off x="5784850" y="3052763"/>
              <a:ext cx="130175" cy="150813"/>
            </a:xfrm>
            <a:custGeom>
              <a:rect b="b" l="l" r="r" t="t"/>
              <a:pathLst>
                <a:path extrusionOk="0" h="40" w="35">
                  <a:moveTo>
                    <a:pt x="35" y="37"/>
                  </a:moveTo>
                  <a:cubicBezTo>
                    <a:pt x="35" y="30"/>
                    <a:pt x="30" y="24"/>
                    <a:pt x="24" y="22"/>
                  </a:cubicBezTo>
                  <a:cubicBezTo>
                    <a:pt x="27" y="19"/>
                    <a:pt x="29" y="16"/>
                    <a:pt x="29" y="12"/>
                  </a:cubicBezTo>
                  <a:cubicBezTo>
                    <a:pt x="29" y="5"/>
                    <a:pt x="24" y="0"/>
                    <a:pt x="17" y="0"/>
                  </a:cubicBezTo>
                  <a:cubicBezTo>
                    <a:pt x="10" y="0"/>
                    <a:pt x="5" y="5"/>
                    <a:pt x="5" y="12"/>
                  </a:cubicBezTo>
                  <a:cubicBezTo>
                    <a:pt x="5" y="16"/>
                    <a:pt x="7" y="19"/>
                    <a:pt x="10" y="22"/>
                  </a:cubicBezTo>
                  <a:cubicBezTo>
                    <a:pt x="5" y="24"/>
                    <a:pt x="2" y="28"/>
                    <a:pt x="0" y="32"/>
                  </a:cubicBezTo>
                  <a:cubicBezTo>
                    <a:pt x="3" y="34"/>
                    <a:pt x="5" y="37"/>
                    <a:pt x="7" y="40"/>
                  </a:cubicBezTo>
                  <a:cubicBezTo>
                    <a:pt x="33" y="40"/>
                    <a:pt x="33" y="40"/>
                    <a:pt x="33" y="40"/>
                  </a:cubicBezTo>
                  <a:cubicBezTo>
                    <a:pt x="33" y="40"/>
                    <a:pt x="33" y="40"/>
                    <a:pt x="33" y="40"/>
                  </a:cubicBezTo>
                  <a:cubicBezTo>
                    <a:pt x="34" y="40"/>
                    <a:pt x="35" y="39"/>
                    <a:pt x="35" y="38"/>
                  </a:cubicBezTo>
                  <a:cubicBezTo>
                    <a:pt x="35" y="38"/>
                    <a:pt x="35" y="38"/>
                    <a:pt x="35" y="37"/>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76" name="Google Shape;676;p85"/>
            <p:cNvSpPr/>
            <p:nvPr/>
          </p:nvSpPr>
          <p:spPr>
            <a:xfrm>
              <a:off x="5554663" y="3052763"/>
              <a:ext cx="131763" cy="150813"/>
            </a:xfrm>
            <a:custGeom>
              <a:rect b="b" l="l" r="r" t="t"/>
              <a:pathLst>
                <a:path extrusionOk="0" h="40" w="35">
                  <a:moveTo>
                    <a:pt x="35" y="32"/>
                  </a:moveTo>
                  <a:cubicBezTo>
                    <a:pt x="33" y="27"/>
                    <a:pt x="30"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28" y="40"/>
                    <a:pt x="28" y="40"/>
                    <a:pt x="28" y="40"/>
                  </a:cubicBezTo>
                  <a:cubicBezTo>
                    <a:pt x="30" y="37"/>
                    <a:pt x="32" y="34"/>
                    <a:pt x="35" y="32"/>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77" name="Google Shape;677;p85"/>
            <p:cNvSpPr/>
            <p:nvPr/>
          </p:nvSpPr>
          <p:spPr>
            <a:xfrm>
              <a:off x="5667375" y="3098801"/>
              <a:ext cx="136525" cy="149225"/>
            </a:xfrm>
            <a:custGeom>
              <a:rect b="b" l="l" r="r" t="t"/>
              <a:pathLst>
                <a:path extrusionOk="0" h="40" w="36">
                  <a:moveTo>
                    <a:pt x="36" y="37"/>
                  </a:moveTo>
                  <a:cubicBezTo>
                    <a:pt x="36" y="30"/>
                    <a:pt x="31"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34" y="40"/>
                    <a:pt x="34" y="40"/>
                    <a:pt x="34" y="40"/>
                  </a:cubicBezTo>
                  <a:cubicBezTo>
                    <a:pt x="34" y="40"/>
                    <a:pt x="34" y="40"/>
                    <a:pt x="34" y="40"/>
                  </a:cubicBezTo>
                  <a:cubicBezTo>
                    <a:pt x="35" y="40"/>
                    <a:pt x="36" y="39"/>
                    <a:pt x="36" y="38"/>
                  </a:cubicBezTo>
                  <a:cubicBezTo>
                    <a:pt x="36" y="38"/>
                    <a:pt x="36" y="38"/>
                    <a:pt x="36" y="37"/>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78" name="Google Shape;678;p85"/>
            <p:cNvSpPr/>
            <p:nvPr/>
          </p:nvSpPr>
          <p:spPr>
            <a:xfrm>
              <a:off x="5630863" y="2887663"/>
              <a:ext cx="209550" cy="195263"/>
            </a:xfrm>
            <a:custGeom>
              <a:rect b="b" l="l" r="r" t="t"/>
              <a:pathLst>
                <a:path extrusionOk="0" h="52" w="56">
                  <a:moveTo>
                    <a:pt x="50" y="0"/>
                  </a:moveTo>
                  <a:cubicBezTo>
                    <a:pt x="6" y="0"/>
                    <a:pt x="6" y="0"/>
                    <a:pt x="6" y="0"/>
                  </a:cubicBezTo>
                  <a:cubicBezTo>
                    <a:pt x="3" y="0"/>
                    <a:pt x="0" y="3"/>
                    <a:pt x="0" y="6"/>
                  </a:cubicBezTo>
                  <a:cubicBezTo>
                    <a:pt x="0" y="34"/>
                    <a:pt x="0" y="34"/>
                    <a:pt x="0" y="34"/>
                  </a:cubicBezTo>
                  <a:cubicBezTo>
                    <a:pt x="0" y="37"/>
                    <a:pt x="3" y="40"/>
                    <a:pt x="6" y="40"/>
                  </a:cubicBezTo>
                  <a:cubicBezTo>
                    <a:pt x="9" y="40"/>
                    <a:pt x="9" y="40"/>
                    <a:pt x="9" y="40"/>
                  </a:cubicBezTo>
                  <a:cubicBezTo>
                    <a:pt x="21" y="51"/>
                    <a:pt x="21" y="51"/>
                    <a:pt x="21" y="51"/>
                  </a:cubicBezTo>
                  <a:cubicBezTo>
                    <a:pt x="21" y="52"/>
                    <a:pt x="21" y="52"/>
                    <a:pt x="22" y="52"/>
                  </a:cubicBezTo>
                  <a:cubicBezTo>
                    <a:pt x="22" y="52"/>
                    <a:pt x="23" y="52"/>
                    <a:pt x="23" y="52"/>
                  </a:cubicBezTo>
                  <a:cubicBezTo>
                    <a:pt x="24" y="52"/>
                    <a:pt x="24" y="51"/>
                    <a:pt x="24" y="50"/>
                  </a:cubicBezTo>
                  <a:cubicBezTo>
                    <a:pt x="24" y="40"/>
                    <a:pt x="24" y="40"/>
                    <a:pt x="24" y="40"/>
                  </a:cubicBezTo>
                  <a:cubicBezTo>
                    <a:pt x="50" y="40"/>
                    <a:pt x="50" y="40"/>
                    <a:pt x="50" y="40"/>
                  </a:cubicBezTo>
                  <a:cubicBezTo>
                    <a:pt x="53" y="40"/>
                    <a:pt x="56" y="37"/>
                    <a:pt x="56" y="34"/>
                  </a:cubicBezTo>
                  <a:cubicBezTo>
                    <a:pt x="56" y="6"/>
                    <a:pt x="56" y="6"/>
                    <a:pt x="56" y="6"/>
                  </a:cubicBezTo>
                  <a:cubicBezTo>
                    <a:pt x="56" y="3"/>
                    <a:pt x="53" y="0"/>
                    <a:pt x="50" y="0"/>
                  </a:cubicBezTo>
                  <a:close/>
                  <a:moveTo>
                    <a:pt x="42" y="28"/>
                  </a:moveTo>
                  <a:cubicBezTo>
                    <a:pt x="14" y="28"/>
                    <a:pt x="14" y="28"/>
                    <a:pt x="14" y="28"/>
                  </a:cubicBezTo>
                  <a:cubicBezTo>
                    <a:pt x="13" y="28"/>
                    <a:pt x="12" y="27"/>
                    <a:pt x="12" y="26"/>
                  </a:cubicBezTo>
                  <a:cubicBezTo>
                    <a:pt x="12" y="25"/>
                    <a:pt x="13" y="24"/>
                    <a:pt x="14" y="24"/>
                  </a:cubicBezTo>
                  <a:cubicBezTo>
                    <a:pt x="42" y="24"/>
                    <a:pt x="42" y="24"/>
                    <a:pt x="42" y="24"/>
                  </a:cubicBezTo>
                  <a:cubicBezTo>
                    <a:pt x="43" y="24"/>
                    <a:pt x="44" y="25"/>
                    <a:pt x="44" y="26"/>
                  </a:cubicBezTo>
                  <a:cubicBezTo>
                    <a:pt x="44" y="27"/>
                    <a:pt x="43" y="28"/>
                    <a:pt x="42" y="28"/>
                  </a:cubicBezTo>
                  <a:close/>
                  <a:moveTo>
                    <a:pt x="42" y="20"/>
                  </a:moveTo>
                  <a:cubicBezTo>
                    <a:pt x="14" y="20"/>
                    <a:pt x="14" y="20"/>
                    <a:pt x="14" y="20"/>
                  </a:cubicBezTo>
                  <a:cubicBezTo>
                    <a:pt x="13" y="20"/>
                    <a:pt x="12" y="19"/>
                    <a:pt x="12" y="18"/>
                  </a:cubicBezTo>
                  <a:cubicBezTo>
                    <a:pt x="12" y="17"/>
                    <a:pt x="13" y="16"/>
                    <a:pt x="14" y="16"/>
                  </a:cubicBezTo>
                  <a:cubicBezTo>
                    <a:pt x="42" y="16"/>
                    <a:pt x="42" y="16"/>
                    <a:pt x="42" y="16"/>
                  </a:cubicBezTo>
                  <a:cubicBezTo>
                    <a:pt x="43" y="16"/>
                    <a:pt x="44" y="17"/>
                    <a:pt x="44" y="18"/>
                  </a:cubicBezTo>
                  <a:cubicBezTo>
                    <a:pt x="44" y="19"/>
                    <a:pt x="43" y="20"/>
                    <a:pt x="42" y="20"/>
                  </a:cubicBezTo>
                  <a:close/>
                  <a:moveTo>
                    <a:pt x="42" y="12"/>
                  </a:moveTo>
                  <a:cubicBezTo>
                    <a:pt x="14" y="12"/>
                    <a:pt x="14" y="12"/>
                    <a:pt x="14" y="12"/>
                  </a:cubicBezTo>
                  <a:cubicBezTo>
                    <a:pt x="13" y="12"/>
                    <a:pt x="12" y="11"/>
                    <a:pt x="12" y="10"/>
                  </a:cubicBezTo>
                  <a:cubicBezTo>
                    <a:pt x="12" y="9"/>
                    <a:pt x="13" y="8"/>
                    <a:pt x="14" y="8"/>
                  </a:cubicBezTo>
                  <a:cubicBezTo>
                    <a:pt x="42" y="8"/>
                    <a:pt x="42" y="8"/>
                    <a:pt x="42" y="8"/>
                  </a:cubicBezTo>
                  <a:cubicBezTo>
                    <a:pt x="43" y="8"/>
                    <a:pt x="44" y="9"/>
                    <a:pt x="44" y="10"/>
                  </a:cubicBezTo>
                  <a:cubicBezTo>
                    <a:pt x="44" y="11"/>
                    <a:pt x="43" y="12"/>
                    <a:pt x="42" y="12"/>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679" name="Google Shape;679;p85"/>
          <p:cNvGrpSpPr/>
          <p:nvPr/>
        </p:nvGrpSpPr>
        <p:grpSpPr>
          <a:xfrm>
            <a:off x="2203114" y="3417094"/>
            <a:ext cx="270272" cy="247650"/>
            <a:chOff x="4113213" y="2165351"/>
            <a:chExt cx="360363" cy="330200"/>
          </a:xfrm>
        </p:grpSpPr>
        <p:sp>
          <p:nvSpPr>
            <p:cNvPr id="680" name="Google Shape;680;p85"/>
            <p:cNvSpPr/>
            <p:nvPr/>
          </p:nvSpPr>
          <p:spPr>
            <a:xfrm>
              <a:off x="4127500" y="2165351"/>
              <a:ext cx="300038" cy="123825"/>
            </a:xfrm>
            <a:custGeom>
              <a:rect b="b" l="l" r="r" t="t"/>
              <a:pathLst>
                <a:path extrusionOk="0" h="33" w="80">
                  <a:moveTo>
                    <a:pt x="40" y="33"/>
                  </a:moveTo>
                  <a:cubicBezTo>
                    <a:pt x="80" y="1"/>
                    <a:pt x="80" y="1"/>
                    <a:pt x="80" y="1"/>
                  </a:cubicBezTo>
                  <a:cubicBezTo>
                    <a:pt x="79" y="0"/>
                    <a:pt x="78" y="0"/>
                    <a:pt x="76" y="0"/>
                  </a:cubicBezTo>
                  <a:cubicBezTo>
                    <a:pt x="4" y="0"/>
                    <a:pt x="4" y="0"/>
                    <a:pt x="4" y="0"/>
                  </a:cubicBezTo>
                  <a:cubicBezTo>
                    <a:pt x="2" y="0"/>
                    <a:pt x="1" y="0"/>
                    <a:pt x="0" y="1"/>
                  </a:cubicBezTo>
                  <a:lnTo>
                    <a:pt x="40" y="33"/>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81" name="Google Shape;681;p85"/>
            <p:cNvSpPr/>
            <p:nvPr/>
          </p:nvSpPr>
          <p:spPr>
            <a:xfrm>
              <a:off x="4113213" y="2179638"/>
              <a:ext cx="330200" cy="211138"/>
            </a:xfrm>
            <a:custGeom>
              <a:rect b="b" l="l" r="r" t="t"/>
              <a:pathLst>
                <a:path extrusionOk="0" h="56" w="88">
                  <a:moveTo>
                    <a:pt x="36" y="50"/>
                  </a:moveTo>
                  <a:cubicBezTo>
                    <a:pt x="36" y="47"/>
                    <a:pt x="39" y="44"/>
                    <a:pt x="42" y="44"/>
                  </a:cubicBezTo>
                  <a:cubicBezTo>
                    <a:pt x="64" y="44"/>
                    <a:pt x="64" y="44"/>
                    <a:pt x="64" y="44"/>
                  </a:cubicBezTo>
                  <a:cubicBezTo>
                    <a:pt x="64" y="38"/>
                    <a:pt x="64" y="38"/>
                    <a:pt x="64" y="38"/>
                  </a:cubicBezTo>
                  <a:cubicBezTo>
                    <a:pt x="64" y="36"/>
                    <a:pt x="65" y="33"/>
                    <a:pt x="68" y="33"/>
                  </a:cubicBezTo>
                  <a:cubicBezTo>
                    <a:pt x="70" y="32"/>
                    <a:pt x="72" y="32"/>
                    <a:pt x="74" y="34"/>
                  </a:cubicBezTo>
                  <a:cubicBezTo>
                    <a:pt x="88" y="46"/>
                    <a:pt x="88" y="46"/>
                    <a:pt x="88" y="46"/>
                  </a:cubicBezTo>
                  <a:cubicBezTo>
                    <a:pt x="88" y="4"/>
                    <a:pt x="88" y="4"/>
                    <a:pt x="88" y="4"/>
                  </a:cubicBezTo>
                  <a:cubicBezTo>
                    <a:pt x="88" y="3"/>
                    <a:pt x="88" y="1"/>
                    <a:pt x="87" y="0"/>
                  </a:cubicBezTo>
                  <a:cubicBezTo>
                    <a:pt x="45" y="34"/>
                    <a:pt x="45" y="34"/>
                    <a:pt x="45" y="34"/>
                  </a:cubicBezTo>
                  <a:cubicBezTo>
                    <a:pt x="45" y="34"/>
                    <a:pt x="44" y="34"/>
                    <a:pt x="44" y="34"/>
                  </a:cubicBezTo>
                  <a:cubicBezTo>
                    <a:pt x="44" y="34"/>
                    <a:pt x="43" y="34"/>
                    <a:pt x="43" y="34"/>
                  </a:cubicBezTo>
                  <a:cubicBezTo>
                    <a:pt x="1" y="0"/>
                    <a:pt x="1" y="0"/>
                    <a:pt x="1" y="0"/>
                  </a:cubicBezTo>
                  <a:cubicBezTo>
                    <a:pt x="0" y="1"/>
                    <a:pt x="0" y="3"/>
                    <a:pt x="0" y="4"/>
                  </a:cubicBezTo>
                  <a:cubicBezTo>
                    <a:pt x="0" y="48"/>
                    <a:pt x="0" y="48"/>
                    <a:pt x="0" y="48"/>
                  </a:cubicBezTo>
                  <a:cubicBezTo>
                    <a:pt x="0" y="52"/>
                    <a:pt x="4" y="56"/>
                    <a:pt x="8" y="56"/>
                  </a:cubicBezTo>
                  <a:cubicBezTo>
                    <a:pt x="36" y="56"/>
                    <a:pt x="36" y="56"/>
                    <a:pt x="36" y="56"/>
                  </a:cubicBezTo>
                  <a:lnTo>
                    <a:pt x="36" y="5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82" name="Google Shape;682;p85"/>
            <p:cNvSpPr/>
            <p:nvPr/>
          </p:nvSpPr>
          <p:spPr>
            <a:xfrm>
              <a:off x="4262438" y="2316163"/>
              <a:ext cx="211138" cy="179388"/>
            </a:xfrm>
            <a:custGeom>
              <a:rect b="b" l="l" r="r" t="t"/>
              <a:pathLst>
                <a:path extrusionOk="0" h="48" w="56">
                  <a:moveTo>
                    <a:pt x="55" y="23"/>
                  </a:moveTo>
                  <a:cubicBezTo>
                    <a:pt x="31" y="1"/>
                    <a:pt x="31" y="1"/>
                    <a:pt x="31" y="1"/>
                  </a:cubicBezTo>
                  <a:cubicBezTo>
                    <a:pt x="31" y="0"/>
                    <a:pt x="30" y="0"/>
                    <a:pt x="29" y="0"/>
                  </a:cubicBezTo>
                  <a:cubicBezTo>
                    <a:pt x="28" y="0"/>
                    <a:pt x="28" y="1"/>
                    <a:pt x="28" y="2"/>
                  </a:cubicBezTo>
                  <a:cubicBezTo>
                    <a:pt x="28" y="12"/>
                    <a:pt x="28" y="12"/>
                    <a:pt x="28" y="12"/>
                  </a:cubicBezTo>
                  <a:cubicBezTo>
                    <a:pt x="2" y="12"/>
                    <a:pt x="2" y="12"/>
                    <a:pt x="2" y="12"/>
                  </a:cubicBezTo>
                  <a:cubicBezTo>
                    <a:pt x="1" y="12"/>
                    <a:pt x="0" y="13"/>
                    <a:pt x="0" y="14"/>
                  </a:cubicBezTo>
                  <a:cubicBezTo>
                    <a:pt x="0" y="34"/>
                    <a:pt x="0" y="34"/>
                    <a:pt x="0" y="34"/>
                  </a:cubicBezTo>
                  <a:cubicBezTo>
                    <a:pt x="0" y="35"/>
                    <a:pt x="1" y="36"/>
                    <a:pt x="2" y="36"/>
                  </a:cubicBezTo>
                  <a:cubicBezTo>
                    <a:pt x="28" y="36"/>
                    <a:pt x="28" y="36"/>
                    <a:pt x="28" y="36"/>
                  </a:cubicBezTo>
                  <a:cubicBezTo>
                    <a:pt x="28" y="46"/>
                    <a:pt x="28" y="46"/>
                    <a:pt x="28" y="46"/>
                  </a:cubicBezTo>
                  <a:cubicBezTo>
                    <a:pt x="28" y="47"/>
                    <a:pt x="28" y="48"/>
                    <a:pt x="29" y="48"/>
                  </a:cubicBezTo>
                  <a:cubicBezTo>
                    <a:pt x="29" y="48"/>
                    <a:pt x="30" y="48"/>
                    <a:pt x="30" y="48"/>
                  </a:cubicBezTo>
                  <a:cubicBezTo>
                    <a:pt x="30" y="48"/>
                    <a:pt x="31" y="48"/>
                    <a:pt x="31" y="47"/>
                  </a:cubicBezTo>
                  <a:cubicBezTo>
                    <a:pt x="55" y="25"/>
                    <a:pt x="55" y="25"/>
                    <a:pt x="55" y="25"/>
                  </a:cubicBezTo>
                  <a:cubicBezTo>
                    <a:pt x="56" y="25"/>
                    <a:pt x="56" y="25"/>
                    <a:pt x="56" y="24"/>
                  </a:cubicBezTo>
                  <a:cubicBezTo>
                    <a:pt x="56" y="23"/>
                    <a:pt x="56" y="23"/>
                    <a:pt x="55" y="23"/>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683" name="Google Shape;683;p85"/>
          <p:cNvSpPr/>
          <p:nvPr/>
        </p:nvSpPr>
        <p:spPr>
          <a:xfrm>
            <a:off x="6707804" y="2029535"/>
            <a:ext cx="271463" cy="278606"/>
          </a:xfrm>
          <a:custGeom>
            <a:rect b="b" l="l" r="r" t="t"/>
            <a:pathLst>
              <a:path extrusionOk="0" h="96" w="96">
                <a:moveTo>
                  <a:pt x="82" y="0"/>
                </a:moveTo>
                <a:cubicBezTo>
                  <a:pt x="14" y="0"/>
                  <a:pt x="14" y="0"/>
                  <a:pt x="14" y="0"/>
                </a:cubicBezTo>
                <a:cubicBezTo>
                  <a:pt x="6" y="0"/>
                  <a:pt x="0" y="6"/>
                  <a:pt x="0" y="14"/>
                </a:cubicBezTo>
                <a:cubicBezTo>
                  <a:pt x="0" y="82"/>
                  <a:pt x="0" y="82"/>
                  <a:pt x="0" y="82"/>
                </a:cubicBezTo>
                <a:cubicBezTo>
                  <a:pt x="0" y="90"/>
                  <a:pt x="6" y="96"/>
                  <a:pt x="14" y="96"/>
                </a:cubicBezTo>
                <a:cubicBezTo>
                  <a:pt x="82" y="96"/>
                  <a:pt x="82" y="96"/>
                  <a:pt x="82" y="96"/>
                </a:cubicBezTo>
                <a:cubicBezTo>
                  <a:pt x="90" y="96"/>
                  <a:pt x="96" y="90"/>
                  <a:pt x="96" y="82"/>
                </a:cubicBezTo>
                <a:cubicBezTo>
                  <a:pt x="96" y="14"/>
                  <a:pt x="96" y="14"/>
                  <a:pt x="96" y="14"/>
                </a:cubicBezTo>
                <a:cubicBezTo>
                  <a:pt x="96" y="6"/>
                  <a:pt x="90" y="0"/>
                  <a:pt x="82" y="0"/>
                </a:cubicBezTo>
                <a:close/>
                <a:moveTo>
                  <a:pt x="76" y="62"/>
                </a:moveTo>
                <a:cubicBezTo>
                  <a:pt x="76" y="63"/>
                  <a:pt x="76" y="63"/>
                  <a:pt x="75" y="64"/>
                </a:cubicBezTo>
                <a:cubicBezTo>
                  <a:pt x="74" y="64"/>
                  <a:pt x="74" y="64"/>
                  <a:pt x="73" y="64"/>
                </a:cubicBezTo>
                <a:cubicBezTo>
                  <a:pt x="60" y="56"/>
                  <a:pt x="60" y="56"/>
                  <a:pt x="60" y="56"/>
                </a:cubicBezTo>
                <a:cubicBezTo>
                  <a:pt x="60" y="66"/>
                  <a:pt x="60" y="66"/>
                  <a:pt x="60" y="66"/>
                </a:cubicBezTo>
                <a:cubicBezTo>
                  <a:pt x="60" y="67"/>
                  <a:pt x="59" y="68"/>
                  <a:pt x="58" y="68"/>
                </a:cubicBezTo>
                <a:cubicBezTo>
                  <a:pt x="22" y="68"/>
                  <a:pt x="22" y="68"/>
                  <a:pt x="22" y="68"/>
                </a:cubicBezTo>
                <a:cubicBezTo>
                  <a:pt x="21" y="68"/>
                  <a:pt x="20" y="67"/>
                  <a:pt x="20" y="66"/>
                </a:cubicBezTo>
                <a:cubicBezTo>
                  <a:pt x="20" y="30"/>
                  <a:pt x="20" y="30"/>
                  <a:pt x="20" y="30"/>
                </a:cubicBezTo>
                <a:cubicBezTo>
                  <a:pt x="20" y="29"/>
                  <a:pt x="21" y="28"/>
                  <a:pt x="22" y="28"/>
                </a:cubicBezTo>
                <a:cubicBezTo>
                  <a:pt x="58" y="28"/>
                  <a:pt x="58" y="28"/>
                  <a:pt x="58" y="28"/>
                </a:cubicBezTo>
                <a:cubicBezTo>
                  <a:pt x="59" y="28"/>
                  <a:pt x="60" y="29"/>
                  <a:pt x="60" y="30"/>
                </a:cubicBezTo>
                <a:cubicBezTo>
                  <a:pt x="60" y="40"/>
                  <a:pt x="60" y="40"/>
                  <a:pt x="60" y="40"/>
                </a:cubicBezTo>
                <a:cubicBezTo>
                  <a:pt x="73" y="32"/>
                  <a:pt x="73" y="32"/>
                  <a:pt x="73" y="32"/>
                </a:cubicBezTo>
                <a:cubicBezTo>
                  <a:pt x="74" y="32"/>
                  <a:pt x="74" y="32"/>
                  <a:pt x="75" y="32"/>
                </a:cubicBezTo>
                <a:cubicBezTo>
                  <a:pt x="76" y="33"/>
                  <a:pt x="76" y="33"/>
                  <a:pt x="76" y="34"/>
                </a:cubicBezTo>
                <a:lnTo>
                  <a:pt x="76" y="62"/>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nvGrpSpPr>
          <p:cNvPr id="684" name="Google Shape;684;p85"/>
          <p:cNvGrpSpPr/>
          <p:nvPr/>
        </p:nvGrpSpPr>
        <p:grpSpPr>
          <a:xfrm>
            <a:off x="6733402" y="3374827"/>
            <a:ext cx="248841" cy="270272"/>
            <a:chOff x="3421063" y="2887663"/>
            <a:chExt cx="331788" cy="360363"/>
          </a:xfrm>
        </p:grpSpPr>
        <p:sp>
          <p:nvSpPr>
            <p:cNvPr id="685" name="Google Shape;685;p85"/>
            <p:cNvSpPr/>
            <p:nvPr/>
          </p:nvSpPr>
          <p:spPr>
            <a:xfrm>
              <a:off x="3586163" y="3082926"/>
              <a:ext cx="166688" cy="165100"/>
            </a:xfrm>
            <a:custGeom>
              <a:rect b="b" l="l" r="r" t="t"/>
              <a:pathLst>
                <a:path extrusionOk="0" h="44" w="44">
                  <a:moveTo>
                    <a:pt x="43" y="40"/>
                  </a:moveTo>
                  <a:cubicBezTo>
                    <a:pt x="31" y="28"/>
                    <a:pt x="31" y="28"/>
                    <a:pt x="31" y="28"/>
                  </a:cubicBezTo>
                  <a:cubicBezTo>
                    <a:pt x="33" y="25"/>
                    <a:pt x="34" y="21"/>
                    <a:pt x="34" y="17"/>
                  </a:cubicBezTo>
                  <a:cubicBezTo>
                    <a:pt x="34" y="8"/>
                    <a:pt x="27" y="0"/>
                    <a:pt x="17" y="0"/>
                  </a:cubicBezTo>
                  <a:cubicBezTo>
                    <a:pt x="8" y="0"/>
                    <a:pt x="0" y="8"/>
                    <a:pt x="0" y="17"/>
                  </a:cubicBezTo>
                  <a:cubicBezTo>
                    <a:pt x="0" y="27"/>
                    <a:pt x="8" y="34"/>
                    <a:pt x="17" y="34"/>
                  </a:cubicBezTo>
                  <a:cubicBezTo>
                    <a:pt x="21" y="34"/>
                    <a:pt x="25" y="33"/>
                    <a:pt x="28" y="30"/>
                  </a:cubicBezTo>
                  <a:cubicBezTo>
                    <a:pt x="41" y="43"/>
                    <a:pt x="41" y="43"/>
                    <a:pt x="41" y="43"/>
                  </a:cubicBezTo>
                  <a:cubicBezTo>
                    <a:pt x="41" y="44"/>
                    <a:pt x="41" y="44"/>
                    <a:pt x="42" y="44"/>
                  </a:cubicBezTo>
                  <a:cubicBezTo>
                    <a:pt x="43" y="44"/>
                    <a:pt x="43" y="44"/>
                    <a:pt x="43" y="43"/>
                  </a:cubicBezTo>
                  <a:cubicBezTo>
                    <a:pt x="44" y="42"/>
                    <a:pt x="44" y="41"/>
                    <a:pt x="43" y="40"/>
                  </a:cubicBezTo>
                  <a:close/>
                  <a:moveTo>
                    <a:pt x="4" y="17"/>
                  </a:moveTo>
                  <a:cubicBezTo>
                    <a:pt x="4" y="10"/>
                    <a:pt x="10" y="4"/>
                    <a:pt x="17" y="4"/>
                  </a:cubicBezTo>
                  <a:cubicBezTo>
                    <a:pt x="25" y="4"/>
                    <a:pt x="30" y="10"/>
                    <a:pt x="30" y="17"/>
                  </a:cubicBezTo>
                  <a:cubicBezTo>
                    <a:pt x="30" y="24"/>
                    <a:pt x="25" y="30"/>
                    <a:pt x="17" y="30"/>
                  </a:cubicBezTo>
                  <a:cubicBezTo>
                    <a:pt x="10" y="30"/>
                    <a:pt x="4" y="24"/>
                    <a:pt x="4" y="17"/>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86" name="Google Shape;686;p85"/>
            <p:cNvSpPr/>
            <p:nvPr/>
          </p:nvSpPr>
          <p:spPr>
            <a:xfrm>
              <a:off x="3451225" y="2917826"/>
              <a:ext cx="255588" cy="14288"/>
            </a:xfrm>
            <a:custGeom>
              <a:rect b="b" l="l" r="r" t="t"/>
              <a:pathLst>
                <a:path extrusionOk="0" h="4" w="68">
                  <a:moveTo>
                    <a:pt x="2" y="0"/>
                  </a:moveTo>
                  <a:cubicBezTo>
                    <a:pt x="1" y="0"/>
                    <a:pt x="0" y="1"/>
                    <a:pt x="0" y="2"/>
                  </a:cubicBezTo>
                  <a:cubicBezTo>
                    <a:pt x="0" y="3"/>
                    <a:pt x="1" y="4"/>
                    <a:pt x="2" y="4"/>
                  </a:cubicBezTo>
                  <a:cubicBezTo>
                    <a:pt x="66" y="4"/>
                    <a:pt x="66" y="4"/>
                    <a:pt x="66" y="4"/>
                  </a:cubicBezTo>
                  <a:cubicBezTo>
                    <a:pt x="67" y="4"/>
                    <a:pt x="68" y="3"/>
                    <a:pt x="68" y="2"/>
                  </a:cubicBezTo>
                  <a:cubicBezTo>
                    <a:pt x="68" y="1"/>
                    <a:pt x="67" y="0"/>
                    <a:pt x="66" y="0"/>
                  </a:cubicBezTo>
                  <a:lnTo>
                    <a:pt x="2"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87" name="Google Shape;687;p85"/>
            <p:cNvSpPr/>
            <p:nvPr/>
          </p:nvSpPr>
          <p:spPr>
            <a:xfrm>
              <a:off x="3722688" y="3184526"/>
              <a:ext cx="0" cy="0"/>
            </a:xfrm>
            <a:custGeom>
              <a:rect b="b" l="l" r="r" t="t"/>
              <a:pathLst>
                <a:path extrusionOk="0" h="120000" w="120000">
                  <a:moveTo>
                    <a:pt x="0" y="0"/>
                  </a:moveTo>
                  <a:cubicBezTo>
                    <a:pt x="0" y="0"/>
                    <a:pt x="0" y="0"/>
                    <a:pt x="0" y="0"/>
                  </a:cubicBezTo>
                  <a:cubicBezTo>
                    <a:pt x="0" y="0"/>
                    <a:pt x="0" y="0"/>
                    <a:pt x="0" y="0"/>
                  </a:cubicBezTo>
                  <a:cubicBezTo>
                    <a:pt x="0" y="0"/>
                    <a:pt x="0" y="0"/>
                    <a:pt x="0" y="0"/>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88" name="Google Shape;688;p85"/>
            <p:cNvSpPr/>
            <p:nvPr/>
          </p:nvSpPr>
          <p:spPr>
            <a:xfrm>
              <a:off x="3421063" y="2887663"/>
              <a:ext cx="301625" cy="360363"/>
            </a:xfrm>
            <a:custGeom>
              <a:rect b="b" l="l" r="r" t="t"/>
              <a:pathLst>
                <a:path extrusionOk="0" h="96" w="80">
                  <a:moveTo>
                    <a:pt x="71" y="88"/>
                  </a:moveTo>
                  <a:cubicBezTo>
                    <a:pt x="68" y="89"/>
                    <a:pt x="65" y="90"/>
                    <a:pt x="61" y="90"/>
                  </a:cubicBezTo>
                  <a:cubicBezTo>
                    <a:pt x="50" y="90"/>
                    <a:pt x="40" y="81"/>
                    <a:pt x="40" y="69"/>
                  </a:cubicBezTo>
                  <a:cubicBezTo>
                    <a:pt x="40" y="57"/>
                    <a:pt x="50" y="48"/>
                    <a:pt x="61" y="48"/>
                  </a:cubicBezTo>
                  <a:cubicBezTo>
                    <a:pt x="69" y="48"/>
                    <a:pt x="76" y="53"/>
                    <a:pt x="80" y="59"/>
                  </a:cubicBezTo>
                  <a:cubicBezTo>
                    <a:pt x="80" y="18"/>
                    <a:pt x="80" y="18"/>
                    <a:pt x="80" y="18"/>
                  </a:cubicBezTo>
                  <a:cubicBezTo>
                    <a:pt x="80" y="17"/>
                    <a:pt x="79" y="16"/>
                    <a:pt x="78" y="16"/>
                  </a:cubicBezTo>
                  <a:cubicBezTo>
                    <a:pt x="10" y="16"/>
                    <a:pt x="10" y="16"/>
                    <a:pt x="10" y="16"/>
                  </a:cubicBezTo>
                  <a:cubicBezTo>
                    <a:pt x="7" y="16"/>
                    <a:pt x="4" y="13"/>
                    <a:pt x="4" y="10"/>
                  </a:cubicBezTo>
                  <a:cubicBezTo>
                    <a:pt x="4" y="7"/>
                    <a:pt x="7" y="4"/>
                    <a:pt x="10" y="4"/>
                  </a:cubicBezTo>
                  <a:cubicBezTo>
                    <a:pt x="78" y="4"/>
                    <a:pt x="78" y="4"/>
                    <a:pt x="78" y="4"/>
                  </a:cubicBezTo>
                  <a:cubicBezTo>
                    <a:pt x="79" y="4"/>
                    <a:pt x="80" y="3"/>
                    <a:pt x="80" y="2"/>
                  </a:cubicBezTo>
                  <a:cubicBezTo>
                    <a:pt x="80" y="1"/>
                    <a:pt x="79" y="0"/>
                    <a:pt x="78" y="0"/>
                  </a:cubicBezTo>
                  <a:cubicBezTo>
                    <a:pt x="10" y="0"/>
                    <a:pt x="10" y="0"/>
                    <a:pt x="10" y="0"/>
                  </a:cubicBezTo>
                  <a:cubicBezTo>
                    <a:pt x="4" y="0"/>
                    <a:pt x="0" y="4"/>
                    <a:pt x="0" y="10"/>
                  </a:cubicBezTo>
                  <a:cubicBezTo>
                    <a:pt x="0" y="86"/>
                    <a:pt x="0" y="86"/>
                    <a:pt x="0" y="86"/>
                  </a:cubicBezTo>
                  <a:cubicBezTo>
                    <a:pt x="0" y="92"/>
                    <a:pt x="4" y="96"/>
                    <a:pt x="10" y="96"/>
                  </a:cubicBezTo>
                  <a:cubicBezTo>
                    <a:pt x="78" y="96"/>
                    <a:pt x="78" y="96"/>
                    <a:pt x="78" y="96"/>
                  </a:cubicBezTo>
                  <a:cubicBezTo>
                    <a:pt x="78" y="96"/>
                    <a:pt x="79" y="96"/>
                    <a:pt x="79" y="96"/>
                  </a:cubicBezTo>
                  <a:lnTo>
                    <a:pt x="71" y="8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689" name="Google Shape;689;p85"/>
          <p:cNvSpPr txBox="1"/>
          <p:nvPr/>
        </p:nvSpPr>
        <p:spPr>
          <a:xfrm>
            <a:off x="810393" y="3279390"/>
            <a:ext cx="1118700" cy="4617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500">
                <a:solidFill>
                  <a:srgbClr val="32425C"/>
                </a:solidFill>
                <a:latin typeface="Calibri"/>
                <a:ea typeface="Calibri"/>
                <a:cs typeface="Calibri"/>
                <a:sym typeface="Calibri"/>
              </a:rPr>
              <a:t>Electoral</a:t>
            </a:r>
            <a:endParaRPr b="1" sz="1500">
              <a:solidFill>
                <a:srgbClr val="32425C"/>
              </a:solidFill>
              <a:latin typeface="Calibri"/>
              <a:ea typeface="Calibri"/>
              <a:cs typeface="Calibri"/>
              <a:sym typeface="Calibri"/>
            </a:endParaRPr>
          </a:p>
          <a:p>
            <a:pPr indent="0" lvl="0" marL="0" marR="0" rtl="0" algn="ctr">
              <a:spcBef>
                <a:spcPts val="0"/>
              </a:spcBef>
              <a:spcAft>
                <a:spcPts val="0"/>
              </a:spcAft>
              <a:buNone/>
            </a:pPr>
            <a:r>
              <a:rPr b="1" lang="en" sz="1500">
                <a:solidFill>
                  <a:srgbClr val="32425C"/>
                </a:solidFill>
                <a:latin typeface="Calibri"/>
                <a:ea typeface="Calibri"/>
                <a:cs typeface="Calibri"/>
                <a:sym typeface="Calibri"/>
              </a:rPr>
              <a:t>Search</a:t>
            </a:r>
            <a:endParaRPr b="1" sz="1500">
              <a:solidFill>
                <a:srgbClr val="32425C"/>
              </a:solidFill>
              <a:latin typeface="Calibri"/>
              <a:ea typeface="Calibri"/>
              <a:cs typeface="Calibri"/>
              <a:sym typeface="Calibri"/>
            </a:endParaRPr>
          </a:p>
        </p:txBody>
      </p:sp>
      <p:sp>
        <p:nvSpPr>
          <p:cNvPr id="690" name="Google Shape;690;p85"/>
          <p:cNvSpPr txBox="1"/>
          <p:nvPr/>
        </p:nvSpPr>
        <p:spPr>
          <a:xfrm>
            <a:off x="7195120" y="3275223"/>
            <a:ext cx="1118700" cy="4617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500">
                <a:solidFill>
                  <a:srgbClr val="32425C"/>
                </a:solidFill>
                <a:latin typeface="Calibri"/>
                <a:ea typeface="Calibri"/>
                <a:cs typeface="Calibri"/>
                <a:sym typeface="Calibri"/>
              </a:rPr>
              <a:t>Status</a:t>
            </a:r>
            <a:endParaRPr b="1" sz="1500">
              <a:solidFill>
                <a:srgbClr val="32425C"/>
              </a:solidFill>
              <a:latin typeface="Calibri"/>
              <a:ea typeface="Calibri"/>
              <a:cs typeface="Calibri"/>
              <a:sym typeface="Calibri"/>
            </a:endParaRPr>
          </a:p>
          <a:p>
            <a:pPr indent="0" lvl="0" marL="0" marR="0" rtl="0" algn="ctr">
              <a:spcBef>
                <a:spcPts val="0"/>
              </a:spcBef>
              <a:spcAft>
                <a:spcPts val="0"/>
              </a:spcAft>
              <a:buNone/>
            </a:pPr>
            <a:r>
              <a:rPr b="1" lang="en" sz="1500">
                <a:solidFill>
                  <a:srgbClr val="32425C"/>
                </a:solidFill>
                <a:latin typeface="Calibri"/>
                <a:ea typeface="Calibri"/>
                <a:cs typeface="Calibri"/>
                <a:sym typeface="Calibri"/>
              </a:rPr>
              <a:t>Tracking</a:t>
            </a:r>
            <a:endParaRPr b="1" sz="1500">
              <a:solidFill>
                <a:srgbClr val="32425C"/>
              </a:solidFill>
              <a:latin typeface="Calibri"/>
              <a:ea typeface="Calibri"/>
              <a:cs typeface="Calibri"/>
              <a:sym typeface="Calibri"/>
            </a:endParaRPr>
          </a:p>
        </p:txBody>
      </p:sp>
      <p:sp>
        <p:nvSpPr>
          <p:cNvPr id="691" name="Google Shape;691;p85"/>
          <p:cNvSpPr txBox="1"/>
          <p:nvPr/>
        </p:nvSpPr>
        <p:spPr>
          <a:xfrm>
            <a:off x="7179046" y="1919696"/>
            <a:ext cx="1118700" cy="4617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500">
                <a:solidFill>
                  <a:srgbClr val="32425C"/>
                </a:solidFill>
                <a:latin typeface="Calibri"/>
                <a:ea typeface="Calibri"/>
                <a:cs typeface="Calibri"/>
                <a:sym typeface="Calibri"/>
              </a:rPr>
              <a:t>Register</a:t>
            </a:r>
            <a:endParaRPr b="1" sz="1500">
              <a:solidFill>
                <a:srgbClr val="32425C"/>
              </a:solidFill>
              <a:latin typeface="Calibri"/>
              <a:ea typeface="Calibri"/>
              <a:cs typeface="Calibri"/>
              <a:sym typeface="Calibri"/>
            </a:endParaRPr>
          </a:p>
          <a:p>
            <a:pPr indent="0" lvl="0" marL="0" marR="0" rtl="0" algn="ctr">
              <a:spcBef>
                <a:spcPts val="0"/>
              </a:spcBef>
              <a:spcAft>
                <a:spcPts val="0"/>
              </a:spcAft>
              <a:buNone/>
            </a:pPr>
            <a:r>
              <a:rPr b="1" lang="en" sz="1500">
                <a:solidFill>
                  <a:srgbClr val="32425C"/>
                </a:solidFill>
                <a:latin typeface="Calibri"/>
                <a:ea typeface="Calibri"/>
                <a:cs typeface="Calibri"/>
                <a:sym typeface="Calibri"/>
              </a:rPr>
              <a:t>Complaint</a:t>
            </a:r>
            <a:endParaRPr b="1" sz="1500">
              <a:solidFill>
                <a:srgbClr val="32425C"/>
              </a:solidFill>
              <a:latin typeface="Calibri"/>
              <a:ea typeface="Calibri"/>
              <a:cs typeface="Calibri"/>
              <a:sym typeface="Calibri"/>
            </a:endParaRPr>
          </a:p>
        </p:txBody>
      </p:sp>
      <p:pic>
        <p:nvPicPr>
          <p:cNvPr descr="C:\Users\Admin\OneDrive\Desktop\Picture1.png" id="692" name="Google Shape;692;p85"/>
          <p:cNvPicPr preferRelativeResize="0"/>
          <p:nvPr/>
        </p:nvPicPr>
        <p:blipFill rotWithShape="1">
          <a:blip r:embed="rId6">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86"/>
          <p:cNvSpPr txBox="1"/>
          <p:nvPr>
            <p:ph type="ctrTitle"/>
          </p:nvPr>
        </p:nvSpPr>
        <p:spPr>
          <a:xfrm>
            <a:off x="482326" y="1454588"/>
            <a:ext cx="4089600" cy="1896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4100"/>
              <a:buFont typeface="Quattrocento Sans"/>
              <a:buNone/>
            </a:pPr>
            <a:r>
              <a:rPr lang="en" sz="4100">
                <a:solidFill>
                  <a:schemeClr val="lt1"/>
                </a:solidFill>
                <a:latin typeface="Quattrocento Sans"/>
                <a:ea typeface="Quattrocento Sans"/>
                <a:cs typeface="Quattrocento Sans"/>
                <a:sym typeface="Quattrocento Sans"/>
              </a:rPr>
              <a:t>MOBILE BANKING APP PRESENTATION</a:t>
            </a:r>
            <a:endParaRPr/>
          </a:p>
        </p:txBody>
      </p:sp>
      <p:pic>
        <p:nvPicPr>
          <p:cNvPr descr="C:\Users\Admin\Downloads\big_68084_poll-campaigns.jpg" id="699" name="Google Shape;699;p86"/>
          <p:cNvPicPr preferRelativeResize="0"/>
          <p:nvPr/>
        </p:nvPicPr>
        <p:blipFill rotWithShape="1">
          <a:blip r:embed="rId3">
            <a:alphaModFix/>
          </a:blip>
          <a:srcRect b="0" l="0" r="0" t="0"/>
          <a:stretch/>
        </p:blipFill>
        <p:spPr>
          <a:xfrm>
            <a:off x="0" y="1"/>
            <a:ext cx="9144000" cy="3906887"/>
          </a:xfrm>
          <a:prstGeom prst="rect">
            <a:avLst/>
          </a:prstGeom>
          <a:noFill/>
          <a:ln>
            <a:noFill/>
          </a:ln>
        </p:spPr>
      </p:pic>
      <p:sp>
        <p:nvSpPr>
          <p:cNvPr id="700" name="Google Shape;700;p86"/>
          <p:cNvSpPr/>
          <p:nvPr/>
        </p:nvSpPr>
        <p:spPr>
          <a:xfrm>
            <a:off x="0" y="0"/>
            <a:ext cx="9144000" cy="3943200"/>
          </a:xfrm>
          <a:prstGeom prst="rect">
            <a:avLst/>
          </a:prstGeom>
          <a:gradFill>
            <a:gsLst>
              <a:gs pos="0">
                <a:srgbClr val="2F2F37">
                  <a:alpha val="43921"/>
                </a:srgbClr>
              </a:gs>
              <a:gs pos="94000">
                <a:srgbClr val="1E1E24">
                  <a:alpha val="84705"/>
                </a:srgbClr>
              </a:gs>
              <a:gs pos="100000">
                <a:srgbClr val="1E1E24">
                  <a:alpha val="84705"/>
                </a:srgbClr>
              </a:gs>
            </a:gsLst>
            <a:lin ang="1890004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701" name="Google Shape;701;p86"/>
          <p:cNvPicPr preferRelativeResize="0"/>
          <p:nvPr/>
        </p:nvPicPr>
        <p:blipFill rotWithShape="1">
          <a:blip r:embed="rId4">
            <a:alphaModFix/>
          </a:blip>
          <a:srcRect b="7561" l="0" r="0" t="0"/>
          <a:stretch/>
        </p:blipFill>
        <p:spPr>
          <a:xfrm>
            <a:off x="2057400" y="491100"/>
            <a:ext cx="1980374" cy="4064602"/>
          </a:xfrm>
          <a:prstGeom prst="rect">
            <a:avLst/>
          </a:prstGeom>
          <a:noFill/>
          <a:ln>
            <a:noFill/>
          </a:ln>
        </p:spPr>
      </p:pic>
      <p:pic>
        <p:nvPicPr>
          <p:cNvPr id="702" name="Google Shape;702;p86"/>
          <p:cNvPicPr preferRelativeResize="0"/>
          <p:nvPr/>
        </p:nvPicPr>
        <p:blipFill rotWithShape="1">
          <a:blip r:embed="rId5">
            <a:alphaModFix/>
          </a:blip>
          <a:srcRect b="0" l="0" r="0" t="0"/>
          <a:stretch/>
        </p:blipFill>
        <p:spPr>
          <a:xfrm>
            <a:off x="1618711" y="331487"/>
            <a:ext cx="2948738" cy="4461477"/>
          </a:xfrm>
          <a:prstGeom prst="rect">
            <a:avLst/>
          </a:prstGeom>
          <a:noFill/>
          <a:ln>
            <a:noFill/>
          </a:ln>
        </p:spPr>
      </p:pic>
      <p:pic>
        <p:nvPicPr>
          <p:cNvPr id="703" name="Google Shape;703;p86"/>
          <p:cNvPicPr preferRelativeResize="0"/>
          <p:nvPr/>
        </p:nvPicPr>
        <p:blipFill rotWithShape="1">
          <a:blip r:embed="rId6">
            <a:alphaModFix/>
          </a:blip>
          <a:srcRect b="4662" l="0" r="0" t="0"/>
          <a:stretch/>
        </p:blipFill>
        <p:spPr>
          <a:xfrm>
            <a:off x="560725" y="455450"/>
            <a:ext cx="1866375" cy="4100249"/>
          </a:xfrm>
          <a:prstGeom prst="rect">
            <a:avLst/>
          </a:prstGeom>
          <a:noFill/>
          <a:ln>
            <a:noFill/>
          </a:ln>
        </p:spPr>
      </p:pic>
      <p:pic>
        <p:nvPicPr>
          <p:cNvPr id="704" name="Google Shape;704;p86"/>
          <p:cNvPicPr preferRelativeResize="0"/>
          <p:nvPr/>
        </p:nvPicPr>
        <p:blipFill rotWithShape="1">
          <a:blip r:embed="rId5">
            <a:alphaModFix/>
          </a:blip>
          <a:srcRect b="0" l="0" r="0" t="0"/>
          <a:stretch/>
        </p:blipFill>
        <p:spPr>
          <a:xfrm>
            <a:off x="9525" y="341012"/>
            <a:ext cx="2948738" cy="4461477"/>
          </a:xfrm>
          <a:prstGeom prst="rect">
            <a:avLst/>
          </a:prstGeom>
          <a:noFill/>
          <a:ln>
            <a:noFill/>
          </a:ln>
        </p:spPr>
      </p:pic>
      <p:sp>
        <p:nvSpPr>
          <p:cNvPr id="705" name="Google Shape;705;p86"/>
          <p:cNvSpPr txBox="1"/>
          <p:nvPr/>
        </p:nvSpPr>
        <p:spPr>
          <a:xfrm>
            <a:off x="5272100" y="1228725"/>
            <a:ext cx="2772600" cy="160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5000">
                <a:solidFill>
                  <a:schemeClr val="lt2"/>
                </a:solidFill>
                <a:latin typeface="Spectral"/>
                <a:ea typeface="Spectral"/>
                <a:cs typeface="Spectral"/>
                <a:sym typeface="Spectral"/>
              </a:rPr>
              <a:t>cVigil</a:t>
            </a:r>
            <a:endParaRPr b="1" sz="5000">
              <a:solidFill>
                <a:schemeClr val="lt2"/>
              </a:solidFill>
              <a:latin typeface="Spectral"/>
              <a:ea typeface="Spectral"/>
              <a:cs typeface="Spectral"/>
              <a:sym typeface="Spectral"/>
            </a:endParaRPr>
          </a:p>
          <a:p>
            <a:pPr indent="0" lvl="0" marL="0" marR="0" rtl="0" algn="ctr">
              <a:spcBef>
                <a:spcPts val="0"/>
              </a:spcBef>
              <a:spcAft>
                <a:spcPts val="0"/>
              </a:spcAft>
              <a:buNone/>
            </a:pPr>
            <a:r>
              <a:rPr b="1" lang="en" sz="5000">
                <a:solidFill>
                  <a:schemeClr val="lt2"/>
                </a:solidFill>
                <a:latin typeface="Spectral"/>
                <a:ea typeface="Spectral"/>
                <a:cs typeface="Spectral"/>
                <a:sym typeface="Spectral"/>
              </a:rPr>
              <a:t>App</a:t>
            </a:r>
            <a:endParaRPr b="1" i="0" sz="5000" u="none" cap="none" strike="noStrike">
              <a:solidFill>
                <a:schemeClr val="lt2"/>
              </a:solidFill>
              <a:latin typeface="Spectral"/>
              <a:ea typeface="Spectral"/>
              <a:cs typeface="Spectral"/>
              <a:sym typeface="Spectral"/>
            </a:endParaRPr>
          </a:p>
        </p:txBody>
      </p:sp>
      <p:pic>
        <p:nvPicPr>
          <p:cNvPr descr="C:\Users\Admin\OneDrive\Desktop\Picture1.png" id="706" name="Google Shape;706;p86"/>
          <p:cNvPicPr preferRelativeResize="0"/>
          <p:nvPr/>
        </p:nvPicPr>
        <p:blipFill rotWithShape="1">
          <a:blip r:embed="rId7">
            <a:alphaModFix/>
          </a:blip>
          <a:srcRect b="0" l="0" r="0" t="0"/>
          <a:stretch/>
        </p:blipFill>
        <p:spPr>
          <a:xfrm>
            <a:off x="7379494" y="4412456"/>
            <a:ext cx="1764506" cy="731044"/>
          </a:xfrm>
          <a:prstGeom prst="rect">
            <a:avLst/>
          </a:prstGeom>
          <a:noFill/>
          <a:ln>
            <a:noFill/>
          </a:ln>
        </p:spPr>
      </p:pic>
      <p:sp>
        <p:nvSpPr>
          <p:cNvPr id="707" name="Google Shape;707;p86"/>
          <p:cNvSpPr txBox="1"/>
          <p:nvPr/>
        </p:nvSpPr>
        <p:spPr>
          <a:xfrm>
            <a:off x="4648200" y="3943200"/>
            <a:ext cx="4203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2"/>
                </a:solidFill>
              </a:rPr>
              <a:t>(Mobile App for Citizen Vigilance)</a:t>
            </a:r>
            <a:endParaRPr b="1"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id="713" name="Google Shape;713;p87"/>
          <p:cNvPicPr preferRelativeResize="0"/>
          <p:nvPr/>
        </p:nvPicPr>
        <p:blipFill rotWithShape="1">
          <a:blip r:embed="rId3">
            <a:alphaModFix/>
          </a:blip>
          <a:srcRect b="12118" l="0" r="21728" t="0"/>
          <a:stretch/>
        </p:blipFill>
        <p:spPr>
          <a:xfrm>
            <a:off x="400050" y="571500"/>
            <a:ext cx="2714625" cy="4572000"/>
          </a:xfrm>
          <a:custGeom>
            <a:rect b="b" l="l" r="r" t="t"/>
            <a:pathLst>
              <a:path extrusionOk="0" h="6096000" w="3619500">
                <a:moveTo>
                  <a:pt x="393729" y="0"/>
                </a:moveTo>
                <a:lnTo>
                  <a:pt x="3225771" y="0"/>
                </a:lnTo>
                <a:cubicBezTo>
                  <a:pt x="3443222" y="0"/>
                  <a:pt x="3619500" y="176278"/>
                  <a:pt x="3619500" y="393729"/>
                </a:cubicBezTo>
                <a:lnTo>
                  <a:pt x="3619500" y="6096000"/>
                </a:lnTo>
                <a:lnTo>
                  <a:pt x="0" y="6096000"/>
                </a:lnTo>
                <a:lnTo>
                  <a:pt x="0" y="393729"/>
                </a:lnTo>
                <a:cubicBezTo>
                  <a:pt x="0" y="176278"/>
                  <a:pt x="176278" y="0"/>
                  <a:pt x="393729" y="0"/>
                </a:cubicBezTo>
                <a:close/>
              </a:path>
            </a:pathLst>
          </a:custGeom>
          <a:noFill/>
          <a:ln>
            <a:noFill/>
          </a:ln>
        </p:spPr>
      </p:pic>
      <p:sp>
        <p:nvSpPr>
          <p:cNvPr id="714" name="Google Shape;714;p87"/>
          <p:cNvSpPr/>
          <p:nvPr/>
        </p:nvSpPr>
        <p:spPr>
          <a:xfrm>
            <a:off x="400050" y="571500"/>
            <a:ext cx="2714625" cy="4572000"/>
          </a:xfrm>
          <a:custGeom>
            <a:rect b="b" l="l" r="r" t="t"/>
            <a:pathLst>
              <a:path extrusionOk="0" h="6096000" w="3619500">
                <a:moveTo>
                  <a:pt x="393729" y="0"/>
                </a:moveTo>
                <a:lnTo>
                  <a:pt x="3225771" y="0"/>
                </a:lnTo>
                <a:cubicBezTo>
                  <a:pt x="3443222" y="0"/>
                  <a:pt x="3619500" y="176278"/>
                  <a:pt x="3619500" y="393729"/>
                </a:cubicBezTo>
                <a:lnTo>
                  <a:pt x="3619500" y="6096000"/>
                </a:lnTo>
                <a:lnTo>
                  <a:pt x="0" y="6096000"/>
                </a:lnTo>
                <a:lnTo>
                  <a:pt x="0" y="393729"/>
                </a:lnTo>
                <a:cubicBezTo>
                  <a:pt x="0" y="176278"/>
                  <a:pt x="176278" y="0"/>
                  <a:pt x="393729" y="0"/>
                </a:cubicBezTo>
                <a:close/>
              </a:path>
            </a:pathLst>
          </a:custGeom>
          <a:gradFill>
            <a:gsLst>
              <a:gs pos="0">
                <a:srgbClr val="7F7F7F">
                  <a:alpha val="80000"/>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15" name="Google Shape;715;p87"/>
          <p:cNvSpPr txBox="1"/>
          <p:nvPr>
            <p:ph type="title"/>
          </p:nvPr>
        </p:nvSpPr>
        <p:spPr>
          <a:xfrm rot="-5400000">
            <a:off x="699035" y="2712830"/>
            <a:ext cx="1714500" cy="4572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1"/>
              </a:buClr>
              <a:buSzPts val="3300"/>
              <a:buFont typeface="Georgia"/>
              <a:buNone/>
            </a:pPr>
            <a:r>
              <a:rPr lang="en">
                <a:solidFill>
                  <a:schemeClr val="lt1"/>
                </a:solidFill>
              </a:rPr>
              <a:t>cVigil</a:t>
            </a:r>
            <a:endParaRPr/>
          </a:p>
        </p:txBody>
      </p:sp>
      <p:grpSp>
        <p:nvGrpSpPr>
          <p:cNvPr id="716" name="Google Shape;716;p87"/>
          <p:cNvGrpSpPr/>
          <p:nvPr/>
        </p:nvGrpSpPr>
        <p:grpSpPr>
          <a:xfrm>
            <a:off x="1245282" y="993205"/>
            <a:ext cx="824667" cy="832270"/>
            <a:chOff x="2684463" y="3619500"/>
            <a:chExt cx="344487" cy="347663"/>
          </a:xfrm>
        </p:grpSpPr>
        <p:sp>
          <p:nvSpPr>
            <p:cNvPr id="717" name="Google Shape;717;p87"/>
            <p:cNvSpPr/>
            <p:nvPr/>
          </p:nvSpPr>
          <p:spPr>
            <a:xfrm>
              <a:off x="2728913" y="3709988"/>
              <a:ext cx="180900" cy="257100"/>
            </a:xfrm>
            <a:prstGeom prst="rect">
              <a:avLst/>
            </a:pr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18" name="Google Shape;718;p87"/>
            <p:cNvSpPr/>
            <p:nvPr/>
          </p:nvSpPr>
          <p:spPr>
            <a:xfrm>
              <a:off x="2684463" y="3619500"/>
              <a:ext cx="90488" cy="241300"/>
            </a:xfrm>
            <a:custGeom>
              <a:rect b="b" l="l" r="r" t="t"/>
              <a:pathLst>
                <a:path extrusionOk="0" h="64" w="24">
                  <a:moveTo>
                    <a:pt x="12" y="64"/>
                  </a:moveTo>
                  <a:cubicBezTo>
                    <a:pt x="0" y="64"/>
                    <a:pt x="0" y="64"/>
                    <a:pt x="0" y="64"/>
                  </a:cubicBezTo>
                  <a:cubicBezTo>
                    <a:pt x="0" y="12"/>
                    <a:pt x="0" y="12"/>
                    <a:pt x="0" y="12"/>
                  </a:cubicBezTo>
                  <a:cubicBezTo>
                    <a:pt x="0" y="5"/>
                    <a:pt x="5" y="0"/>
                    <a:pt x="12" y="0"/>
                  </a:cubicBezTo>
                  <a:cubicBezTo>
                    <a:pt x="19" y="0"/>
                    <a:pt x="24" y="5"/>
                    <a:pt x="24" y="12"/>
                  </a:cubicBezTo>
                  <a:cubicBezTo>
                    <a:pt x="24" y="19"/>
                    <a:pt x="19" y="24"/>
                    <a:pt x="12" y="24"/>
                  </a:cubicBezTo>
                  <a:cubicBezTo>
                    <a:pt x="12" y="16"/>
                    <a:pt x="12" y="16"/>
                    <a:pt x="12" y="16"/>
                  </a:cubicBezTo>
                  <a:cubicBezTo>
                    <a:pt x="23" y="16"/>
                    <a:pt x="23" y="16"/>
                    <a:pt x="23" y="16"/>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19" name="Google Shape;719;p87"/>
            <p:cNvSpPr/>
            <p:nvPr/>
          </p:nvSpPr>
          <p:spPr>
            <a:xfrm>
              <a:off x="2728913" y="3619500"/>
              <a:ext cx="225425" cy="90488"/>
            </a:xfrm>
            <a:custGeom>
              <a:rect b="b" l="l" r="r" t="t"/>
              <a:pathLst>
                <a:path extrusionOk="0" h="24" w="60">
                  <a:moveTo>
                    <a:pt x="48" y="24"/>
                  </a:moveTo>
                  <a:cubicBezTo>
                    <a:pt x="55" y="24"/>
                    <a:pt x="60" y="19"/>
                    <a:pt x="60" y="12"/>
                  </a:cubicBezTo>
                  <a:cubicBezTo>
                    <a:pt x="60" y="5"/>
                    <a:pt x="55" y="0"/>
                    <a:pt x="48" y="0"/>
                  </a:cubicBezTo>
                  <a:cubicBezTo>
                    <a:pt x="0" y="0"/>
                    <a:pt x="0" y="0"/>
                    <a:pt x="0" y="0"/>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720" name="Google Shape;720;p87"/>
            <p:cNvCxnSpPr/>
            <p:nvPr/>
          </p:nvCxnSpPr>
          <p:spPr>
            <a:xfrm>
              <a:off x="2819400" y="3770313"/>
              <a:ext cx="60300" cy="0"/>
            </a:xfrm>
            <a:prstGeom prst="straightConnector1">
              <a:avLst/>
            </a:prstGeom>
            <a:noFill/>
            <a:ln cap="rnd" cmpd="sng" w="25400">
              <a:solidFill>
                <a:schemeClr val="lt1"/>
              </a:solidFill>
              <a:prstDash val="solid"/>
              <a:round/>
              <a:headEnd len="med" w="med" type="none"/>
              <a:tailEnd len="med" w="med" type="none"/>
            </a:ln>
          </p:spPr>
        </p:cxnSp>
        <p:cxnSp>
          <p:nvCxnSpPr>
            <p:cNvPr id="721" name="Google Shape;721;p87"/>
            <p:cNvCxnSpPr/>
            <p:nvPr/>
          </p:nvCxnSpPr>
          <p:spPr>
            <a:xfrm>
              <a:off x="2819400" y="3830638"/>
              <a:ext cx="60300" cy="0"/>
            </a:xfrm>
            <a:prstGeom prst="straightConnector1">
              <a:avLst/>
            </a:prstGeom>
            <a:noFill/>
            <a:ln cap="rnd" cmpd="sng" w="25400">
              <a:solidFill>
                <a:schemeClr val="lt1"/>
              </a:solidFill>
              <a:prstDash val="solid"/>
              <a:round/>
              <a:headEnd len="med" w="med" type="none"/>
              <a:tailEnd len="med" w="med" type="none"/>
            </a:ln>
          </p:spPr>
        </p:cxnSp>
        <p:cxnSp>
          <p:nvCxnSpPr>
            <p:cNvPr id="722" name="Google Shape;722;p87"/>
            <p:cNvCxnSpPr/>
            <p:nvPr/>
          </p:nvCxnSpPr>
          <p:spPr>
            <a:xfrm>
              <a:off x="2819400" y="3892550"/>
              <a:ext cx="60300" cy="0"/>
            </a:xfrm>
            <a:prstGeom prst="straightConnector1">
              <a:avLst/>
            </a:prstGeom>
            <a:noFill/>
            <a:ln cap="rnd" cmpd="sng" w="25400">
              <a:solidFill>
                <a:schemeClr val="lt1"/>
              </a:solidFill>
              <a:prstDash val="solid"/>
              <a:round/>
              <a:headEnd len="med" w="med" type="none"/>
              <a:tailEnd len="med" w="med" type="none"/>
            </a:ln>
          </p:spPr>
        </p:cxnSp>
        <p:sp>
          <p:nvSpPr>
            <p:cNvPr id="723" name="Google Shape;723;p87"/>
            <p:cNvSpPr/>
            <p:nvPr/>
          </p:nvSpPr>
          <p:spPr>
            <a:xfrm>
              <a:off x="2759075" y="3740150"/>
              <a:ext cx="38100" cy="30163"/>
            </a:xfrm>
            <a:custGeom>
              <a:rect b="b" l="l" r="r" t="t"/>
              <a:pathLst>
                <a:path extrusionOk="0" h="19" w="24">
                  <a:moveTo>
                    <a:pt x="0" y="14"/>
                  </a:moveTo>
                  <a:lnTo>
                    <a:pt x="5" y="19"/>
                  </a:lnTo>
                  <a:lnTo>
                    <a:pt x="24" y="0"/>
                  </a:lnTo>
                </a:path>
              </a:pathLst>
            </a:custGeom>
            <a:noFill/>
            <a:ln cap="rnd" cmpd="sng" w="25400">
              <a:solidFill>
                <a:schemeClr val="lt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24" name="Google Shape;724;p87"/>
            <p:cNvSpPr/>
            <p:nvPr/>
          </p:nvSpPr>
          <p:spPr>
            <a:xfrm>
              <a:off x="2759075" y="3800475"/>
              <a:ext cx="38100" cy="30163"/>
            </a:xfrm>
            <a:custGeom>
              <a:rect b="b" l="l" r="r" t="t"/>
              <a:pathLst>
                <a:path extrusionOk="0" h="19" w="24">
                  <a:moveTo>
                    <a:pt x="0" y="15"/>
                  </a:moveTo>
                  <a:lnTo>
                    <a:pt x="5" y="19"/>
                  </a:lnTo>
                  <a:lnTo>
                    <a:pt x="24" y="0"/>
                  </a:lnTo>
                </a:path>
              </a:pathLst>
            </a:custGeom>
            <a:noFill/>
            <a:ln cap="rnd" cmpd="sng" w="25400">
              <a:solidFill>
                <a:schemeClr val="lt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25" name="Google Shape;725;p87"/>
            <p:cNvSpPr/>
            <p:nvPr/>
          </p:nvSpPr>
          <p:spPr>
            <a:xfrm>
              <a:off x="2984500" y="3702050"/>
              <a:ext cx="44450" cy="265113"/>
            </a:xfrm>
            <a:custGeom>
              <a:rect b="b" l="l" r="r" t="t"/>
              <a:pathLst>
                <a:path extrusionOk="0" h="70" w="12">
                  <a:moveTo>
                    <a:pt x="12" y="64"/>
                  </a:moveTo>
                  <a:cubicBezTo>
                    <a:pt x="12" y="67"/>
                    <a:pt x="9" y="70"/>
                    <a:pt x="6" y="70"/>
                  </a:cubicBezTo>
                  <a:cubicBezTo>
                    <a:pt x="3" y="70"/>
                    <a:pt x="0" y="67"/>
                    <a:pt x="0" y="64"/>
                  </a:cubicBezTo>
                  <a:cubicBezTo>
                    <a:pt x="0" y="6"/>
                    <a:pt x="0" y="6"/>
                    <a:pt x="0" y="6"/>
                  </a:cubicBezTo>
                  <a:cubicBezTo>
                    <a:pt x="0" y="3"/>
                    <a:pt x="3" y="0"/>
                    <a:pt x="6" y="0"/>
                  </a:cubicBezTo>
                  <a:cubicBezTo>
                    <a:pt x="9" y="0"/>
                    <a:pt x="12" y="3"/>
                    <a:pt x="12" y="6"/>
                  </a:cubicBezTo>
                  <a:lnTo>
                    <a:pt x="12" y="64"/>
                  </a:lnTo>
                  <a:close/>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726" name="Google Shape;726;p87"/>
            <p:cNvCxnSpPr/>
            <p:nvPr/>
          </p:nvCxnSpPr>
          <p:spPr>
            <a:xfrm>
              <a:off x="2984500" y="3937000"/>
              <a:ext cx="44400" cy="0"/>
            </a:xfrm>
            <a:prstGeom prst="straightConnector1">
              <a:avLst/>
            </a:prstGeom>
            <a:noFill/>
            <a:ln cap="rnd" cmpd="sng" w="25400">
              <a:solidFill>
                <a:schemeClr val="lt1"/>
              </a:solidFill>
              <a:prstDash val="solid"/>
              <a:round/>
              <a:headEnd len="med" w="med" type="none"/>
              <a:tailEnd len="med" w="med" type="none"/>
            </a:ln>
          </p:spPr>
        </p:cxnSp>
        <p:cxnSp>
          <p:nvCxnSpPr>
            <p:cNvPr id="727" name="Google Shape;727;p87"/>
            <p:cNvCxnSpPr/>
            <p:nvPr/>
          </p:nvCxnSpPr>
          <p:spPr>
            <a:xfrm>
              <a:off x="2984500" y="3830638"/>
              <a:ext cx="44400" cy="0"/>
            </a:xfrm>
            <a:prstGeom prst="straightConnector1">
              <a:avLst/>
            </a:prstGeom>
            <a:noFill/>
            <a:ln cap="rnd" cmpd="sng" w="25400">
              <a:solidFill>
                <a:schemeClr val="lt1"/>
              </a:solidFill>
              <a:prstDash val="solid"/>
              <a:round/>
              <a:headEnd len="med" w="med" type="none"/>
              <a:tailEnd len="med" w="med" type="none"/>
            </a:ln>
          </p:spPr>
        </p:cxnSp>
        <p:sp>
          <p:nvSpPr>
            <p:cNvPr id="728" name="Google Shape;728;p87"/>
            <p:cNvSpPr/>
            <p:nvPr/>
          </p:nvSpPr>
          <p:spPr>
            <a:xfrm>
              <a:off x="2954338" y="3717925"/>
              <a:ext cx="30163" cy="136525"/>
            </a:xfrm>
            <a:custGeom>
              <a:rect b="b" l="l" r="r" t="t"/>
              <a:pathLst>
                <a:path extrusionOk="0" h="36" w="8">
                  <a:moveTo>
                    <a:pt x="0" y="36"/>
                  </a:moveTo>
                  <a:cubicBezTo>
                    <a:pt x="0" y="6"/>
                    <a:pt x="0" y="6"/>
                    <a:pt x="0" y="6"/>
                  </a:cubicBezTo>
                  <a:cubicBezTo>
                    <a:pt x="0" y="3"/>
                    <a:pt x="3" y="0"/>
                    <a:pt x="6" y="0"/>
                  </a:cubicBezTo>
                  <a:cubicBezTo>
                    <a:pt x="8" y="0"/>
                    <a:pt x="8" y="0"/>
                    <a:pt x="8" y="0"/>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cxnSp>
        <p:nvCxnSpPr>
          <p:cNvPr id="729" name="Google Shape;729;p87"/>
          <p:cNvCxnSpPr/>
          <p:nvPr/>
        </p:nvCxnSpPr>
        <p:spPr>
          <a:xfrm rot="10800000">
            <a:off x="1556208" y="4057800"/>
            <a:ext cx="0" cy="1085700"/>
          </a:xfrm>
          <a:prstGeom prst="straightConnector1">
            <a:avLst/>
          </a:prstGeom>
          <a:noFill/>
          <a:ln cap="flat" cmpd="sng" w="9525">
            <a:solidFill>
              <a:schemeClr val="lt1"/>
            </a:solidFill>
            <a:prstDash val="solid"/>
            <a:miter lim="800000"/>
            <a:headEnd len="sm" w="sm" type="none"/>
            <a:tailEnd len="sm" w="sm" type="none"/>
          </a:ln>
        </p:spPr>
      </p:cxnSp>
      <p:sp>
        <p:nvSpPr>
          <p:cNvPr id="730" name="Google Shape;730;p87"/>
          <p:cNvSpPr/>
          <p:nvPr/>
        </p:nvSpPr>
        <p:spPr>
          <a:xfrm>
            <a:off x="2666575" y="819150"/>
            <a:ext cx="876900" cy="4211700"/>
          </a:xfrm>
          <a:prstGeom prst="roundRect">
            <a:avLst>
              <a:gd fmla="val 50000" name="adj"/>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31" name="Google Shape;731;p87"/>
          <p:cNvSpPr txBox="1"/>
          <p:nvPr/>
        </p:nvSpPr>
        <p:spPr>
          <a:xfrm>
            <a:off x="2822895" y="1022981"/>
            <a:ext cx="644100" cy="415500"/>
          </a:xfrm>
          <a:prstGeom prst="rect">
            <a:avLst/>
          </a:prstGeom>
          <a:noFill/>
          <a:ln>
            <a:noFill/>
          </a:ln>
        </p:spPr>
        <p:txBody>
          <a:bodyPr anchorCtr="0" anchor="ctr" bIns="0" lIns="0" spcFirstLastPara="1" rIns="0" wrap="square" tIns="0">
            <a:spAutoFit/>
          </a:bodyPr>
          <a:lstStyle/>
          <a:p>
            <a:pPr indent="0" lvl="0" marL="0" marR="0" rtl="0" algn="ctr">
              <a:lnSpc>
                <a:spcPct val="90000"/>
              </a:lnSpc>
              <a:spcBef>
                <a:spcPts val="0"/>
              </a:spcBef>
              <a:spcAft>
                <a:spcPts val="0"/>
              </a:spcAft>
              <a:buClr>
                <a:schemeClr val="lt1"/>
              </a:buClr>
              <a:buSzPts val="3000"/>
              <a:buFont typeface="Georgia"/>
              <a:buNone/>
            </a:pPr>
            <a:r>
              <a:rPr b="1" i="1" lang="en" sz="3000">
                <a:solidFill>
                  <a:schemeClr val="lt1"/>
                </a:solidFill>
                <a:latin typeface="Georgia"/>
                <a:ea typeface="Georgia"/>
                <a:cs typeface="Georgia"/>
                <a:sym typeface="Georgia"/>
              </a:rPr>
              <a:t>1</a:t>
            </a:r>
            <a:endParaRPr sz="1100"/>
          </a:p>
        </p:txBody>
      </p:sp>
      <p:sp>
        <p:nvSpPr>
          <p:cNvPr id="732" name="Google Shape;732;p87"/>
          <p:cNvSpPr txBox="1"/>
          <p:nvPr/>
        </p:nvSpPr>
        <p:spPr>
          <a:xfrm>
            <a:off x="3905850" y="1137250"/>
            <a:ext cx="5031900" cy="1938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2"/>
              </a:buClr>
              <a:buSzPts val="1400"/>
              <a:buFont typeface="Arial"/>
              <a:buNone/>
            </a:pPr>
            <a:r>
              <a:rPr lang="en">
                <a:solidFill>
                  <a:schemeClr val="dk2"/>
                </a:solidFill>
                <a:latin typeface="Calibri"/>
                <a:ea typeface="Calibri"/>
                <a:cs typeface="Calibri"/>
                <a:sym typeface="Calibri"/>
              </a:rPr>
              <a:t>Pictorial, audio and video evidence</a:t>
            </a:r>
            <a:endParaRPr sz="1400">
              <a:solidFill>
                <a:schemeClr val="dk2"/>
              </a:solidFill>
              <a:latin typeface="Calibri"/>
              <a:ea typeface="Calibri"/>
              <a:cs typeface="Calibri"/>
              <a:sym typeface="Calibri"/>
            </a:endParaRPr>
          </a:p>
        </p:txBody>
      </p:sp>
      <p:cxnSp>
        <p:nvCxnSpPr>
          <p:cNvPr id="733" name="Google Shape;733;p87"/>
          <p:cNvCxnSpPr/>
          <p:nvPr/>
        </p:nvCxnSpPr>
        <p:spPr>
          <a:xfrm>
            <a:off x="2899096" y="1509396"/>
            <a:ext cx="5921100" cy="0"/>
          </a:xfrm>
          <a:prstGeom prst="straightConnector1">
            <a:avLst/>
          </a:prstGeom>
          <a:noFill/>
          <a:ln cap="flat" cmpd="sng" w="9525">
            <a:solidFill>
              <a:srgbClr val="D8D8D8"/>
            </a:solidFill>
            <a:prstDash val="dash"/>
            <a:miter lim="800000"/>
            <a:headEnd len="sm" w="sm" type="none"/>
            <a:tailEnd len="sm" w="sm" type="none"/>
          </a:ln>
        </p:spPr>
      </p:cxnSp>
      <p:cxnSp>
        <p:nvCxnSpPr>
          <p:cNvPr id="734" name="Google Shape;734;p87"/>
          <p:cNvCxnSpPr/>
          <p:nvPr/>
        </p:nvCxnSpPr>
        <p:spPr>
          <a:xfrm>
            <a:off x="2874986" y="1974454"/>
            <a:ext cx="5921100" cy="0"/>
          </a:xfrm>
          <a:prstGeom prst="straightConnector1">
            <a:avLst/>
          </a:prstGeom>
          <a:noFill/>
          <a:ln cap="flat" cmpd="sng" w="9525">
            <a:solidFill>
              <a:srgbClr val="D8D8D8"/>
            </a:solidFill>
            <a:prstDash val="dash"/>
            <a:miter lim="800000"/>
            <a:headEnd len="sm" w="sm" type="none"/>
            <a:tailEnd len="sm" w="sm" type="none"/>
          </a:ln>
        </p:spPr>
      </p:cxnSp>
      <p:cxnSp>
        <p:nvCxnSpPr>
          <p:cNvPr id="735" name="Google Shape;735;p87"/>
          <p:cNvCxnSpPr/>
          <p:nvPr/>
        </p:nvCxnSpPr>
        <p:spPr>
          <a:xfrm>
            <a:off x="2863079" y="2523748"/>
            <a:ext cx="5921100" cy="0"/>
          </a:xfrm>
          <a:prstGeom prst="straightConnector1">
            <a:avLst/>
          </a:prstGeom>
          <a:noFill/>
          <a:ln cap="flat" cmpd="sng" w="9525">
            <a:solidFill>
              <a:srgbClr val="D8D8D8"/>
            </a:solidFill>
            <a:prstDash val="dash"/>
            <a:miter lim="800000"/>
            <a:headEnd len="sm" w="sm" type="none"/>
            <a:tailEnd len="sm" w="sm" type="none"/>
          </a:ln>
        </p:spPr>
      </p:cxnSp>
      <p:cxnSp>
        <p:nvCxnSpPr>
          <p:cNvPr id="736" name="Google Shape;736;p87"/>
          <p:cNvCxnSpPr/>
          <p:nvPr/>
        </p:nvCxnSpPr>
        <p:spPr>
          <a:xfrm>
            <a:off x="2871116" y="2977078"/>
            <a:ext cx="5921100" cy="0"/>
          </a:xfrm>
          <a:prstGeom prst="straightConnector1">
            <a:avLst/>
          </a:prstGeom>
          <a:noFill/>
          <a:ln cap="flat" cmpd="sng" w="9525">
            <a:solidFill>
              <a:srgbClr val="D8D8D8"/>
            </a:solidFill>
            <a:prstDash val="dash"/>
            <a:miter lim="800000"/>
            <a:headEnd len="sm" w="sm" type="none"/>
            <a:tailEnd len="sm" w="sm" type="none"/>
          </a:ln>
        </p:spPr>
      </p:cxnSp>
      <p:cxnSp>
        <p:nvCxnSpPr>
          <p:cNvPr id="737" name="Google Shape;737;p87"/>
          <p:cNvCxnSpPr/>
          <p:nvPr/>
        </p:nvCxnSpPr>
        <p:spPr>
          <a:xfrm>
            <a:off x="2874986" y="3454221"/>
            <a:ext cx="5921100" cy="0"/>
          </a:xfrm>
          <a:prstGeom prst="straightConnector1">
            <a:avLst/>
          </a:prstGeom>
          <a:noFill/>
          <a:ln cap="flat" cmpd="sng" w="9525">
            <a:solidFill>
              <a:srgbClr val="D8D8D8"/>
            </a:solidFill>
            <a:prstDash val="dash"/>
            <a:miter lim="800000"/>
            <a:headEnd len="sm" w="sm" type="none"/>
            <a:tailEnd len="sm" w="sm" type="none"/>
          </a:ln>
        </p:spPr>
      </p:cxnSp>
      <p:cxnSp>
        <p:nvCxnSpPr>
          <p:cNvPr id="738" name="Google Shape;738;p87"/>
          <p:cNvCxnSpPr/>
          <p:nvPr/>
        </p:nvCxnSpPr>
        <p:spPr>
          <a:xfrm>
            <a:off x="2858912" y="3995658"/>
            <a:ext cx="5921100" cy="0"/>
          </a:xfrm>
          <a:prstGeom prst="straightConnector1">
            <a:avLst/>
          </a:prstGeom>
          <a:noFill/>
          <a:ln cap="flat" cmpd="sng" w="9525">
            <a:solidFill>
              <a:srgbClr val="D8D8D8"/>
            </a:solidFill>
            <a:prstDash val="dash"/>
            <a:miter lim="800000"/>
            <a:headEnd len="sm" w="sm" type="none"/>
            <a:tailEnd len="sm" w="sm" type="none"/>
          </a:ln>
        </p:spPr>
      </p:cxnSp>
      <p:grpSp>
        <p:nvGrpSpPr>
          <p:cNvPr id="739" name="Google Shape;739;p87"/>
          <p:cNvGrpSpPr/>
          <p:nvPr/>
        </p:nvGrpSpPr>
        <p:grpSpPr>
          <a:xfrm>
            <a:off x="2822895" y="1504112"/>
            <a:ext cx="6151005" cy="415575"/>
            <a:chOff x="3763860" y="2311353"/>
            <a:chExt cx="8201340" cy="554100"/>
          </a:xfrm>
        </p:grpSpPr>
        <p:sp>
          <p:nvSpPr>
            <p:cNvPr id="740" name="Google Shape;740;p87"/>
            <p:cNvSpPr txBox="1"/>
            <p:nvPr/>
          </p:nvSpPr>
          <p:spPr>
            <a:xfrm>
              <a:off x="3763860" y="2311353"/>
              <a:ext cx="858900" cy="554100"/>
            </a:xfrm>
            <a:prstGeom prst="rect">
              <a:avLst/>
            </a:prstGeom>
            <a:noFill/>
            <a:ln>
              <a:noFill/>
            </a:ln>
          </p:spPr>
          <p:txBody>
            <a:bodyPr anchorCtr="0" anchor="ctr" bIns="0" lIns="0" spcFirstLastPara="1" rIns="0" wrap="square" tIns="0">
              <a:spAutoFit/>
            </a:bodyPr>
            <a:lstStyle/>
            <a:p>
              <a:pPr indent="0" lvl="0" marL="0" marR="0" rtl="0" algn="ctr">
                <a:lnSpc>
                  <a:spcPct val="90000"/>
                </a:lnSpc>
                <a:spcBef>
                  <a:spcPts val="0"/>
                </a:spcBef>
                <a:spcAft>
                  <a:spcPts val="0"/>
                </a:spcAft>
                <a:buClr>
                  <a:schemeClr val="lt1"/>
                </a:buClr>
                <a:buSzPts val="3000"/>
                <a:buFont typeface="Georgia"/>
                <a:buNone/>
              </a:pPr>
              <a:r>
                <a:rPr b="1" i="1" lang="en" sz="3000">
                  <a:solidFill>
                    <a:schemeClr val="lt1"/>
                  </a:solidFill>
                  <a:latin typeface="Georgia"/>
                  <a:ea typeface="Georgia"/>
                  <a:cs typeface="Georgia"/>
                  <a:sym typeface="Georgia"/>
                </a:rPr>
                <a:t>2</a:t>
              </a:r>
              <a:endParaRPr sz="1100"/>
            </a:p>
          </p:txBody>
        </p:sp>
        <p:sp>
          <p:nvSpPr>
            <p:cNvPr id="741" name="Google Shape;741;p87"/>
            <p:cNvSpPr txBox="1"/>
            <p:nvPr/>
          </p:nvSpPr>
          <p:spPr>
            <a:xfrm>
              <a:off x="5180700" y="2463703"/>
              <a:ext cx="6784500" cy="258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2"/>
                </a:buClr>
                <a:buSzPts val="1400"/>
                <a:buFont typeface="Arial"/>
                <a:buNone/>
              </a:pPr>
              <a:r>
                <a:rPr lang="en">
                  <a:solidFill>
                    <a:schemeClr val="dk2"/>
                  </a:solidFill>
                  <a:latin typeface="Calibri"/>
                  <a:ea typeface="Calibri"/>
                  <a:cs typeface="Calibri"/>
                  <a:sym typeface="Calibri"/>
                </a:rPr>
                <a:t>GIS based auto tracking</a:t>
              </a:r>
              <a:endParaRPr sz="1400">
                <a:solidFill>
                  <a:schemeClr val="dk2"/>
                </a:solidFill>
                <a:latin typeface="Calibri"/>
                <a:ea typeface="Calibri"/>
                <a:cs typeface="Calibri"/>
                <a:sym typeface="Calibri"/>
              </a:endParaRPr>
            </a:p>
          </p:txBody>
        </p:sp>
      </p:grpSp>
      <p:grpSp>
        <p:nvGrpSpPr>
          <p:cNvPr id="742" name="Google Shape;742;p87"/>
          <p:cNvGrpSpPr/>
          <p:nvPr/>
        </p:nvGrpSpPr>
        <p:grpSpPr>
          <a:xfrm>
            <a:off x="2822895" y="1985243"/>
            <a:ext cx="6191113" cy="415575"/>
            <a:chOff x="3763860" y="2953931"/>
            <a:chExt cx="8254817" cy="554100"/>
          </a:xfrm>
        </p:grpSpPr>
        <p:sp>
          <p:nvSpPr>
            <p:cNvPr id="743" name="Google Shape;743;p87"/>
            <p:cNvSpPr txBox="1"/>
            <p:nvPr/>
          </p:nvSpPr>
          <p:spPr>
            <a:xfrm>
              <a:off x="3763860" y="2953931"/>
              <a:ext cx="858900" cy="554100"/>
            </a:xfrm>
            <a:prstGeom prst="rect">
              <a:avLst/>
            </a:prstGeom>
            <a:noFill/>
            <a:ln>
              <a:noFill/>
            </a:ln>
          </p:spPr>
          <p:txBody>
            <a:bodyPr anchorCtr="0" anchor="ctr" bIns="0" lIns="0" spcFirstLastPara="1" rIns="0" wrap="square" tIns="0">
              <a:spAutoFit/>
            </a:bodyPr>
            <a:lstStyle/>
            <a:p>
              <a:pPr indent="0" lvl="0" marL="0" marR="0" rtl="0" algn="ctr">
                <a:lnSpc>
                  <a:spcPct val="90000"/>
                </a:lnSpc>
                <a:spcBef>
                  <a:spcPts val="0"/>
                </a:spcBef>
                <a:spcAft>
                  <a:spcPts val="0"/>
                </a:spcAft>
                <a:buClr>
                  <a:schemeClr val="lt1"/>
                </a:buClr>
                <a:buSzPts val="3000"/>
                <a:buFont typeface="Georgia"/>
                <a:buNone/>
              </a:pPr>
              <a:r>
                <a:rPr b="1" i="1" lang="en" sz="3000">
                  <a:solidFill>
                    <a:schemeClr val="lt1"/>
                  </a:solidFill>
                  <a:latin typeface="Georgia"/>
                  <a:ea typeface="Georgia"/>
                  <a:cs typeface="Georgia"/>
                  <a:sym typeface="Georgia"/>
                </a:rPr>
                <a:t>3</a:t>
              </a:r>
              <a:endParaRPr sz="1100"/>
            </a:p>
          </p:txBody>
        </p:sp>
        <p:sp>
          <p:nvSpPr>
            <p:cNvPr id="744" name="Google Shape;744;p87"/>
            <p:cNvSpPr txBox="1"/>
            <p:nvPr/>
          </p:nvSpPr>
          <p:spPr>
            <a:xfrm>
              <a:off x="5157677" y="3106281"/>
              <a:ext cx="6861000" cy="258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2"/>
                </a:buClr>
                <a:buSzPts val="1400"/>
                <a:buFont typeface="Arial"/>
                <a:buNone/>
              </a:pPr>
              <a:r>
                <a:rPr lang="en">
                  <a:solidFill>
                    <a:schemeClr val="dk2"/>
                  </a:solidFill>
                  <a:latin typeface="Calibri"/>
                  <a:ea typeface="Calibri"/>
                  <a:cs typeface="Calibri"/>
                  <a:sym typeface="Calibri"/>
                </a:rPr>
                <a:t>Robust and prompt response system</a:t>
              </a:r>
              <a:endParaRPr sz="1400">
                <a:solidFill>
                  <a:schemeClr val="dk2"/>
                </a:solidFill>
                <a:latin typeface="Calibri"/>
                <a:ea typeface="Calibri"/>
                <a:cs typeface="Calibri"/>
                <a:sym typeface="Calibri"/>
              </a:endParaRPr>
            </a:p>
          </p:txBody>
        </p:sp>
      </p:grpSp>
      <p:grpSp>
        <p:nvGrpSpPr>
          <p:cNvPr id="745" name="Google Shape;745;p87"/>
          <p:cNvGrpSpPr/>
          <p:nvPr/>
        </p:nvGrpSpPr>
        <p:grpSpPr>
          <a:xfrm>
            <a:off x="2782712" y="2498223"/>
            <a:ext cx="6199214" cy="415575"/>
            <a:chOff x="3710282" y="4323584"/>
            <a:chExt cx="8265618" cy="554100"/>
          </a:xfrm>
        </p:grpSpPr>
        <p:sp>
          <p:nvSpPr>
            <p:cNvPr id="746" name="Google Shape;746;p87"/>
            <p:cNvSpPr txBox="1"/>
            <p:nvPr/>
          </p:nvSpPr>
          <p:spPr>
            <a:xfrm>
              <a:off x="3710282" y="4323584"/>
              <a:ext cx="858900" cy="554100"/>
            </a:xfrm>
            <a:prstGeom prst="rect">
              <a:avLst/>
            </a:prstGeom>
            <a:noFill/>
            <a:ln>
              <a:noFill/>
            </a:ln>
          </p:spPr>
          <p:txBody>
            <a:bodyPr anchorCtr="0" anchor="ctr" bIns="0" lIns="0" spcFirstLastPara="1" rIns="0" wrap="square" tIns="0">
              <a:spAutoFit/>
            </a:bodyPr>
            <a:lstStyle/>
            <a:p>
              <a:pPr indent="0" lvl="0" marL="0" marR="0" rtl="0" algn="ctr">
                <a:lnSpc>
                  <a:spcPct val="90000"/>
                </a:lnSpc>
                <a:spcBef>
                  <a:spcPts val="0"/>
                </a:spcBef>
                <a:spcAft>
                  <a:spcPts val="0"/>
                </a:spcAft>
                <a:buClr>
                  <a:schemeClr val="lt1"/>
                </a:buClr>
                <a:buSzPts val="3000"/>
                <a:buFont typeface="Georgia"/>
                <a:buNone/>
              </a:pPr>
              <a:r>
                <a:rPr b="1" i="1" lang="en" sz="3000">
                  <a:solidFill>
                    <a:schemeClr val="lt1"/>
                  </a:solidFill>
                  <a:latin typeface="Georgia"/>
                  <a:ea typeface="Georgia"/>
                  <a:cs typeface="Georgia"/>
                  <a:sym typeface="Georgia"/>
                </a:rPr>
                <a:t>4</a:t>
              </a:r>
              <a:endParaRPr sz="1100"/>
            </a:p>
          </p:txBody>
        </p:sp>
        <p:sp>
          <p:nvSpPr>
            <p:cNvPr id="747" name="Google Shape;747;p87"/>
            <p:cNvSpPr txBox="1"/>
            <p:nvPr/>
          </p:nvSpPr>
          <p:spPr>
            <a:xfrm>
              <a:off x="5191400" y="4518786"/>
              <a:ext cx="6784500" cy="258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2"/>
                </a:buClr>
                <a:buSzPts val="1400"/>
                <a:buFont typeface="Arial"/>
                <a:buNone/>
              </a:pPr>
              <a:r>
                <a:rPr lang="en">
                  <a:solidFill>
                    <a:schemeClr val="dk2"/>
                  </a:solidFill>
                  <a:latin typeface="Calibri"/>
                  <a:ea typeface="Calibri"/>
                  <a:cs typeface="Calibri"/>
                  <a:sym typeface="Calibri"/>
                </a:rPr>
                <a:t>Get response about the action taken </a:t>
              </a:r>
              <a:endParaRPr sz="1400">
                <a:solidFill>
                  <a:schemeClr val="dk2"/>
                </a:solidFill>
                <a:latin typeface="Calibri"/>
                <a:ea typeface="Calibri"/>
                <a:cs typeface="Calibri"/>
                <a:sym typeface="Calibri"/>
              </a:endParaRPr>
            </a:p>
          </p:txBody>
        </p:sp>
      </p:grpSp>
      <p:grpSp>
        <p:nvGrpSpPr>
          <p:cNvPr id="748" name="Google Shape;748;p87"/>
          <p:cNvGrpSpPr/>
          <p:nvPr/>
        </p:nvGrpSpPr>
        <p:grpSpPr>
          <a:xfrm>
            <a:off x="2782712" y="2972730"/>
            <a:ext cx="6191188" cy="415575"/>
            <a:chOff x="3763860" y="5257850"/>
            <a:chExt cx="8254918" cy="554100"/>
          </a:xfrm>
        </p:grpSpPr>
        <p:sp>
          <p:nvSpPr>
            <p:cNvPr id="749" name="Google Shape;749;p87"/>
            <p:cNvSpPr txBox="1"/>
            <p:nvPr/>
          </p:nvSpPr>
          <p:spPr>
            <a:xfrm>
              <a:off x="3763860" y="5257850"/>
              <a:ext cx="858900" cy="554100"/>
            </a:xfrm>
            <a:prstGeom prst="rect">
              <a:avLst/>
            </a:prstGeom>
            <a:noFill/>
            <a:ln>
              <a:noFill/>
            </a:ln>
          </p:spPr>
          <p:txBody>
            <a:bodyPr anchorCtr="0" anchor="ctr" bIns="0" lIns="0" spcFirstLastPara="1" rIns="0" wrap="square" tIns="0">
              <a:spAutoFit/>
            </a:bodyPr>
            <a:lstStyle/>
            <a:p>
              <a:pPr indent="0" lvl="0" marL="0" marR="0" rtl="0" algn="ctr">
                <a:lnSpc>
                  <a:spcPct val="90000"/>
                </a:lnSpc>
                <a:spcBef>
                  <a:spcPts val="0"/>
                </a:spcBef>
                <a:spcAft>
                  <a:spcPts val="0"/>
                </a:spcAft>
                <a:buClr>
                  <a:schemeClr val="lt1"/>
                </a:buClr>
                <a:buSzPts val="3000"/>
                <a:buFont typeface="Georgia"/>
                <a:buNone/>
              </a:pPr>
              <a:r>
                <a:rPr b="1" i="1" lang="en" sz="3000">
                  <a:solidFill>
                    <a:schemeClr val="lt1"/>
                  </a:solidFill>
                  <a:latin typeface="Georgia"/>
                  <a:ea typeface="Georgia"/>
                  <a:cs typeface="Georgia"/>
                  <a:sym typeface="Georgia"/>
                </a:rPr>
                <a:t>5</a:t>
              </a:r>
              <a:endParaRPr sz="1100"/>
            </a:p>
          </p:txBody>
        </p:sp>
        <p:sp>
          <p:nvSpPr>
            <p:cNvPr id="750" name="Google Shape;750;p87"/>
            <p:cNvSpPr txBox="1"/>
            <p:nvPr/>
          </p:nvSpPr>
          <p:spPr>
            <a:xfrm>
              <a:off x="5234278" y="5410209"/>
              <a:ext cx="6784500" cy="258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2"/>
                </a:buClr>
                <a:buSzPts val="1400"/>
                <a:buFont typeface="Arial"/>
                <a:buNone/>
              </a:pPr>
              <a:r>
                <a:rPr lang="en">
                  <a:solidFill>
                    <a:schemeClr val="dk2"/>
                  </a:solidFill>
                  <a:latin typeface="Calibri"/>
                  <a:ea typeface="Calibri"/>
                  <a:cs typeface="Calibri"/>
                  <a:sym typeface="Calibri"/>
                </a:rPr>
                <a:t>Rapid and accurate reporting</a:t>
              </a:r>
              <a:endParaRPr sz="1400">
                <a:solidFill>
                  <a:schemeClr val="dk2"/>
                </a:solidFill>
                <a:latin typeface="Calibri"/>
                <a:ea typeface="Calibri"/>
                <a:cs typeface="Calibri"/>
                <a:sym typeface="Calibri"/>
              </a:endParaRPr>
            </a:p>
          </p:txBody>
        </p:sp>
      </p:grpSp>
      <p:grpSp>
        <p:nvGrpSpPr>
          <p:cNvPr id="751" name="Google Shape;751;p87"/>
          <p:cNvGrpSpPr/>
          <p:nvPr/>
        </p:nvGrpSpPr>
        <p:grpSpPr>
          <a:xfrm>
            <a:off x="2782712" y="3546612"/>
            <a:ext cx="6271588" cy="415575"/>
            <a:chOff x="3763860" y="5322144"/>
            <a:chExt cx="8362118" cy="554100"/>
          </a:xfrm>
        </p:grpSpPr>
        <p:sp>
          <p:nvSpPr>
            <p:cNvPr id="752" name="Google Shape;752;p87"/>
            <p:cNvSpPr txBox="1"/>
            <p:nvPr/>
          </p:nvSpPr>
          <p:spPr>
            <a:xfrm>
              <a:off x="3763860" y="5322144"/>
              <a:ext cx="858900" cy="554100"/>
            </a:xfrm>
            <a:prstGeom prst="rect">
              <a:avLst/>
            </a:prstGeom>
            <a:noFill/>
            <a:ln>
              <a:noFill/>
            </a:ln>
          </p:spPr>
          <p:txBody>
            <a:bodyPr anchorCtr="0" anchor="ctr" bIns="0" lIns="0" spcFirstLastPara="1" rIns="0" wrap="square" tIns="0">
              <a:spAutoFit/>
            </a:bodyPr>
            <a:lstStyle/>
            <a:p>
              <a:pPr indent="0" lvl="0" marL="0" marR="0" rtl="0" algn="ctr">
                <a:lnSpc>
                  <a:spcPct val="90000"/>
                </a:lnSpc>
                <a:spcBef>
                  <a:spcPts val="0"/>
                </a:spcBef>
                <a:spcAft>
                  <a:spcPts val="0"/>
                </a:spcAft>
                <a:buClr>
                  <a:schemeClr val="lt1"/>
                </a:buClr>
                <a:buSzPts val="3000"/>
                <a:buFont typeface="Georgia"/>
                <a:buNone/>
              </a:pPr>
              <a:r>
                <a:rPr b="1" i="1" lang="en" sz="3000">
                  <a:solidFill>
                    <a:schemeClr val="lt1"/>
                  </a:solidFill>
                  <a:latin typeface="Georgia"/>
                  <a:ea typeface="Georgia"/>
                  <a:cs typeface="Georgia"/>
                  <a:sym typeface="Georgia"/>
                </a:rPr>
                <a:t>6</a:t>
              </a:r>
              <a:endParaRPr sz="1100"/>
            </a:p>
          </p:txBody>
        </p:sp>
        <p:sp>
          <p:nvSpPr>
            <p:cNvPr id="753" name="Google Shape;753;p87"/>
            <p:cNvSpPr txBox="1"/>
            <p:nvPr/>
          </p:nvSpPr>
          <p:spPr>
            <a:xfrm>
              <a:off x="5186378" y="5468928"/>
              <a:ext cx="6939600" cy="258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lang="en">
                  <a:solidFill>
                    <a:schemeClr val="dk2"/>
                  </a:solidFill>
                  <a:latin typeface="Calibri"/>
                  <a:ea typeface="Calibri"/>
                  <a:cs typeface="Calibri"/>
                  <a:sym typeface="Calibri"/>
                </a:rPr>
                <a:t>Report live MCC violation </a:t>
              </a:r>
              <a:endParaRPr>
                <a:solidFill>
                  <a:schemeClr val="dk2"/>
                </a:solidFill>
                <a:latin typeface="Calibri"/>
                <a:ea typeface="Calibri"/>
                <a:cs typeface="Calibri"/>
                <a:sym typeface="Calibri"/>
              </a:endParaRPr>
            </a:p>
          </p:txBody>
        </p:sp>
      </p:grpSp>
      <p:grpSp>
        <p:nvGrpSpPr>
          <p:cNvPr id="754" name="Google Shape;754;p87"/>
          <p:cNvGrpSpPr/>
          <p:nvPr/>
        </p:nvGrpSpPr>
        <p:grpSpPr>
          <a:xfrm>
            <a:off x="2766638" y="4055902"/>
            <a:ext cx="6271480" cy="415575"/>
            <a:chOff x="3763860" y="5279281"/>
            <a:chExt cx="8361973" cy="554100"/>
          </a:xfrm>
        </p:grpSpPr>
        <p:sp>
          <p:nvSpPr>
            <p:cNvPr id="755" name="Google Shape;755;p87"/>
            <p:cNvSpPr txBox="1"/>
            <p:nvPr/>
          </p:nvSpPr>
          <p:spPr>
            <a:xfrm>
              <a:off x="3763860" y="5279281"/>
              <a:ext cx="858900" cy="554100"/>
            </a:xfrm>
            <a:prstGeom prst="rect">
              <a:avLst/>
            </a:prstGeom>
            <a:noFill/>
            <a:ln>
              <a:noFill/>
            </a:ln>
          </p:spPr>
          <p:txBody>
            <a:bodyPr anchorCtr="0" anchor="ctr" bIns="0" lIns="0" spcFirstLastPara="1" rIns="0" wrap="square" tIns="0">
              <a:spAutoFit/>
            </a:bodyPr>
            <a:lstStyle/>
            <a:p>
              <a:pPr indent="0" lvl="0" marL="0" marR="0" rtl="0" algn="ctr">
                <a:lnSpc>
                  <a:spcPct val="90000"/>
                </a:lnSpc>
                <a:spcBef>
                  <a:spcPts val="0"/>
                </a:spcBef>
                <a:spcAft>
                  <a:spcPts val="0"/>
                </a:spcAft>
                <a:buClr>
                  <a:schemeClr val="lt1"/>
                </a:buClr>
                <a:buSzPts val="3000"/>
                <a:buFont typeface="Georgia"/>
                <a:buNone/>
              </a:pPr>
              <a:r>
                <a:rPr b="1" i="1" lang="en" sz="3000">
                  <a:solidFill>
                    <a:schemeClr val="lt1"/>
                  </a:solidFill>
                  <a:latin typeface="Georgia"/>
                  <a:ea typeface="Georgia"/>
                  <a:cs typeface="Georgia"/>
                  <a:sym typeface="Georgia"/>
                </a:rPr>
                <a:t>7</a:t>
              </a:r>
              <a:endParaRPr sz="1100"/>
            </a:p>
          </p:txBody>
        </p:sp>
        <p:sp>
          <p:nvSpPr>
            <p:cNvPr id="756" name="Google Shape;756;p87"/>
            <p:cNvSpPr txBox="1"/>
            <p:nvPr/>
          </p:nvSpPr>
          <p:spPr>
            <a:xfrm>
              <a:off x="5264833" y="5468938"/>
              <a:ext cx="6861000" cy="258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lang="en">
                  <a:solidFill>
                    <a:schemeClr val="dk2"/>
                  </a:solidFill>
                  <a:latin typeface="Calibri"/>
                  <a:ea typeface="Calibri"/>
                  <a:cs typeface="Calibri"/>
                  <a:sym typeface="Calibri"/>
                </a:rPr>
                <a:t>Doesn’t allow pre-recorded images and videos</a:t>
              </a:r>
              <a:endParaRPr>
                <a:solidFill>
                  <a:schemeClr val="dk2"/>
                </a:solidFill>
                <a:latin typeface="Calibri"/>
                <a:ea typeface="Calibri"/>
                <a:cs typeface="Calibri"/>
                <a:sym typeface="Calibri"/>
              </a:endParaRPr>
            </a:p>
          </p:txBody>
        </p:sp>
      </p:grpSp>
      <p:sp>
        <p:nvSpPr>
          <p:cNvPr id="757" name="Google Shape;757;p87"/>
          <p:cNvSpPr txBox="1"/>
          <p:nvPr/>
        </p:nvSpPr>
        <p:spPr>
          <a:xfrm>
            <a:off x="3431975" y="36009"/>
            <a:ext cx="5470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cVIGIL provide time-stamped evidentiary proof of Model code of conduct / Expenditure Violation by empowering every citizen to click a photo, audio or video using his or her smartphone. Application has below unique features</a:t>
            </a:r>
            <a:endParaRPr b="1" sz="1200">
              <a:latin typeface="Calibri"/>
              <a:ea typeface="Calibri"/>
              <a:cs typeface="Calibri"/>
              <a:sym typeface="Calibri"/>
            </a:endParaRPr>
          </a:p>
        </p:txBody>
      </p:sp>
      <p:cxnSp>
        <p:nvCxnSpPr>
          <p:cNvPr id="758" name="Google Shape;758;p87"/>
          <p:cNvCxnSpPr/>
          <p:nvPr/>
        </p:nvCxnSpPr>
        <p:spPr>
          <a:xfrm>
            <a:off x="2858912" y="4537095"/>
            <a:ext cx="5921100" cy="0"/>
          </a:xfrm>
          <a:prstGeom prst="straightConnector1">
            <a:avLst/>
          </a:prstGeom>
          <a:noFill/>
          <a:ln cap="flat" cmpd="sng" w="9525">
            <a:solidFill>
              <a:srgbClr val="D8D8D8"/>
            </a:solidFill>
            <a:prstDash val="dash"/>
            <a:miter lim="800000"/>
            <a:headEnd len="sm" w="sm" type="none"/>
            <a:tailEnd len="sm" w="sm" type="none"/>
          </a:ln>
        </p:spPr>
      </p:cxnSp>
      <p:sp>
        <p:nvSpPr>
          <p:cNvPr id="759" name="Google Shape;759;p87"/>
          <p:cNvSpPr/>
          <p:nvPr/>
        </p:nvSpPr>
        <p:spPr>
          <a:xfrm>
            <a:off x="7482173" y="4726475"/>
            <a:ext cx="1642800" cy="40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760" name="Google Shape;760;p87"/>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88"/>
          <p:cNvPicPr preferRelativeResize="0"/>
          <p:nvPr/>
        </p:nvPicPr>
        <p:blipFill rotWithShape="1">
          <a:blip r:embed="rId3">
            <a:alphaModFix/>
          </a:blip>
          <a:srcRect b="12118" l="0" r="21728" t="0"/>
          <a:stretch/>
        </p:blipFill>
        <p:spPr>
          <a:xfrm>
            <a:off x="400050" y="571500"/>
            <a:ext cx="1999774" cy="4572000"/>
          </a:xfrm>
          <a:custGeom>
            <a:rect b="b" l="l" r="r" t="t"/>
            <a:pathLst>
              <a:path extrusionOk="0" h="6096000" w="3619500">
                <a:moveTo>
                  <a:pt x="393729" y="0"/>
                </a:moveTo>
                <a:lnTo>
                  <a:pt x="3225771" y="0"/>
                </a:lnTo>
                <a:cubicBezTo>
                  <a:pt x="3443222" y="0"/>
                  <a:pt x="3619500" y="176278"/>
                  <a:pt x="3619500" y="393729"/>
                </a:cubicBezTo>
                <a:lnTo>
                  <a:pt x="3619500" y="6096000"/>
                </a:lnTo>
                <a:lnTo>
                  <a:pt x="0" y="6096000"/>
                </a:lnTo>
                <a:lnTo>
                  <a:pt x="0" y="393729"/>
                </a:lnTo>
                <a:cubicBezTo>
                  <a:pt x="0" y="176278"/>
                  <a:pt x="176278" y="0"/>
                  <a:pt x="393729" y="0"/>
                </a:cubicBezTo>
                <a:close/>
              </a:path>
            </a:pathLst>
          </a:custGeom>
          <a:noFill/>
          <a:ln>
            <a:noFill/>
          </a:ln>
        </p:spPr>
      </p:pic>
      <p:sp>
        <p:nvSpPr>
          <p:cNvPr id="767" name="Google Shape;767;p88"/>
          <p:cNvSpPr/>
          <p:nvPr/>
        </p:nvSpPr>
        <p:spPr>
          <a:xfrm>
            <a:off x="400050" y="571500"/>
            <a:ext cx="1999774" cy="4572000"/>
          </a:xfrm>
          <a:custGeom>
            <a:rect b="b" l="l" r="r" t="t"/>
            <a:pathLst>
              <a:path extrusionOk="0" h="6096000" w="3619500">
                <a:moveTo>
                  <a:pt x="393729" y="0"/>
                </a:moveTo>
                <a:lnTo>
                  <a:pt x="3225771" y="0"/>
                </a:lnTo>
                <a:cubicBezTo>
                  <a:pt x="3443222" y="0"/>
                  <a:pt x="3619500" y="176278"/>
                  <a:pt x="3619500" y="393729"/>
                </a:cubicBezTo>
                <a:lnTo>
                  <a:pt x="3619500" y="6096000"/>
                </a:lnTo>
                <a:lnTo>
                  <a:pt x="0" y="6096000"/>
                </a:lnTo>
                <a:lnTo>
                  <a:pt x="0" y="393729"/>
                </a:lnTo>
                <a:cubicBezTo>
                  <a:pt x="0" y="176278"/>
                  <a:pt x="176278" y="0"/>
                  <a:pt x="393729" y="0"/>
                </a:cubicBezTo>
                <a:close/>
              </a:path>
            </a:pathLst>
          </a:custGeom>
          <a:gradFill>
            <a:gsLst>
              <a:gs pos="0">
                <a:srgbClr val="7F7F7F">
                  <a:alpha val="80000"/>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68" name="Google Shape;768;p88"/>
          <p:cNvSpPr txBox="1"/>
          <p:nvPr>
            <p:ph type="title"/>
          </p:nvPr>
        </p:nvSpPr>
        <p:spPr>
          <a:xfrm rot="-5400000">
            <a:off x="470435" y="2712830"/>
            <a:ext cx="1714500" cy="4572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1"/>
              </a:buClr>
              <a:buSzPts val="3300"/>
              <a:buFont typeface="Georgia"/>
              <a:buNone/>
            </a:pPr>
            <a:r>
              <a:rPr lang="en">
                <a:solidFill>
                  <a:schemeClr val="lt1"/>
                </a:solidFill>
              </a:rPr>
              <a:t>cVigil</a:t>
            </a:r>
            <a:endParaRPr/>
          </a:p>
        </p:txBody>
      </p:sp>
      <p:grpSp>
        <p:nvGrpSpPr>
          <p:cNvPr id="769" name="Google Shape;769;p88"/>
          <p:cNvGrpSpPr/>
          <p:nvPr/>
        </p:nvGrpSpPr>
        <p:grpSpPr>
          <a:xfrm>
            <a:off x="1016682" y="993205"/>
            <a:ext cx="824667" cy="832270"/>
            <a:chOff x="2684463" y="3619500"/>
            <a:chExt cx="344487" cy="347663"/>
          </a:xfrm>
        </p:grpSpPr>
        <p:sp>
          <p:nvSpPr>
            <p:cNvPr id="770" name="Google Shape;770;p88"/>
            <p:cNvSpPr/>
            <p:nvPr/>
          </p:nvSpPr>
          <p:spPr>
            <a:xfrm>
              <a:off x="2728913" y="3709988"/>
              <a:ext cx="180900" cy="257100"/>
            </a:xfrm>
            <a:prstGeom prst="rect">
              <a:avLst/>
            </a:pr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71" name="Google Shape;771;p88"/>
            <p:cNvSpPr/>
            <p:nvPr/>
          </p:nvSpPr>
          <p:spPr>
            <a:xfrm>
              <a:off x="2684463" y="3619500"/>
              <a:ext cx="90488" cy="241300"/>
            </a:xfrm>
            <a:custGeom>
              <a:rect b="b" l="l" r="r" t="t"/>
              <a:pathLst>
                <a:path extrusionOk="0" h="64" w="24">
                  <a:moveTo>
                    <a:pt x="12" y="64"/>
                  </a:moveTo>
                  <a:cubicBezTo>
                    <a:pt x="0" y="64"/>
                    <a:pt x="0" y="64"/>
                    <a:pt x="0" y="64"/>
                  </a:cubicBezTo>
                  <a:cubicBezTo>
                    <a:pt x="0" y="12"/>
                    <a:pt x="0" y="12"/>
                    <a:pt x="0" y="12"/>
                  </a:cubicBezTo>
                  <a:cubicBezTo>
                    <a:pt x="0" y="5"/>
                    <a:pt x="5" y="0"/>
                    <a:pt x="12" y="0"/>
                  </a:cubicBezTo>
                  <a:cubicBezTo>
                    <a:pt x="19" y="0"/>
                    <a:pt x="24" y="5"/>
                    <a:pt x="24" y="12"/>
                  </a:cubicBezTo>
                  <a:cubicBezTo>
                    <a:pt x="24" y="19"/>
                    <a:pt x="19" y="24"/>
                    <a:pt x="12" y="24"/>
                  </a:cubicBezTo>
                  <a:cubicBezTo>
                    <a:pt x="12" y="16"/>
                    <a:pt x="12" y="16"/>
                    <a:pt x="12" y="16"/>
                  </a:cubicBezTo>
                  <a:cubicBezTo>
                    <a:pt x="23" y="16"/>
                    <a:pt x="23" y="16"/>
                    <a:pt x="23" y="16"/>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72" name="Google Shape;772;p88"/>
            <p:cNvSpPr/>
            <p:nvPr/>
          </p:nvSpPr>
          <p:spPr>
            <a:xfrm>
              <a:off x="2728913" y="3619500"/>
              <a:ext cx="225425" cy="90488"/>
            </a:xfrm>
            <a:custGeom>
              <a:rect b="b" l="l" r="r" t="t"/>
              <a:pathLst>
                <a:path extrusionOk="0" h="24" w="60">
                  <a:moveTo>
                    <a:pt x="48" y="24"/>
                  </a:moveTo>
                  <a:cubicBezTo>
                    <a:pt x="55" y="24"/>
                    <a:pt x="60" y="19"/>
                    <a:pt x="60" y="12"/>
                  </a:cubicBezTo>
                  <a:cubicBezTo>
                    <a:pt x="60" y="5"/>
                    <a:pt x="55" y="0"/>
                    <a:pt x="48" y="0"/>
                  </a:cubicBezTo>
                  <a:cubicBezTo>
                    <a:pt x="0" y="0"/>
                    <a:pt x="0" y="0"/>
                    <a:pt x="0" y="0"/>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773" name="Google Shape;773;p88"/>
            <p:cNvCxnSpPr/>
            <p:nvPr/>
          </p:nvCxnSpPr>
          <p:spPr>
            <a:xfrm>
              <a:off x="2819400" y="3770313"/>
              <a:ext cx="60300" cy="0"/>
            </a:xfrm>
            <a:prstGeom prst="straightConnector1">
              <a:avLst/>
            </a:prstGeom>
            <a:noFill/>
            <a:ln cap="rnd" cmpd="sng" w="25400">
              <a:solidFill>
                <a:schemeClr val="lt1"/>
              </a:solidFill>
              <a:prstDash val="solid"/>
              <a:round/>
              <a:headEnd len="med" w="med" type="none"/>
              <a:tailEnd len="med" w="med" type="none"/>
            </a:ln>
          </p:spPr>
        </p:cxnSp>
        <p:cxnSp>
          <p:nvCxnSpPr>
            <p:cNvPr id="774" name="Google Shape;774;p88"/>
            <p:cNvCxnSpPr/>
            <p:nvPr/>
          </p:nvCxnSpPr>
          <p:spPr>
            <a:xfrm>
              <a:off x="2819400" y="3830638"/>
              <a:ext cx="60300" cy="0"/>
            </a:xfrm>
            <a:prstGeom prst="straightConnector1">
              <a:avLst/>
            </a:prstGeom>
            <a:noFill/>
            <a:ln cap="rnd" cmpd="sng" w="25400">
              <a:solidFill>
                <a:schemeClr val="lt1"/>
              </a:solidFill>
              <a:prstDash val="solid"/>
              <a:round/>
              <a:headEnd len="med" w="med" type="none"/>
              <a:tailEnd len="med" w="med" type="none"/>
            </a:ln>
          </p:spPr>
        </p:cxnSp>
        <p:cxnSp>
          <p:nvCxnSpPr>
            <p:cNvPr id="775" name="Google Shape;775;p88"/>
            <p:cNvCxnSpPr/>
            <p:nvPr/>
          </p:nvCxnSpPr>
          <p:spPr>
            <a:xfrm>
              <a:off x="2819400" y="3892550"/>
              <a:ext cx="60300" cy="0"/>
            </a:xfrm>
            <a:prstGeom prst="straightConnector1">
              <a:avLst/>
            </a:prstGeom>
            <a:noFill/>
            <a:ln cap="rnd" cmpd="sng" w="25400">
              <a:solidFill>
                <a:schemeClr val="lt1"/>
              </a:solidFill>
              <a:prstDash val="solid"/>
              <a:round/>
              <a:headEnd len="med" w="med" type="none"/>
              <a:tailEnd len="med" w="med" type="none"/>
            </a:ln>
          </p:spPr>
        </p:cxnSp>
        <p:sp>
          <p:nvSpPr>
            <p:cNvPr id="776" name="Google Shape;776;p88"/>
            <p:cNvSpPr/>
            <p:nvPr/>
          </p:nvSpPr>
          <p:spPr>
            <a:xfrm>
              <a:off x="2759075" y="3740150"/>
              <a:ext cx="38100" cy="30163"/>
            </a:xfrm>
            <a:custGeom>
              <a:rect b="b" l="l" r="r" t="t"/>
              <a:pathLst>
                <a:path extrusionOk="0" h="19" w="24">
                  <a:moveTo>
                    <a:pt x="0" y="14"/>
                  </a:moveTo>
                  <a:lnTo>
                    <a:pt x="5" y="19"/>
                  </a:lnTo>
                  <a:lnTo>
                    <a:pt x="24" y="0"/>
                  </a:lnTo>
                </a:path>
              </a:pathLst>
            </a:custGeom>
            <a:noFill/>
            <a:ln cap="rnd" cmpd="sng" w="25400">
              <a:solidFill>
                <a:schemeClr val="lt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77" name="Google Shape;777;p88"/>
            <p:cNvSpPr/>
            <p:nvPr/>
          </p:nvSpPr>
          <p:spPr>
            <a:xfrm>
              <a:off x="2759075" y="3800475"/>
              <a:ext cx="38100" cy="30163"/>
            </a:xfrm>
            <a:custGeom>
              <a:rect b="b" l="l" r="r" t="t"/>
              <a:pathLst>
                <a:path extrusionOk="0" h="19" w="24">
                  <a:moveTo>
                    <a:pt x="0" y="15"/>
                  </a:moveTo>
                  <a:lnTo>
                    <a:pt x="5" y="19"/>
                  </a:lnTo>
                  <a:lnTo>
                    <a:pt x="24" y="0"/>
                  </a:lnTo>
                </a:path>
              </a:pathLst>
            </a:custGeom>
            <a:noFill/>
            <a:ln cap="rnd" cmpd="sng" w="25400">
              <a:solidFill>
                <a:schemeClr val="lt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78" name="Google Shape;778;p88"/>
            <p:cNvSpPr/>
            <p:nvPr/>
          </p:nvSpPr>
          <p:spPr>
            <a:xfrm>
              <a:off x="2984500" y="3702050"/>
              <a:ext cx="44450" cy="265113"/>
            </a:xfrm>
            <a:custGeom>
              <a:rect b="b" l="l" r="r" t="t"/>
              <a:pathLst>
                <a:path extrusionOk="0" h="70" w="12">
                  <a:moveTo>
                    <a:pt x="12" y="64"/>
                  </a:moveTo>
                  <a:cubicBezTo>
                    <a:pt x="12" y="67"/>
                    <a:pt x="9" y="70"/>
                    <a:pt x="6" y="70"/>
                  </a:cubicBezTo>
                  <a:cubicBezTo>
                    <a:pt x="3" y="70"/>
                    <a:pt x="0" y="67"/>
                    <a:pt x="0" y="64"/>
                  </a:cubicBezTo>
                  <a:cubicBezTo>
                    <a:pt x="0" y="6"/>
                    <a:pt x="0" y="6"/>
                    <a:pt x="0" y="6"/>
                  </a:cubicBezTo>
                  <a:cubicBezTo>
                    <a:pt x="0" y="3"/>
                    <a:pt x="3" y="0"/>
                    <a:pt x="6" y="0"/>
                  </a:cubicBezTo>
                  <a:cubicBezTo>
                    <a:pt x="9" y="0"/>
                    <a:pt x="12" y="3"/>
                    <a:pt x="12" y="6"/>
                  </a:cubicBezTo>
                  <a:lnTo>
                    <a:pt x="12" y="64"/>
                  </a:lnTo>
                  <a:close/>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779" name="Google Shape;779;p88"/>
            <p:cNvCxnSpPr/>
            <p:nvPr/>
          </p:nvCxnSpPr>
          <p:spPr>
            <a:xfrm>
              <a:off x="2984500" y="3937000"/>
              <a:ext cx="44400" cy="0"/>
            </a:xfrm>
            <a:prstGeom prst="straightConnector1">
              <a:avLst/>
            </a:prstGeom>
            <a:noFill/>
            <a:ln cap="rnd" cmpd="sng" w="25400">
              <a:solidFill>
                <a:schemeClr val="lt1"/>
              </a:solidFill>
              <a:prstDash val="solid"/>
              <a:round/>
              <a:headEnd len="med" w="med" type="none"/>
              <a:tailEnd len="med" w="med" type="none"/>
            </a:ln>
          </p:spPr>
        </p:cxnSp>
        <p:cxnSp>
          <p:nvCxnSpPr>
            <p:cNvPr id="780" name="Google Shape;780;p88"/>
            <p:cNvCxnSpPr/>
            <p:nvPr/>
          </p:nvCxnSpPr>
          <p:spPr>
            <a:xfrm>
              <a:off x="2984500" y="3830638"/>
              <a:ext cx="44400" cy="0"/>
            </a:xfrm>
            <a:prstGeom prst="straightConnector1">
              <a:avLst/>
            </a:prstGeom>
            <a:noFill/>
            <a:ln cap="rnd" cmpd="sng" w="25400">
              <a:solidFill>
                <a:schemeClr val="lt1"/>
              </a:solidFill>
              <a:prstDash val="solid"/>
              <a:round/>
              <a:headEnd len="med" w="med" type="none"/>
              <a:tailEnd len="med" w="med" type="none"/>
            </a:ln>
          </p:spPr>
        </p:cxnSp>
        <p:sp>
          <p:nvSpPr>
            <p:cNvPr id="781" name="Google Shape;781;p88"/>
            <p:cNvSpPr/>
            <p:nvPr/>
          </p:nvSpPr>
          <p:spPr>
            <a:xfrm>
              <a:off x="2954338" y="3717925"/>
              <a:ext cx="30163" cy="136525"/>
            </a:xfrm>
            <a:custGeom>
              <a:rect b="b" l="l" r="r" t="t"/>
              <a:pathLst>
                <a:path extrusionOk="0" h="36" w="8">
                  <a:moveTo>
                    <a:pt x="0" y="36"/>
                  </a:moveTo>
                  <a:cubicBezTo>
                    <a:pt x="0" y="6"/>
                    <a:pt x="0" y="6"/>
                    <a:pt x="0" y="6"/>
                  </a:cubicBezTo>
                  <a:cubicBezTo>
                    <a:pt x="0" y="3"/>
                    <a:pt x="3" y="0"/>
                    <a:pt x="6" y="0"/>
                  </a:cubicBezTo>
                  <a:cubicBezTo>
                    <a:pt x="8" y="0"/>
                    <a:pt x="8" y="0"/>
                    <a:pt x="8" y="0"/>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cxnSp>
        <p:nvCxnSpPr>
          <p:cNvPr id="782" name="Google Shape;782;p88"/>
          <p:cNvCxnSpPr/>
          <p:nvPr/>
        </p:nvCxnSpPr>
        <p:spPr>
          <a:xfrm rot="10800000">
            <a:off x="1327608" y="4057800"/>
            <a:ext cx="0" cy="1085700"/>
          </a:xfrm>
          <a:prstGeom prst="straightConnector1">
            <a:avLst/>
          </a:prstGeom>
          <a:noFill/>
          <a:ln cap="flat" cmpd="sng" w="9525">
            <a:solidFill>
              <a:schemeClr val="lt1"/>
            </a:solidFill>
            <a:prstDash val="solid"/>
            <a:miter lim="800000"/>
            <a:headEnd len="sm" w="sm" type="none"/>
            <a:tailEnd len="sm" w="sm" type="none"/>
          </a:ln>
        </p:spPr>
      </p:cxnSp>
      <p:sp>
        <p:nvSpPr>
          <p:cNvPr id="783" name="Google Shape;783;p88"/>
          <p:cNvSpPr txBox="1"/>
          <p:nvPr/>
        </p:nvSpPr>
        <p:spPr>
          <a:xfrm>
            <a:off x="2724750" y="254309"/>
            <a:ext cx="54702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Calibri"/>
                <a:ea typeface="Calibri"/>
                <a:cs typeface="Calibri"/>
                <a:sym typeface="Calibri"/>
              </a:rPr>
              <a:t>How it works ?</a:t>
            </a:r>
            <a:endParaRPr b="1" sz="3500">
              <a:latin typeface="Calibri"/>
              <a:ea typeface="Calibri"/>
              <a:cs typeface="Calibri"/>
              <a:sym typeface="Calibri"/>
            </a:endParaRPr>
          </a:p>
        </p:txBody>
      </p:sp>
      <p:pic>
        <p:nvPicPr>
          <p:cNvPr id="784" name="Google Shape;784;p88"/>
          <p:cNvPicPr preferRelativeResize="0"/>
          <p:nvPr/>
        </p:nvPicPr>
        <p:blipFill rotWithShape="1">
          <a:blip r:embed="rId4">
            <a:alphaModFix/>
          </a:blip>
          <a:srcRect b="0" l="0" r="0" t="0"/>
          <a:stretch/>
        </p:blipFill>
        <p:spPr>
          <a:xfrm>
            <a:off x="2668200" y="1143000"/>
            <a:ext cx="6324900" cy="3273600"/>
          </a:xfrm>
          <a:prstGeom prst="rect">
            <a:avLst/>
          </a:prstGeom>
          <a:noFill/>
          <a:ln>
            <a:noFill/>
          </a:ln>
        </p:spPr>
      </p:pic>
      <p:sp>
        <p:nvSpPr>
          <p:cNvPr id="785" name="Google Shape;785;p88"/>
          <p:cNvSpPr/>
          <p:nvPr/>
        </p:nvSpPr>
        <p:spPr>
          <a:xfrm>
            <a:off x="7482173" y="4726475"/>
            <a:ext cx="1642800" cy="40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786" name="Google Shape;786;p88"/>
          <p:cNvPicPr preferRelativeResize="0"/>
          <p:nvPr/>
        </p:nvPicPr>
        <p:blipFill rotWithShape="1">
          <a:blip r:embed="rId5">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id="792" name="Google Shape;792;p89"/>
          <p:cNvPicPr preferRelativeResize="0"/>
          <p:nvPr/>
        </p:nvPicPr>
        <p:blipFill rotWithShape="1">
          <a:blip r:embed="rId3">
            <a:alphaModFix/>
          </a:blip>
          <a:srcRect b="12118" l="0" r="21728" t="0"/>
          <a:stretch/>
        </p:blipFill>
        <p:spPr>
          <a:xfrm>
            <a:off x="400050" y="571500"/>
            <a:ext cx="1999774" cy="4572000"/>
          </a:xfrm>
          <a:custGeom>
            <a:rect b="b" l="l" r="r" t="t"/>
            <a:pathLst>
              <a:path extrusionOk="0" h="6096000" w="3619500">
                <a:moveTo>
                  <a:pt x="393729" y="0"/>
                </a:moveTo>
                <a:lnTo>
                  <a:pt x="3225771" y="0"/>
                </a:lnTo>
                <a:cubicBezTo>
                  <a:pt x="3443222" y="0"/>
                  <a:pt x="3619500" y="176278"/>
                  <a:pt x="3619500" y="393729"/>
                </a:cubicBezTo>
                <a:lnTo>
                  <a:pt x="3619500" y="6096000"/>
                </a:lnTo>
                <a:lnTo>
                  <a:pt x="0" y="6096000"/>
                </a:lnTo>
                <a:lnTo>
                  <a:pt x="0" y="393729"/>
                </a:lnTo>
                <a:cubicBezTo>
                  <a:pt x="0" y="176278"/>
                  <a:pt x="176278" y="0"/>
                  <a:pt x="393729" y="0"/>
                </a:cubicBezTo>
                <a:close/>
              </a:path>
            </a:pathLst>
          </a:custGeom>
          <a:noFill/>
          <a:ln>
            <a:noFill/>
          </a:ln>
        </p:spPr>
      </p:pic>
      <p:sp>
        <p:nvSpPr>
          <p:cNvPr id="793" name="Google Shape;793;p89"/>
          <p:cNvSpPr/>
          <p:nvPr/>
        </p:nvSpPr>
        <p:spPr>
          <a:xfrm>
            <a:off x="400050" y="571500"/>
            <a:ext cx="1999774" cy="4572000"/>
          </a:xfrm>
          <a:custGeom>
            <a:rect b="b" l="l" r="r" t="t"/>
            <a:pathLst>
              <a:path extrusionOk="0" h="6096000" w="3619500">
                <a:moveTo>
                  <a:pt x="393729" y="0"/>
                </a:moveTo>
                <a:lnTo>
                  <a:pt x="3225771" y="0"/>
                </a:lnTo>
                <a:cubicBezTo>
                  <a:pt x="3443222" y="0"/>
                  <a:pt x="3619500" y="176278"/>
                  <a:pt x="3619500" y="393729"/>
                </a:cubicBezTo>
                <a:lnTo>
                  <a:pt x="3619500" y="6096000"/>
                </a:lnTo>
                <a:lnTo>
                  <a:pt x="0" y="6096000"/>
                </a:lnTo>
                <a:lnTo>
                  <a:pt x="0" y="393729"/>
                </a:lnTo>
                <a:cubicBezTo>
                  <a:pt x="0" y="176278"/>
                  <a:pt x="176278" y="0"/>
                  <a:pt x="393729" y="0"/>
                </a:cubicBezTo>
                <a:close/>
              </a:path>
            </a:pathLst>
          </a:custGeom>
          <a:gradFill>
            <a:gsLst>
              <a:gs pos="0">
                <a:srgbClr val="7F7F7F">
                  <a:alpha val="80000"/>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94" name="Google Shape;794;p89"/>
          <p:cNvSpPr txBox="1"/>
          <p:nvPr>
            <p:ph type="title"/>
          </p:nvPr>
        </p:nvSpPr>
        <p:spPr>
          <a:xfrm rot="-5400000">
            <a:off x="470435" y="2712830"/>
            <a:ext cx="1714500" cy="4572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1"/>
              </a:buClr>
              <a:buSzPts val="3300"/>
              <a:buFont typeface="Georgia"/>
              <a:buNone/>
            </a:pPr>
            <a:r>
              <a:rPr lang="en">
                <a:solidFill>
                  <a:schemeClr val="lt1"/>
                </a:solidFill>
              </a:rPr>
              <a:t>cVigil</a:t>
            </a:r>
            <a:endParaRPr/>
          </a:p>
        </p:txBody>
      </p:sp>
      <p:grpSp>
        <p:nvGrpSpPr>
          <p:cNvPr id="795" name="Google Shape;795;p89"/>
          <p:cNvGrpSpPr/>
          <p:nvPr/>
        </p:nvGrpSpPr>
        <p:grpSpPr>
          <a:xfrm>
            <a:off x="1016682" y="993205"/>
            <a:ext cx="824667" cy="832270"/>
            <a:chOff x="2684463" y="3619500"/>
            <a:chExt cx="344487" cy="347663"/>
          </a:xfrm>
        </p:grpSpPr>
        <p:sp>
          <p:nvSpPr>
            <p:cNvPr id="796" name="Google Shape;796;p89"/>
            <p:cNvSpPr/>
            <p:nvPr/>
          </p:nvSpPr>
          <p:spPr>
            <a:xfrm>
              <a:off x="2728913" y="3709988"/>
              <a:ext cx="180900" cy="257100"/>
            </a:xfrm>
            <a:prstGeom prst="rect">
              <a:avLst/>
            </a:pr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97" name="Google Shape;797;p89"/>
            <p:cNvSpPr/>
            <p:nvPr/>
          </p:nvSpPr>
          <p:spPr>
            <a:xfrm>
              <a:off x="2684463" y="3619500"/>
              <a:ext cx="90488" cy="241300"/>
            </a:xfrm>
            <a:custGeom>
              <a:rect b="b" l="l" r="r" t="t"/>
              <a:pathLst>
                <a:path extrusionOk="0" h="64" w="24">
                  <a:moveTo>
                    <a:pt x="12" y="64"/>
                  </a:moveTo>
                  <a:cubicBezTo>
                    <a:pt x="0" y="64"/>
                    <a:pt x="0" y="64"/>
                    <a:pt x="0" y="64"/>
                  </a:cubicBezTo>
                  <a:cubicBezTo>
                    <a:pt x="0" y="12"/>
                    <a:pt x="0" y="12"/>
                    <a:pt x="0" y="12"/>
                  </a:cubicBezTo>
                  <a:cubicBezTo>
                    <a:pt x="0" y="5"/>
                    <a:pt x="5" y="0"/>
                    <a:pt x="12" y="0"/>
                  </a:cubicBezTo>
                  <a:cubicBezTo>
                    <a:pt x="19" y="0"/>
                    <a:pt x="24" y="5"/>
                    <a:pt x="24" y="12"/>
                  </a:cubicBezTo>
                  <a:cubicBezTo>
                    <a:pt x="24" y="19"/>
                    <a:pt x="19" y="24"/>
                    <a:pt x="12" y="24"/>
                  </a:cubicBezTo>
                  <a:cubicBezTo>
                    <a:pt x="12" y="16"/>
                    <a:pt x="12" y="16"/>
                    <a:pt x="12" y="16"/>
                  </a:cubicBezTo>
                  <a:cubicBezTo>
                    <a:pt x="23" y="16"/>
                    <a:pt x="23" y="16"/>
                    <a:pt x="23" y="16"/>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98" name="Google Shape;798;p89"/>
            <p:cNvSpPr/>
            <p:nvPr/>
          </p:nvSpPr>
          <p:spPr>
            <a:xfrm>
              <a:off x="2728913" y="3619500"/>
              <a:ext cx="225425" cy="90488"/>
            </a:xfrm>
            <a:custGeom>
              <a:rect b="b" l="l" r="r" t="t"/>
              <a:pathLst>
                <a:path extrusionOk="0" h="24" w="60">
                  <a:moveTo>
                    <a:pt x="48" y="24"/>
                  </a:moveTo>
                  <a:cubicBezTo>
                    <a:pt x="55" y="24"/>
                    <a:pt x="60" y="19"/>
                    <a:pt x="60" y="12"/>
                  </a:cubicBezTo>
                  <a:cubicBezTo>
                    <a:pt x="60" y="5"/>
                    <a:pt x="55" y="0"/>
                    <a:pt x="48" y="0"/>
                  </a:cubicBezTo>
                  <a:cubicBezTo>
                    <a:pt x="0" y="0"/>
                    <a:pt x="0" y="0"/>
                    <a:pt x="0" y="0"/>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799" name="Google Shape;799;p89"/>
            <p:cNvCxnSpPr/>
            <p:nvPr/>
          </p:nvCxnSpPr>
          <p:spPr>
            <a:xfrm>
              <a:off x="2819400" y="3770313"/>
              <a:ext cx="60300" cy="0"/>
            </a:xfrm>
            <a:prstGeom prst="straightConnector1">
              <a:avLst/>
            </a:prstGeom>
            <a:noFill/>
            <a:ln cap="rnd" cmpd="sng" w="25400">
              <a:solidFill>
                <a:schemeClr val="lt1"/>
              </a:solidFill>
              <a:prstDash val="solid"/>
              <a:round/>
              <a:headEnd len="med" w="med" type="none"/>
              <a:tailEnd len="med" w="med" type="none"/>
            </a:ln>
          </p:spPr>
        </p:cxnSp>
        <p:cxnSp>
          <p:nvCxnSpPr>
            <p:cNvPr id="800" name="Google Shape;800;p89"/>
            <p:cNvCxnSpPr/>
            <p:nvPr/>
          </p:nvCxnSpPr>
          <p:spPr>
            <a:xfrm>
              <a:off x="2819400" y="3830638"/>
              <a:ext cx="60300" cy="0"/>
            </a:xfrm>
            <a:prstGeom prst="straightConnector1">
              <a:avLst/>
            </a:prstGeom>
            <a:noFill/>
            <a:ln cap="rnd" cmpd="sng" w="25400">
              <a:solidFill>
                <a:schemeClr val="lt1"/>
              </a:solidFill>
              <a:prstDash val="solid"/>
              <a:round/>
              <a:headEnd len="med" w="med" type="none"/>
              <a:tailEnd len="med" w="med" type="none"/>
            </a:ln>
          </p:spPr>
        </p:cxnSp>
        <p:cxnSp>
          <p:nvCxnSpPr>
            <p:cNvPr id="801" name="Google Shape;801;p89"/>
            <p:cNvCxnSpPr/>
            <p:nvPr/>
          </p:nvCxnSpPr>
          <p:spPr>
            <a:xfrm>
              <a:off x="2819400" y="3892550"/>
              <a:ext cx="60300" cy="0"/>
            </a:xfrm>
            <a:prstGeom prst="straightConnector1">
              <a:avLst/>
            </a:prstGeom>
            <a:noFill/>
            <a:ln cap="rnd" cmpd="sng" w="25400">
              <a:solidFill>
                <a:schemeClr val="lt1"/>
              </a:solidFill>
              <a:prstDash val="solid"/>
              <a:round/>
              <a:headEnd len="med" w="med" type="none"/>
              <a:tailEnd len="med" w="med" type="none"/>
            </a:ln>
          </p:spPr>
        </p:cxnSp>
        <p:sp>
          <p:nvSpPr>
            <p:cNvPr id="802" name="Google Shape;802;p89"/>
            <p:cNvSpPr/>
            <p:nvPr/>
          </p:nvSpPr>
          <p:spPr>
            <a:xfrm>
              <a:off x="2759075" y="3740150"/>
              <a:ext cx="38100" cy="30163"/>
            </a:xfrm>
            <a:custGeom>
              <a:rect b="b" l="l" r="r" t="t"/>
              <a:pathLst>
                <a:path extrusionOk="0" h="19" w="24">
                  <a:moveTo>
                    <a:pt x="0" y="14"/>
                  </a:moveTo>
                  <a:lnTo>
                    <a:pt x="5" y="19"/>
                  </a:lnTo>
                  <a:lnTo>
                    <a:pt x="24" y="0"/>
                  </a:lnTo>
                </a:path>
              </a:pathLst>
            </a:custGeom>
            <a:noFill/>
            <a:ln cap="rnd" cmpd="sng" w="25400">
              <a:solidFill>
                <a:schemeClr val="lt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03" name="Google Shape;803;p89"/>
            <p:cNvSpPr/>
            <p:nvPr/>
          </p:nvSpPr>
          <p:spPr>
            <a:xfrm>
              <a:off x="2759075" y="3800475"/>
              <a:ext cx="38100" cy="30163"/>
            </a:xfrm>
            <a:custGeom>
              <a:rect b="b" l="l" r="r" t="t"/>
              <a:pathLst>
                <a:path extrusionOk="0" h="19" w="24">
                  <a:moveTo>
                    <a:pt x="0" y="15"/>
                  </a:moveTo>
                  <a:lnTo>
                    <a:pt x="5" y="19"/>
                  </a:lnTo>
                  <a:lnTo>
                    <a:pt x="24" y="0"/>
                  </a:lnTo>
                </a:path>
              </a:pathLst>
            </a:custGeom>
            <a:noFill/>
            <a:ln cap="rnd" cmpd="sng" w="25400">
              <a:solidFill>
                <a:schemeClr val="lt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04" name="Google Shape;804;p89"/>
            <p:cNvSpPr/>
            <p:nvPr/>
          </p:nvSpPr>
          <p:spPr>
            <a:xfrm>
              <a:off x="2984500" y="3702050"/>
              <a:ext cx="44450" cy="265113"/>
            </a:xfrm>
            <a:custGeom>
              <a:rect b="b" l="l" r="r" t="t"/>
              <a:pathLst>
                <a:path extrusionOk="0" h="70" w="12">
                  <a:moveTo>
                    <a:pt x="12" y="64"/>
                  </a:moveTo>
                  <a:cubicBezTo>
                    <a:pt x="12" y="67"/>
                    <a:pt x="9" y="70"/>
                    <a:pt x="6" y="70"/>
                  </a:cubicBezTo>
                  <a:cubicBezTo>
                    <a:pt x="3" y="70"/>
                    <a:pt x="0" y="67"/>
                    <a:pt x="0" y="64"/>
                  </a:cubicBezTo>
                  <a:cubicBezTo>
                    <a:pt x="0" y="6"/>
                    <a:pt x="0" y="6"/>
                    <a:pt x="0" y="6"/>
                  </a:cubicBezTo>
                  <a:cubicBezTo>
                    <a:pt x="0" y="3"/>
                    <a:pt x="3" y="0"/>
                    <a:pt x="6" y="0"/>
                  </a:cubicBezTo>
                  <a:cubicBezTo>
                    <a:pt x="9" y="0"/>
                    <a:pt x="12" y="3"/>
                    <a:pt x="12" y="6"/>
                  </a:cubicBezTo>
                  <a:lnTo>
                    <a:pt x="12" y="64"/>
                  </a:lnTo>
                  <a:close/>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805" name="Google Shape;805;p89"/>
            <p:cNvCxnSpPr/>
            <p:nvPr/>
          </p:nvCxnSpPr>
          <p:spPr>
            <a:xfrm>
              <a:off x="2984500" y="3937000"/>
              <a:ext cx="44400" cy="0"/>
            </a:xfrm>
            <a:prstGeom prst="straightConnector1">
              <a:avLst/>
            </a:prstGeom>
            <a:noFill/>
            <a:ln cap="rnd" cmpd="sng" w="25400">
              <a:solidFill>
                <a:schemeClr val="lt1"/>
              </a:solidFill>
              <a:prstDash val="solid"/>
              <a:round/>
              <a:headEnd len="med" w="med" type="none"/>
              <a:tailEnd len="med" w="med" type="none"/>
            </a:ln>
          </p:spPr>
        </p:cxnSp>
        <p:cxnSp>
          <p:nvCxnSpPr>
            <p:cNvPr id="806" name="Google Shape;806;p89"/>
            <p:cNvCxnSpPr/>
            <p:nvPr/>
          </p:nvCxnSpPr>
          <p:spPr>
            <a:xfrm>
              <a:off x="2984500" y="3830638"/>
              <a:ext cx="44400" cy="0"/>
            </a:xfrm>
            <a:prstGeom prst="straightConnector1">
              <a:avLst/>
            </a:prstGeom>
            <a:noFill/>
            <a:ln cap="rnd" cmpd="sng" w="25400">
              <a:solidFill>
                <a:schemeClr val="lt1"/>
              </a:solidFill>
              <a:prstDash val="solid"/>
              <a:round/>
              <a:headEnd len="med" w="med" type="none"/>
              <a:tailEnd len="med" w="med" type="none"/>
            </a:ln>
          </p:spPr>
        </p:cxnSp>
        <p:sp>
          <p:nvSpPr>
            <p:cNvPr id="807" name="Google Shape;807;p89"/>
            <p:cNvSpPr/>
            <p:nvPr/>
          </p:nvSpPr>
          <p:spPr>
            <a:xfrm>
              <a:off x="2954338" y="3717925"/>
              <a:ext cx="30163" cy="136525"/>
            </a:xfrm>
            <a:custGeom>
              <a:rect b="b" l="l" r="r" t="t"/>
              <a:pathLst>
                <a:path extrusionOk="0" h="36" w="8">
                  <a:moveTo>
                    <a:pt x="0" y="36"/>
                  </a:moveTo>
                  <a:cubicBezTo>
                    <a:pt x="0" y="6"/>
                    <a:pt x="0" y="6"/>
                    <a:pt x="0" y="6"/>
                  </a:cubicBezTo>
                  <a:cubicBezTo>
                    <a:pt x="0" y="3"/>
                    <a:pt x="3" y="0"/>
                    <a:pt x="6" y="0"/>
                  </a:cubicBezTo>
                  <a:cubicBezTo>
                    <a:pt x="8" y="0"/>
                    <a:pt x="8" y="0"/>
                    <a:pt x="8" y="0"/>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cxnSp>
        <p:nvCxnSpPr>
          <p:cNvPr id="808" name="Google Shape;808;p89"/>
          <p:cNvCxnSpPr/>
          <p:nvPr/>
        </p:nvCxnSpPr>
        <p:spPr>
          <a:xfrm rot="10800000">
            <a:off x="1327608" y="4057800"/>
            <a:ext cx="0" cy="1085700"/>
          </a:xfrm>
          <a:prstGeom prst="straightConnector1">
            <a:avLst/>
          </a:prstGeom>
          <a:noFill/>
          <a:ln cap="flat" cmpd="sng" w="9525">
            <a:solidFill>
              <a:schemeClr val="lt1"/>
            </a:solidFill>
            <a:prstDash val="solid"/>
            <a:miter lim="800000"/>
            <a:headEnd len="sm" w="sm" type="none"/>
            <a:tailEnd len="sm" w="sm" type="none"/>
          </a:ln>
        </p:spPr>
      </p:cxnSp>
      <p:sp>
        <p:nvSpPr>
          <p:cNvPr id="809" name="Google Shape;809;p89"/>
          <p:cNvSpPr txBox="1"/>
          <p:nvPr/>
        </p:nvSpPr>
        <p:spPr>
          <a:xfrm>
            <a:off x="2724750" y="254309"/>
            <a:ext cx="54702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Calibri"/>
                <a:ea typeface="Calibri"/>
                <a:cs typeface="Calibri"/>
                <a:sym typeface="Calibri"/>
              </a:rPr>
              <a:t>cVigil modules</a:t>
            </a:r>
            <a:endParaRPr b="1" sz="3500">
              <a:latin typeface="Calibri"/>
              <a:ea typeface="Calibri"/>
              <a:cs typeface="Calibri"/>
              <a:sym typeface="Calibri"/>
            </a:endParaRPr>
          </a:p>
        </p:txBody>
      </p:sp>
      <p:sp>
        <p:nvSpPr>
          <p:cNvPr id="810" name="Google Shape;810;p89"/>
          <p:cNvSpPr/>
          <p:nvPr/>
        </p:nvSpPr>
        <p:spPr>
          <a:xfrm>
            <a:off x="7482173" y="4726475"/>
            <a:ext cx="1642800" cy="40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1" name="Google Shape;811;p89"/>
          <p:cNvPicPr preferRelativeResize="0"/>
          <p:nvPr/>
        </p:nvPicPr>
        <p:blipFill rotWithShape="1">
          <a:blip r:embed="rId4">
            <a:alphaModFix/>
          </a:blip>
          <a:srcRect b="0" l="0" r="0" t="0"/>
          <a:stretch/>
        </p:blipFill>
        <p:spPr>
          <a:xfrm>
            <a:off x="2419075" y="1133350"/>
            <a:ext cx="6705900" cy="3443700"/>
          </a:xfrm>
          <a:prstGeom prst="rect">
            <a:avLst/>
          </a:prstGeom>
          <a:noFill/>
          <a:ln>
            <a:noFill/>
          </a:ln>
        </p:spPr>
      </p:pic>
      <p:pic>
        <p:nvPicPr>
          <p:cNvPr descr="C:\Users\Admin\OneDrive\Desktop\Picture1.png" id="812" name="Google Shape;812;p89"/>
          <p:cNvPicPr preferRelativeResize="0"/>
          <p:nvPr/>
        </p:nvPicPr>
        <p:blipFill rotWithShape="1">
          <a:blip r:embed="rId5">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id="818" name="Google Shape;818;p90"/>
          <p:cNvPicPr preferRelativeResize="0"/>
          <p:nvPr/>
        </p:nvPicPr>
        <p:blipFill rotWithShape="1">
          <a:blip r:embed="rId3">
            <a:alphaModFix/>
          </a:blip>
          <a:srcRect b="12118" l="0" r="21728" t="0"/>
          <a:stretch/>
        </p:blipFill>
        <p:spPr>
          <a:xfrm>
            <a:off x="400050" y="571500"/>
            <a:ext cx="1999774" cy="4572000"/>
          </a:xfrm>
          <a:custGeom>
            <a:rect b="b" l="l" r="r" t="t"/>
            <a:pathLst>
              <a:path extrusionOk="0" h="6096000" w="3619500">
                <a:moveTo>
                  <a:pt x="393729" y="0"/>
                </a:moveTo>
                <a:lnTo>
                  <a:pt x="3225771" y="0"/>
                </a:lnTo>
                <a:cubicBezTo>
                  <a:pt x="3443222" y="0"/>
                  <a:pt x="3619500" y="176278"/>
                  <a:pt x="3619500" y="393729"/>
                </a:cubicBezTo>
                <a:lnTo>
                  <a:pt x="3619500" y="6096000"/>
                </a:lnTo>
                <a:lnTo>
                  <a:pt x="0" y="6096000"/>
                </a:lnTo>
                <a:lnTo>
                  <a:pt x="0" y="393729"/>
                </a:lnTo>
                <a:cubicBezTo>
                  <a:pt x="0" y="176278"/>
                  <a:pt x="176278" y="0"/>
                  <a:pt x="393729" y="0"/>
                </a:cubicBezTo>
                <a:close/>
              </a:path>
            </a:pathLst>
          </a:custGeom>
          <a:noFill/>
          <a:ln>
            <a:noFill/>
          </a:ln>
        </p:spPr>
      </p:pic>
      <p:sp>
        <p:nvSpPr>
          <p:cNvPr id="819" name="Google Shape;819;p90"/>
          <p:cNvSpPr/>
          <p:nvPr/>
        </p:nvSpPr>
        <p:spPr>
          <a:xfrm>
            <a:off x="400050" y="571500"/>
            <a:ext cx="1999774" cy="4572000"/>
          </a:xfrm>
          <a:custGeom>
            <a:rect b="b" l="l" r="r" t="t"/>
            <a:pathLst>
              <a:path extrusionOk="0" h="6096000" w="3619500">
                <a:moveTo>
                  <a:pt x="393729" y="0"/>
                </a:moveTo>
                <a:lnTo>
                  <a:pt x="3225771" y="0"/>
                </a:lnTo>
                <a:cubicBezTo>
                  <a:pt x="3443222" y="0"/>
                  <a:pt x="3619500" y="176278"/>
                  <a:pt x="3619500" y="393729"/>
                </a:cubicBezTo>
                <a:lnTo>
                  <a:pt x="3619500" y="6096000"/>
                </a:lnTo>
                <a:lnTo>
                  <a:pt x="0" y="6096000"/>
                </a:lnTo>
                <a:lnTo>
                  <a:pt x="0" y="393729"/>
                </a:lnTo>
                <a:cubicBezTo>
                  <a:pt x="0" y="176278"/>
                  <a:pt x="176278" y="0"/>
                  <a:pt x="393729" y="0"/>
                </a:cubicBezTo>
                <a:close/>
              </a:path>
            </a:pathLst>
          </a:custGeom>
          <a:gradFill>
            <a:gsLst>
              <a:gs pos="0">
                <a:srgbClr val="7F7F7F">
                  <a:alpha val="80000"/>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20" name="Google Shape;820;p90"/>
          <p:cNvSpPr txBox="1"/>
          <p:nvPr>
            <p:ph type="title"/>
          </p:nvPr>
        </p:nvSpPr>
        <p:spPr>
          <a:xfrm rot="-5400000">
            <a:off x="470435" y="2712830"/>
            <a:ext cx="1714500" cy="4572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1"/>
              </a:buClr>
              <a:buSzPts val="3300"/>
              <a:buFont typeface="Georgia"/>
              <a:buNone/>
            </a:pPr>
            <a:r>
              <a:rPr lang="en">
                <a:solidFill>
                  <a:schemeClr val="lt1"/>
                </a:solidFill>
              </a:rPr>
              <a:t>cVigil</a:t>
            </a:r>
            <a:endParaRPr/>
          </a:p>
        </p:txBody>
      </p:sp>
      <p:grpSp>
        <p:nvGrpSpPr>
          <p:cNvPr id="821" name="Google Shape;821;p90"/>
          <p:cNvGrpSpPr/>
          <p:nvPr/>
        </p:nvGrpSpPr>
        <p:grpSpPr>
          <a:xfrm>
            <a:off x="1016682" y="993205"/>
            <a:ext cx="824667" cy="832270"/>
            <a:chOff x="2684463" y="3619500"/>
            <a:chExt cx="344487" cy="347663"/>
          </a:xfrm>
        </p:grpSpPr>
        <p:sp>
          <p:nvSpPr>
            <p:cNvPr id="822" name="Google Shape;822;p90"/>
            <p:cNvSpPr/>
            <p:nvPr/>
          </p:nvSpPr>
          <p:spPr>
            <a:xfrm>
              <a:off x="2728913" y="3709988"/>
              <a:ext cx="180900" cy="257100"/>
            </a:xfrm>
            <a:prstGeom prst="rect">
              <a:avLst/>
            </a:pr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23" name="Google Shape;823;p90"/>
            <p:cNvSpPr/>
            <p:nvPr/>
          </p:nvSpPr>
          <p:spPr>
            <a:xfrm>
              <a:off x="2684463" y="3619500"/>
              <a:ext cx="90488" cy="241300"/>
            </a:xfrm>
            <a:custGeom>
              <a:rect b="b" l="l" r="r" t="t"/>
              <a:pathLst>
                <a:path extrusionOk="0" h="64" w="24">
                  <a:moveTo>
                    <a:pt x="12" y="64"/>
                  </a:moveTo>
                  <a:cubicBezTo>
                    <a:pt x="0" y="64"/>
                    <a:pt x="0" y="64"/>
                    <a:pt x="0" y="64"/>
                  </a:cubicBezTo>
                  <a:cubicBezTo>
                    <a:pt x="0" y="12"/>
                    <a:pt x="0" y="12"/>
                    <a:pt x="0" y="12"/>
                  </a:cubicBezTo>
                  <a:cubicBezTo>
                    <a:pt x="0" y="5"/>
                    <a:pt x="5" y="0"/>
                    <a:pt x="12" y="0"/>
                  </a:cubicBezTo>
                  <a:cubicBezTo>
                    <a:pt x="19" y="0"/>
                    <a:pt x="24" y="5"/>
                    <a:pt x="24" y="12"/>
                  </a:cubicBezTo>
                  <a:cubicBezTo>
                    <a:pt x="24" y="19"/>
                    <a:pt x="19" y="24"/>
                    <a:pt x="12" y="24"/>
                  </a:cubicBezTo>
                  <a:cubicBezTo>
                    <a:pt x="12" y="16"/>
                    <a:pt x="12" y="16"/>
                    <a:pt x="12" y="16"/>
                  </a:cubicBezTo>
                  <a:cubicBezTo>
                    <a:pt x="23" y="16"/>
                    <a:pt x="23" y="16"/>
                    <a:pt x="23" y="16"/>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24" name="Google Shape;824;p90"/>
            <p:cNvSpPr/>
            <p:nvPr/>
          </p:nvSpPr>
          <p:spPr>
            <a:xfrm>
              <a:off x="2728913" y="3619500"/>
              <a:ext cx="225425" cy="90488"/>
            </a:xfrm>
            <a:custGeom>
              <a:rect b="b" l="l" r="r" t="t"/>
              <a:pathLst>
                <a:path extrusionOk="0" h="24" w="60">
                  <a:moveTo>
                    <a:pt x="48" y="24"/>
                  </a:moveTo>
                  <a:cubicBezTo>
                    <a:pt x="55" y="24"/>
                    <a:pt x="60" y="19"/>
                    <a:pt x="60" y="12"/>
                  </a:cubicBezTo>
                  <a:cubicBezTo>
                    <a:pt x="60" y="5"/>
                    <a:pt x="55" y="0"/>
                    <a:pt x="48" y="0"/>
                  </a:cubicBezTo>
                  <a:cubicBezTo>
                    <a:pt x="0" y="0"/>
                    <a:pt x="0" y="0"/>
                    <a:pt x="0" y="0"/>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825" name="Google Shape;825;p90"/>
            <p:cNvCxnSpPr/>
            <p:nvPr/>
          </p:nvCxnSpPr>
          <p:spPr>
            <a:xfrm>
              <a:off x="2819400" y="3770313"/>
              <a:ext cx="60300" cy="0"/>
            </a:xfrm>
            <a:prstGeom prst="straightConnector1">
              <a:avLst/>
            </a:prstGeom>
            <a:noFill/>
            <a:ln cap="rnd" cmpd="sng" w="25400">
              <a:solidFill>
                <a:schemeClr val="lt1"/>
              </a:solidFill>
              <a:prstDash val="solid"/>
              <a:round/>
              <a:headEnd len="med" w="med" type="none"/>
              <a:tailEnd len="med" w="med" type="none"/>
            </a:ln>
          </p:spPr>
        </p:cxnSp>
        <p:cxnSp>
          <p:nvCxnSpPr>
            <p:cNvPr id="826" name="Google Shape;826;p90"/>
            <p:cNvCxnSpPr/>
            <p:nvPr/>
          </p:nvCxnSpPr>
          <p:spPr>
            <a:xfrm>
              <a:off x="2819400" y="3830638"/>
              <a:ext cx="60300" cy="0"/>
            </a:xfrm>
            <a:prstGeom prst="straightConnector1">
              <a:avLst/>
            </a:prstGeom>
            <a:noFill/>
            <a:ln cap="rnd" cmpd="sng" w="25400">
              <a:solidFill>
                <a:schemeClr val="lt1"/>
              </a:solidFill>
              <a:prstDash val="solid"/>
              <a:round/>
              <a:headEnd len="med" w="med" type="none"/>
              <a:tailEnd len="med" w="med" type="none"/>
            </a:ln>
          </p:spPr>
        </p:cxnSp>
        <p:cxnSp>
          <p:nvCxnSpPr>
            <p:cNvPr id="827" name="Google Shape;827;p90"/>
            <p:cNvCxnSpPr/>
            <p:nvPr/>
          </p:nvCxnSpPr>
          <p:spPr>
            <a:xfrm>
              <a:off x="2819400" y="3892550"/>
              <a:ext cx="60300" cy="0"/>
            </a:xfrm>
            <a:prstGeom prst="straightConnector1">
              <a:avLst/>
            </a:prstGeom>
            <a:noFill/>
            <a:ln cap="rnd" cmpd="sng" w="25400">
              <a:solidFill>
                <a:schemeClr val="lt1"/>
              </a:solidFill>
              <a:prstDash val="solid"/>
              <a:round/>
              <a:headEnd len="med" w="med" type="none"/>
              <a:tailEnd len="med" w="med" type="none"/>
            </a:ln>
          </p:spPr>
        </p:cxnSp>
        <p:sp>
          <p:nvSpPr>
            <p:cNvPr id="828" name="Google Shape;828;p90"/>
            <p:cNvSpPr/>
            <p:nvPr/>
          </p:nvSpPr>
          <p:spPr>
            <a:xfrm>
              <a:off x="2759075" y="3740150"/>
              <a:ext cx="38100" cy="30163"/>
            </a:xfrm>
            <a:custGeom>
              <a:rect b="b" l="l" r="r" t="t"/>
              <a:pathLst>
                <a:path extrusionOk="0" h="19" w="24">
                  <a:moveTo>
                    <a:pt x="0" y="14"/>
                  </a:moveTo>
                  <a:lnTo>
                    <a:pt x="5" y="19"/>
                  </a:lnTo>
                  <a:lnTo>
                    <a:pt x="24" y="0"/>
                  </a:lnTo>
                </a:path>
              </a:pathLst>
            </a:custGeom>
            <a:noFill/>
            <a:ln cap="rnd" cmpd="sng" w="25400">
              <a:solidFill>
                <a:schemeClr val="lt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29" name="Google Shape;829;p90"/>
            <p:cNvSpPr/>
            <p:nvPr/>
          </p:nvSpPr>
          <p:spPr>
            <a:xfrm>
              <a:off x="2759075" y="3800475"/>
              <a:ext cx="38100" cy="30163"/>
            </a:xfrm>
            <a:custGeom>
              <a:rect b="b" l="l" r="r" t="t"/>
              <a:pathLst>
                <a:path extrusionOk="0" h="19" w="24">
                  <a:moveTo>
                    <a:pt x="0" y="15"/>
                  </a:moveTo>
                  <a:lnTo>
                    <a:pt x="5" y="19"/>
                  </a:lnTo>
                  <a:lnTo>
                    <a:pt x="24" y="0"/>
                  </a:lnTo>
                </a:path>
              </a:pathLst>
            </a:custGeom>
            <a:noFill/>
            <a:ln cap="rnd" cmpd="sng" w="25400">
              <a:solidFill>
                <a:schemeClr val="lt1"/>
              </a:solidFill>
              <a:prstDash val="solid"/>
              <a:round/>
              <a:headEnd len="med" w="med" type="none"/>
              <a:tailEnd len="med" w="med"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30" name="Google Shape;830;p90"/>
            <p:cNvSpPr/>
            <p:nvPr/>
          </p:nvSpPr>
          <p:spPr>
            <a:xfrm>
              <a:off x="2984500" y="3702050"/>
              <a:ext cx="44450" cy="265113"/>
            </a:xfrm>
            <a:custGeom>
              <a:rect b="b" l="l" r="r" t="t"/>
              <a:pathLst>
                <a:path extrusionOk="0" h="70" w="12">
                  <a:moveTo>
                    <a:pt x="12" y="64"/>
                  </a:moveTo>
                  <a:cubicBezTo>
                    <a:pt x="12" y="67"/>
                    <a:pt x="9" y="70"/>
                    <a:pt x="6" y="70"/>
                  </a:cubicBezTo>
                  <a:cubicBezTo>
                    <a:pt x="3" y="70"/>
                    <a:pt x="0" y="67"/>
                    <a:pt x="0" y="64"/>
                  </a:cubicBezTo>
                  <a:cubicBezTo>
                    <a:pt x="0" y="6"/>
                    <a:pt x="0" y="6"/>
                    <a:pt x="0" y="6"/>
                  </a:cubicBezTo>
                  <a:cubicBezTo>
                    <a:pt x="0" y="3"/>
                    <a:pt x="3" y="0"/>
                    <a:pt x="6" y="0"/>
                  </a:cubicBezTo>
                  <a:cubicBezTo>
                    <a:pt x="9" y="0"/>
                    <a:pt x="12" y="3"/>
                    <a:pt x="12" y="6"/>
                  </a:cubicBezTo>
                  <a:lnTo>
                    <a:pt x="12" y="64"/>
                  </a:lnTo>
                  <a:close/>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831" name="Google Shape;831;p90"/>
            <p:cNvCxnSpPr/>
            <p:nvPr/>
          </p:nvCxnSpPr>
          <p:spPr>
            <a:xfrm>
              <a:off x="2984500" y="3937000"/>
              <a:ext cx="44400" cy="0"/>
            </a:xfrm>
            <a:prstGeom prst="straightConnector1">
              <a:avLst/>
            </a:prstGeom>
            <a:noFill/>
            <a:ln cap="rnd" cmpd="sng" w="25400">
              <a:solidFill>
                <a:schemeClr val="lt1"/>
              </a:solidFill>
              <a:prstDash val="solid"/>
              <a:round/>
              <a:headEnd len="med" w="med" type="none"/>
              <a:tailEnd len="med" w="med" type="none"/>
            </a:ln>
          </p:spPr>
        </p:cxnSp>
        <p:cxnSp>
          <p:nvCxnSpPr>
            <p:cNvPr id="832" name="Google Shape;832;p90"/>
            <p:cNvCxnSpPr/>
            <p:nvPr/>
          </p:nvCxnSpPr>
          <p:spPr>
            <a:xfrm>
              <a:off x="2984500" y="3830638"/>
              <a:ext cx="44400" cy="0"/>
            </a:xfrm>
            <a:prstGeom prst="straightConnector1">
              <a:avLst/>
            </a:prstGeom>
            <a:noFill/>
            <a:ln cap="rnd" cmpd="sng" w="25400">
              <a:solidFill>
                <a:schemeClr val="lt1"/>
              </a:solidFill>
              <a:prstDash val="solid"/>
              <a:round/>
              <a:headEnd len="med" w="med" type="none"/>
              <a:tailEnd len="med" w="med" type="none"/>
            </a:ln>
          </p:spPr>
        </p:cxnSp>
        <p:sp>
          <p:nvSpPr>
            <p:cNvPr id="833" name="Google Shape;833;p90"/>
            <p:cNvSpPr/>
            <p:nvPr/>
          </p:nvSpPr>
          <p:spPr>
            <a:xfrm>
              <a:off x="2954338" y="3717925"/>
              <a:ext cx="30163" cy="136525"/>
            </a:xfrm>
            <a:custGeom>
              <a:rect b="b" l="l" r="r" t="t"/>
              <a:pathLst>
                <a:path extrusionOk="0" h="36" w="8">
                  <a:moveTo>
                    <a:pt x="0" y="36"/>
                  </a:moveTo>
                  <a:cubicBezTo>
                    <a:pt x="0" y="6"/>
                    <a:pt x="0" y="6"/>
                    <a:pt x="0" y="6"/>
                  </a:cubicBezTo>
                  <a:cubicBezTo>
                    <a:pt x="0" y="3"/>
                    <a:pt x="3" y="0"/>
                    <a:pt x="6" y="0"/>
                  </a:cubicBezTo>
                  <a:cubicBezTo>
                    <a:pt x="8" y="0"/>
                    <a:pt x="8" y="0"/>
                    <a:pt x="8" y="0"/>
                  </a:cubicBezTo>
                </a:path>
              </a:pathLst>
            </a:custGeom>
            <a:noFill/>
            <a:ln cap="rnd" cmpd="sng" w="254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cxnSp>
        <p:nvCxnSpPr>
          <p:cNvPr id="834" name="Google Shape;834;p90"/>
          <p:cNvCxnSpPr/>
          <p:nvPr/>
        </p:nvCxnSpPr>
        <p:spPr>
          <a:xfrm rot="10800000">
            <a:off x="1327608" y="4057800"/>
            <a:ext cx="0" cy="1085700"/>
          </a:xfrm>
          <a:prstGeom prst="straightConnector1">
            <a:avLst/>
          </a:prstGeom>
          <a:noFill/>
          <a:ln cap="flat" cmpd="sng" w="9525">
            <a:solidFill>
              <a:schemeClr val="lt1"/>
            </a:solidFill>
            <a:prstDash val="solid"/>
            <a:miter lim="800000"/>
            <a:headEnd len="sm" w="sm" type="none"/>
            <a:tailEnd len="sm" w="sm" type="none"/>
          </a:ln>
        </p:spPr>
      </p:cxnSp>
      <p:sp>
        <p:nvSpPr>
          <p:cNvPr id="835" name="Google Shape;835;p90"/>
          <p:cNvSpPr txBox="1"/>
          <p:nvPr/>
        </p:nvSpPr>
        <p:spPr>
          <a:xfrm>
            <a:off x="2724750" y="254309"/>
            <a:ext cx="54702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Calibri"/>
                <a:ea typeface="Calibri"/>
                <a:cs typeface="Calibri"/>
                <a:sym typeface="Calibri"/>
              </a:rPr>
              <a:t>cVigil Users</a:t>
            </a:r>
            <a:endParaRPr b="1" sz="3500">
              <a:latin typeface="Calibri"/>
              <a:ea typeface="Calibri"/>
              <a:cs typeface="Calibri"/>
              <a:sym typeface="Calibri"/>
            </a:endParaRPr>
          </a:p>
        </p:txBody>
      </p:sp>
      <p:sp>
        <p:nvSpPr>
          <p:cNvPr id="836" name="Google Shape;836;p90"/>
          <p:cNvSpPr/>
          <p:nvPr/>
        </p:nvSpPr>
        <p:spPr>
          <a:xfrm>
            <a:off x="7482173" y="4726475"/>
            <a:ext cx="1642800" cy="40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7" name="Google Shape;837;p90"/>
          <p:cNvGrpSpPr/>
          <p:nvPr/>
        </p:nvGrpSpPr>
        <p:grpSpPr>
          <a:xfrm>
            <a:off x="2900278" y="1061152"/>
            <a:ext cx="5650204" cy="3801609"/>
            <a:chOff x="0" y="705"/>
            <a:chExt cx="8669946" cy="5778400"/>
          </a:xfrm>
        </p:grpSpPr>
        <p:sp>
          <p:nvSpPr>
            <p:cNvPr id="838" name="Google Shape;838;p90"/>
            <p:cNvSpPr/>
            <p:nvPr/>
          </p:nvSpPr>
          <p:spPr>
            <a:xfrm>
              <a:off x="3467946" y="705"/>
              <a:ext cx="5202000" cy="888900"/>
            </a:xfrm>
            <a:prstGeom prst="rightArrow">
              <a:avLst>
                <a:gd fmla="val 75000" name="adj1"/>
                <a:gd fmla="val 50000" name="adj2"/>
              </a:avLst>
            </a:prstGeom>
            <a:solidFill>
              <a:srgbClr val="CFD4E1">
                <a:alpha val="88240"/>
              </a:srgbClr>
            </a:solidFill>
            <a:ln cap="flat" cmpd="sng" w="25400">
              <a:solidFill>
                <a:srgbClr val="CFD4E1">
                  <a:alpha val="8824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39" name="Google Shape;839;p90"/>
            <p:cNvSpPr txBox="1"/>
            <p:nvPr/>
          </p:nvSpPr>
          <p:spPr>
            <a:xfrm>
              <a:off x="3467946" y="111830"/>
              <a:ext cx="4868400" cy="666600"/>
            </a:xfrm>
            <a:prstGeom prst="rect">
              <a:avLst/>
            </a:prstGeom>
            <a:noFill/>
            <a:ln>
              <a:noFill/>
            </a:ln>
          </p:spPr>
          <p:txBody>
            <a:bodyPr anchorCtr="0" anchor="t" bIns="13950" lIns="13950" spcFirstLastPara="1" rIns="13950" wrap="square" tIns="13950">
              <a:noAutofit/>
            </a:bodyPr>
            <a:lstStyle/>
            <a:p>
              <a:pPr indent="-158750" lvl="1" marL="228600" marR="0" rtl="0" algn="l">
                <a:lnSpc>
                  <a:spcPct val="9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Log a complaint</a:t>
              </a:r>
              <a:endParaRPr b="1" i="0" sz="1100" u="none" cap="none" strike="noStrike">
                <a:solidFill>
                  <a:srgbClr val="000000"/>
                </a:solidFill>
                <a:latin typeface="Calibri"/>
                <a:ea typeface="Calibri"/>
                <a:cs typeface="Calibri"/>
                <a:sym typeface="Calibri"/>
              </a:endParaRPr>
            </a:p>
            <a:p>
              <a:pPr indent="-158750" lvl="1" marL="228600" marR="0" rtl="0" algn="l">
                <a:lnSpc>
                  <a:spcPct val="90000"/>
                </a:lnSpc>
                <a:spcBef>
                  <a:spcPts val="33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View status of complaint</a:t>
              </a:r>
              <a:endParaRPr b="1" i="0" sz="1100" u="none" cap="none" strike="noStrike">
                <a:solidFill>
                  <a:srgbClr val="000000"/>
                </a:solidFill>
                <a:latin typeface="Calibri"/>
                <a:ea typeface="Calibri"/>
                <a:cs typeface="Calibri"/>
                <a:sym typeface="Calibri"/>
              </a:endParaRPr>
            </a:p>
          </p:txBody>
        </p:sp>
        <p:sp>
          <p:nvSpPr>
            <p:cNvPr id="840" name="Google Shape;840;p90"/>
            <p:cNvSpPr/>
            <p:nvPr/>
          </p:nvSpPr>
          <p:spPr>
            <a:xfrm>
              <a:off x="0" y="705"/>
              <a:ext cx="3468000" cy="888900"/>
            </a:xfrm>
            <a:prstGeom prst="roundRect">
              <a:avLst>
                <a:gd fmla="val 16667" name="adj"/>
              </a:avLst>
            </a:prstGeom>
            <a:solidFill>
              <a:srgbClr val="00206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41" name="Google Shape;841;p90"/>
            <p:cNvSpPr txBox="1"/>
            <p:nvPr/>
          </p:nvSpPr>
          <p:spPr>
            <a:xfrm>
              <a:off x="43397" y="44102"/>
              <a:ext cx="3381300" cy="802200"/>
            </a:xfrm>
            <a:prstGeom prst="rect">
              <a:avLst/>
            </a:prstGeom>
            <a:solidFill>
              <a:srgbClr val="888888"/>
            </a:solidFill>
            <a:ln>
              <a:noFill/>
            </a:ln>
          </p:spPr>
          <p:txBody>
            <a:bodyPr anchorCtr="0" anchor="ctr" bIns="59050" lIns="118100" spcFirstLastPara="1" rIns="118100" wrap="square" tIns="59050">
              <a:noAutofit/>
            </a:bodyPr>
            <a:lstStyle/>
            <a:p>
              <a:pPr indent="0" lvl="0" marL="0" marR="0" rtl="0" algn="ctr">
                <a:lnSpc>
                  <a:spcPct val="90000"/>
                </a:lnSpc>
                <a:spcBef>
                  <a:spcPts val="0"/>
                </a:spcBef>
                <a:spcAft>
                  <a:spcPts val="0"/>
                </a:spcAft>
                <a:buClr>
                  <a:srgbClr val="FFFFFF"/>
                </a:buClr>
                <a:buSzPts val="3100"/>
                <a:buFont typeface="Arial"/>
                <a:buNone/>
              </a:pPr>
              <a:r>
                <a:rPr b="1" i="0" lang="en" sz="1100" u="none" cap="none" strike="noStrike">
                  <a:solidFill>
                    <a:srgbClr val="FFFFFF"/>
                  </a:solidFill>
                  <a:latin typeface="Calibri"/>
                  <a:ea typeface="Calibri"/>
                  <a:cs typeface="Calibri"/>
                  <a:sym typeface="Calibri"/>
                </a:rPr>
                <a:t>Citizen</a:t>
              </a:r>
              <a:endParaRPr b="1" i="0" sz="1100" u="none" cap="none" strike="noStrike">
                <a:solidFill>
                  <a:srgbClr val="FFFFFF"/>
                </a:solidFill>
                <a:latin typeface="Calibri"/>
                <a:ea typeface="Calibri"/>
                <a:cs typeface="Calibri"/>
                <a:sym typeface="Calibri"/>
              </a:endParaRPr>
            </a:p>
          </p:txBody>
        </p:sp>
        <p:sp>
          <p:nvSpPr>
            <p:cNvPr id="842" name="Google Shape;842;p90"/>
            <p:cNvSpPr/>
            <p:nvPr/>
          </p:nvSpPr>
          <p:spPr>
            <a:xfrm>
              <a:off x="3467946" y="978605"/>
              <a:ext cx="5202000" cy="888900"/>
            </a:xfrm>
            <a:prstGeom prst="rightArrow">
              <a:avLst>
                <a:gd fmla="val 75000" name="adj1"/>
                <a:gd fmla="val 50000" name="adj2"/>
              </a:avLst>
            </a:prstGeom>
            <a:solidFill>
              <a:srgbClr val="CFD4E1">
                <a:alpha val="88240"/>
              </a:srgbClr>
            </a:solidFill>
            <a:ln cap="flat" cmpd="sng" w="25400">
              <a:solidFill>
                <a:srgbClr val="CFD4E1">
                  <a:alpha val="8824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43" name="Google Shape;843;p90"/>
            <p:cNvSpPr txBox="1"/>
            <p:nvPr/>
          </p:nvSpPr>
          <p:spPr>
            <a:xfrm>
              <a:off x="3467946" y="1089730"/>
              <a:ext cx="4868400" cy="666600"/>
            </a:xfrm>
            <a:prstGeom prst="rect">
              <a:avLst/>
            </a:prstGeom>
            <a:solidFill>
              <a:srgbClr val="D8D8D8"/>
            </a:solidFill>
            <a:ln>
              <a:noFill/>
            </a:ln>
          </p:spPr>
          <p:txBody>
            <a:bodyPr anchorCtr="0" anchor="t" bIns="13950" lIns="13950" spcFirstLastPara="1" rIns="13950" wrap="square" tIns="13950">
              <a:noAutofit/>
            </a:bodyPr>
            <a:lstStyle/>
            <a:p>
              <a:pPr indent="-158750" lvl="1" marL="228600" marR="0" rtl="0" algn="l">
                <a:lnSpc>
                  <a:spcPct val="9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ECI/CEO/DEO can view complaint</a:t>
              </a:r>
              <a:endParaRPr b="1" i="0" sz="1100" u="none" cap="none" strike="noStrike">
                <a:solidFill>
                  <a:srgbClr val="000000"/>
                </a:solidFill>
                <a:latin typeface="Calibri"/>
                <a:ea typeface="Calibri"/>
                <a:cs typeface="Calibri"/>
                <a:sym typeface="Calibri"/>
              </a:endParaRPr>
            </a:p>
            <a:p>
              <a:pPr indent="-158750" lvl="1" marL="228600" marR="0" rtl="0" algn="l">
                <a:lnSpc>
                  <a:spcPct val="90000"/>
                </a:lnSpc>
                <a:spcBef>
                  <a:spcPts val="33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Highlight the case</a:t>
              </a:r>
              <a:endParaRPr b="1" i="0" sz="1100" u="none" cap="none" strike="noStrike">
                <a:solidFill>
                  <a:srgbClr val="000000"/>
                </a:solidFill>
                <a:latin typeface="Calibri"/>
                <a:ea typeface="Calibri"/>
                <a:cs typeface="Calibri"/>
                <a:sym typeface="Calibri"/>
              </a:endParaRPr>
            </a:p>
          </p:txBody>
        </p:sp>
        <p:sp>
          <p:nvSpPr>
            <p:cNvPr id="844" name="Google Shape;844;p90"/>
            <p:cNvSpPr/>
            <p:nvPr/>
          </p:nvSpPr>
          <p:spPr>
            <a:xfrm>
              <a:off x="0" y="978605"/>
              <a:ext cx="3468000" cy="888900"/>
            </a:xfrm>
            <a:prstGeom prst="roundRect">
              <a:avLst>
                <a:gd fmla="val 16667" name="adj"/>
              </a:avLst>
            </a:prstGeom>
            <a:solidFill>
              <a:srgbClr val="00206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45" name="Google Shape;845;p90"/>
            <p:cNvSpPr txBox="1"/>
            <p:nvPr/>
          </p:nvSpPr>
          <p:spPr>
            <a:xfrm>
              <a:off x="43397" y="1022002"/>
              <a:ext cx="3381300" cy="802200"/>
            </a:xfrm>
            <a:prstGeom prst="rect">
              <a:avLst/>
            </a:prstGeom>
            <a:solidFill>
              <a:srgbClr val="888888"/>
            </a:solidFill>
            <a:ln>
              <a:noFill/>
            </a:ln>
          </p:spPr>
          <p:txBody>
            <a:bodyPr anchorCtr="0" anchor="ctr" bIns="59050" lIns="118100" spcFirstLastPara="1" rIns="118100" wrap="square" tIns="59050">
              <a:noAutofit/>
            </a:bodyPr>
            <a:lstStyle/>
            <a:p>
              <a:pPr indent="0" lvl="0" marL="0" marR="0" rtl="0" algn="ctr">
                <a:lnSpc>
                  <a:spcPct val="90000"/>
                </a:lnSpc>
                <a:spcBef>
                  <a:spcPts val="0"/>
                </a:spcBef>
                <a:spcAft>
                  <a:spcPts val="0"/>
                </a:spcAft>
                <a:buClr>
                  <a:srgbClr val="FFFFFF"/>
                </a:buClr>
                <a:buSzPts val="3100"/>
                <a:buFont typeface="Arial"/>
                <a:buNone/>
              </a:pPr>
              <a:r>
                <a:rPr b="1" i="0" lang="en" sz="1100" u="none" cap="none" strike="noStrike">
                  <a:solidFill>
                    <a:srgbClr val="FFFFFF"/>
                  </a:solidFill>
                  <a:latin typeface="Calibri"/>
                  <a:ea typeface="Calibri"/>
                  <a:cs typeface="Calibri"/>
                  <a:sym typeface="Calibri"/>
                </a:rPr>
                <a:t>Monitor</a:t>
              </a:r>
              <a:endParaRPr b="1" i="0" sz="1100" u="none" cap="none" strike="noStrike">
                <a:solidFill>
                  <a:srgbClr val="FFFFFF"/>
                </a:solidFill>
                <a:latin typeface="Calibri"/>
                <a:ea typeface="Calibri"/>
                <a:cs typeface="Calibri"/>
                <a:sym typeface="Calibri"/>
              </a:endParaRPr>
            </a:p>
          </p:txBody>
        </p:sp>
        <p:sp>
          <p:nvSpPr>
            <p:cNvPr id="846" name="Google Shape;846;p90"/>
            <p:cNvSpPr/>
            <p:nvPr/>
          </p:nvSpPr>
          <p:spPr>
            <a:xfrm>
              <a:off x="3467946" y="1956505"/>
              <a:ext cx="5202000" cy="888900"/>
            </a:xfrm>
            <a:prstGeom prst="rightArrow">
              <a:avLst>
                <a:gd fmla="val 75000" name="adj1"/>
                <a:gd fmla="val 50000" name="adj2"/>
              </a:avLst>
            </a:prstGeom>
            <a:solidFill>
              <a:srgbClr val="CFD4E1">
                <a:alpha val="88240"/>
              </a:srgbClr>
            </a:solidFill>
            <a:ln cap="flat" cmpd="sng" w="25400">
              <a:solidFill>
                <a:srgbClr val="CFD4E1">
                  <a:alpha val="8824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47" name="Google Shape;847;p90"/>
            <p:cNvSpPr txBox="1"/>
            <p:nvPr/>
          </p:nvSpPr>
          <p:spPr>
            <a:xfrm>
              <a:off x="3467946" y="2067630"/>
              <a:ext cx="4868400" cy="666600"/>
            </a:xfrm>
            <a:prstGeom prst="rect">
              <a:avLst/>
            </a:prstGeom>
            <a:solidFill>
              <a:srgbClr val="D8D8D8"/>
            </a:solidFill>
            <a:ln>
              <a:noFill/>
            </a:ln>
          </p:spPr>
          <p:txBody>
            <a:bodyPr anchorCtr="0" anchor="t" bIns="13950" lIns="13950" spcFirstLastPara="1" rIns="13950" wrap="square" tIns="13950">
              <a:noAutofit/>
            </a:bodyPr>
            <a:lstStyle/>
            <a:p>
              <a:pPr indent="-158750" lvl="1" marL="228600" marR="0" rtl="0" algn="l">
                <a:lnSpc>
                  <a:spcPct val="9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Assign complaint to FST</a:t>
              </a:r>
              <a:endParaRPr b="1" i="0" sz="1100" u="none" cap="none" strike="noStrike">
                <a:solidFill>
                  <a:srgbClr val="000000"/>
                </a:solidFill>
                <a:latin typeface="Calibri"/>
                <a:ea typeface="Calibri"/>
                <a:cs typeface="Calibri"/>
                <a:sym typeface="Calibri"/>
              </a:endParaRPr>
            </a:p>
            <a:p>
              <a:pPr indent="-158750" lvl="1" marL="228600" marR="0" rtl="0" algn="l">
                <a:lnSpc>
                  <a:spcPct val="90000"/>
                </a:lnSpc>
                <a:spcBef>
                  <a:spcPts val="33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User management</a:t>
              </a:r>
              <a:endParaRPr b="1" i="0" sz="1100" u="none" cap="none" strike="noStrike">
                <a:solidFill>
                  <a:srgbClr val="000000"/>
                </a:solidFill>
                <a:latin typeface="Calibri"/>
                <a:ea typeface="Calibri"/>
                <a:cs typeface="Calibri"/>
                <a:sym typeface="Calibri"/>
              </a:endParaRPr>
            </a:p>
          </p:txBody>
        </p:sp>
        <p:sp>
          <p:nvSpPr>
            <p:cNvPr id="848" name="Google Shape;848;p90"/>
            <p:cNvSpPr/>
            <p:nvPr/>
          </p:nvSpPr>
          <p:spPr>
            <a:xfrm>
              <a:off x="0" y="1956505"/>
              <a:ext cx="3468000" cy="888900"/>
            </a:xfrm>
            <a:prstGeom prst="roundRect">
              <a:avLst>
                <a:gd fmla="val 16667" name="adj"/>
              </a:avLst>
            </a:prstGeom>
            <a:solidFill>
              <a:srgbClr val="002060"/>
            </a:solidFill>
            <a:ln cap="flat" cmpd="sng" w="25400">
              <a:solidFill>
                <a:srgbClr val="FFFFFF">
                  <a:alpha val="9333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49" name="Google Shape;849;p90"/>
            <p:cNvSpPr txBox="1"/>
            <p:nvPr/>
          </p:nvSpPr>
          <p:spPr>
            <a:xfrm>
              <a:off x="43397" y="1999902"/>
              <a:ext cx="3381300" cy="802200"/>
            </a:xfrm>
            <a:prstGeom prst="rect">
              <a:avLst/>
            </a:prstGeom>
            <a:solidFill>
              <a:srgbClr val="888888"/>
            </a:solidFill>
            <a:ln>
              <a:noFill/>
            </a:ln>
          </p:spPr>
          <p:txBody>
            <a:bodyPr anchorCtr="0" anchor="ctr" bIns="59050" lIns="118100" spcFirstLastPara="1" rIns="118100" wrap="square" tIns="59050">
              <a:noAutofit/>
            </a:bodyPr>
            <a:lstStyle/>
            <a:p>
              <a:pPr indent="0" lvl="0" marL="0" marR="0" rtl="0" algn="ctr">
                <a:lnSpc>
                  <a:spcPct val="90000"/>
                </a:lnSpc>
                <a:spcBef>
                  <a:spcPts val="0"/>
                </a:spcBef>
                <a:spcAft>
                  <a:spcPts val="0"/>
                </a:spcAft>
                <a:buClr>
                  <a:srgbClr val="FFFFFF"/>
                </a:buClr>
                <a:buSzPts val="3100"/>
                <a:buFont typeface="Arial"/>
                <a:buNone/>
              </a:pPr>
              <a:r>
                <a:rPr b="1" i="0" lang="en" sz="1100" u="none" cap="none" strike="noStrike">
                  <a:solidFill>
                    <a:srgbClr val="FFFFFF"/>
                  </a:solidFill>
                  <a:latin typeface="Calibri"/>
                  <a:ea typeface="Calibri"/>
                  <a:cs typeface="Calibri"/>
                  <a:sym typeface="Calibri"/>
                </a:rPr>
                <a:t>DCC</a:t>
              </a:r>
              <a:endParaRPr b="1" i="0" sz="1100" u="none" cap="none" strike="noStrike">
                <a:solidFill>
                  <a:srgbClr val="FFFFFF"/>
                </a:solidFill>
                <a:latin typeface="Calibri"/>
                <a:ea typeface="Calibri"/>
                <a:cs typeface="Calibri"/>
                <a:sym typeface="Calibri"/>
              </a:endParaRPr>
            </a:p>
          </p:txBody>
        </p:sp>
        <p:sp>
          <p:nvSpPr>
            <p:cNvPr id="850" name="Google Shape;850;p90"/>
            <p:cNvSpPr/>
            <p:nvPr/>
          </p:nvSpPr>
          <p:spPr>
            <a:xfrm>
              <a:off x="3467946" y="2934405"/>
              <a:ext cx="5202000" cy="888900"/>
            </a:xfrm>
            <a:prstGeom prst="rightArrow">
              <a:avLst>
                <a:gd fmla="val 75000" name="adj1"/>
                <a:gd fmla="val 50000" name="adj2"/>
              </a:avLst>
            </a:prstGeom>
            <a:solidFill>
              <a:srgbClr val="CFD4E1">
                <a:alpha val="88240"/>
              </a:srgbClr>
            </a:solidFill>
            <a:ln cap="flat" cmpd="sng" w="25400">
              <a:solidFill>
                <a:srgbClr val="CFD4E1">
                  <a:alpha val="8824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51" name="Google Shape;851;p90"/>
            <p:cNvSpPr txBox="1"/>
            <p:nvPr/>
          </p:nvSpPr>
          <p:spPr>
            <a:xfrm>
              <a:off x="3467946" y="3045530"/>
              <a:ext cx="4868400" cy="666600"/>
            </a:xfrm>
            <a:prstGeom prst="rect">
              <a:avLst/>
            </a:prstGeom>
            <a:solidFill>
              <a:srgbClr val="D8D8D8"/>
            </a:solidFill>
            <a:ln>
              <a:noFill/>
            </a:ln>
          </p:spPr>
          <p:txBody>
            <a:bodyPr anchorCtr="0" anchor="t" bIns="13950" lIns="13950" spcFirstLastPara="1" rIns="13950" wrap="square" tIns="13950">
              <a:noAutofit/>
            </a:bodyPr>
            <a:lstStyle/>
            <a:p>
              <a:pPr indent="-158750" lvl="1" marL="228600" marR="0" rtl="0" algn="l">
                <a:lnSpc>
                  <a:spcPct val="9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Accept the case</a:t>
              </a:r>
              <a:endParaRPr b="1" i="0" sz="1100" u="none" cap="none" strike="noStrike">
                <a:solidFill>
                  <a:srgbClr val="000000"/>
                </a:solidFill>
                <a:latin typeface="Calibri"/>
                <a:ea typeface="Calibri"/>
                <a:cs typeface="Calibri"/>
                <a:sym typeface="Calibri"/>
              </a:endParaRPr>
            </a:p>
            <a:p>
              <a:pPr indent="-158750" lvl="1" marL="228600" marR="0" rtl="0" algn="l">
                <a:lnSpc>
                  <a:spcPct val="90000"/>
                </a:lnSpc>
                <a:spcBef>
                  <a:spcPts val="33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Submit report</a:t>
              </a:r>
              <a:endParaRPr b="1" i="0" sz="1100" u="none" cap="none" strike="noStrike">
                <a:solidFill>
                  <a:srgbClr val="000000"/>
                </a:solidFill>
                <a:latin typeface="Calibri"/>
                <a:ea typeface="Calibri"/>
                <a:cs typeface="Calibri"/>
                <a:sym typeface="Calibri"/>
              </a:endParaRPr>
            </a:p>
          </p:txBody>
        </p:sp>
        <p:sp>
          <p:nvSpPr>
            <p:cNvPr id="852" name="Google Shape;852;p90"/>
            <p:cNvSpPr/>
            <p:nvPr/>
          </p:nvSpPr>
          <p:spPr>
            <a:xfrm>
              <a:off x="0" y="2934405"/>
              <a:ext cx="3468000" cy="888900"/>
            </a:xfrm>
            <a:prstGeom prst="roundRect">
              <a:avLst>
                <a:gd fmla="val 16667" name="adj"/>
              </a:avLst>
            </a:prstGeom>
            <a:solidFill>
              <a:srgbClr val="00206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53" name="Google Shape;853;p90"/>
            <p:cNvSpPr txBox="1"/>
            <p:nvPr/>
          </p:nvSpPr>
          <p:spPr>
            <a:xfrm>
              <a:off x="43397" y="2977802"/>
              <a:ext cx="3381300" cy="802200"/>
            </a:xfrm>
            <a:prstGeom prst="rect">
              <a:avLst/>
            </a:prstGeom>
            <a:solidFill>
              <a:srgbClr val="888888"/>
            </a:solidFill>
            <a:ln>
              <a:noFill/>
            </a:ln>
          </p:spPr>
          <p:txBody>
            <a:bodyPr anchorCtr="0" anchor="ctr" bIns="59050" lIns="118100" spcFirstLastPara="1" rIns="118100" wrap="square" tIns="59050">
              <a:noAutofit/>
            </a:bodyPr>
            <a:lstStyle/>
            <a:p>
              <a:pPr indent="0" lvl="0" marL="0" marR="0" rtl="0" algn="ctr">
                <a:lnSpc>
                  <a:spcPct val="90000"/>
                </a:lnSpc>
                <a:spcBef>
                  <a:spcPts val="0"/>
                </a:spcBef>
                <a:spcAft>
                  <a:spcPts val="0"/>
                </a:spcAft>
                <a:buClr>
                  <a:srgbClr val="FFFFFF"/>
                </a:buClr>
                <a:buSzPts val="3100"/>
                <a:buFont typeface="Arial"/>
                <a:buNone/>
              </a:pPr>
              <a:r>
                <a:rPr b="1" i="0" lang="en" sz="1100" u="none" cap="none" strike="noStrike">
                  <a:solidFill>
                    <a:srgbClr val="FFFFFF"/>
                  </a:solidFill>
                  <a:latin typeface="Calibri"/>
                  <a:ea typeface="Calibri"/>
                  <a:cs typeface="Calibri"/>
                  <a:sym typeface="Calibri"/>
                </a:rPr>
                <a:t>FST</a:t>
              </a:r>
              <a:endParaRPr b="1" i="0" sz="1100" u="none" cap="none" strike="noStrike">
                <a:solidFill>
                  <a:srgbClr val="FFFFFF"/>
                </a:solidFill>
                <a:latin typeface="Calibri"/>
                <a:ea typeface="Calibri"/>
                <a:cs typeface="Calibri"/>
                <a:sym typeface="Calibri"/>
              </a:endParaRPr>
            </a:p>
          </p:txBody>
        </p:sp>
        <p:sp>
          <p:nvSpPr>
            <p:cNvPr id="854" name="Google Shape;854;p90"/>
            <p:cNvSpPr/>
            <p:nvPr/>
          </p:nvSpPr>
          <p:spPr>
            <a:xfrm>
              <a:off x="3467946" y="3912305"/>
              <a:ext cx="5202000" cy="888900"/>
            </a:xfrm>
            <a:prstGeom prst="rightArrow">
              <a:avLst>
                <a:gd fmla="val 75000" name="adj1"/>
                <a:gd fmla="val 50000" name="adj2"/>
              </a:avLst>
            </a:prstGeom>
            <a:solidFill>
              <a:srgbClr val="CFD4E1">
                <a:alpha val="88240"/>
              </a:srgbClr>
            </a:solidFill>
            <a:ln cap="flat" cmpd="sng" w="25400">
              <a:solidFill>
                <a:srgbClr val="CFD4E1">
                  <a:alpha val="8824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55" name="Google Shape;855;p90"/>
            <p:cNvSpPr txBox="1"/>
            <p:nvPr/>
          </p:nvSpPr>
          <p:spPr>
            <a:xfrm>
              <a:off x="3467946" y="4023430"/>
              <a:ext cx="4868400" cy="666600"/>
            </a:xfrm>
            <a:prstGeom prst="rect">
              <a:avLst/>
            </a:prstGeom>
            <a:solidFill>
              <a:srgbClr val="D8D8D8"/>
            </a:solidFill>
            <a:ln>
              <a:noFill/>
            </a:ln>
          </p:spPr>
          <p:txBody>
            <a:bodyPr anchorCtr="0" anchor="t" bIns="13950" lIns="13950" spcFirstLastPara="1" rIns="13950" wrap="square" tIns="13950">
              <a:noAutofit/>
            </a:bodyPr>
            <a:lstStyle/>
            <a:p>
              <a:pPr indent="-158750" lvl="1" marL="228600" marR="0" rtl="0" algn="l">
                <a:lnSpc>
                  <a:spcPct val="9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View the cases</a:t>
              </a:r>
              <a:endParaRPr b="1" i="0" sz="1100" u="none" cap="none" strike="noStrike">
                <a:solidFill>
                  <a:srgbClr val="000000"/>
                </a:solidFill>
                <a:latin typeface="Calibri"/>
                <a:ea typeface="Calibri"/>
                <a:cs typeface="Calibri"/>
                <a:sym typeface="Calibri"/>
              </a:endParaRPr>
            </a:p>
            <a:p>
              <a:pPr indent="-158750" lvl="1" marL="228600" marR="0" rtl="0" algn="l">
                <a:lnSpc>
                  <a:spcPct val="90000"/>
                </a:lnSpc>
                <a:spcBef>
                  <a:spcPts val="33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Decide on the case</a:t>
              </a:r>
              <a:endParaRPr b="1" i="0" sz="1100" u="none" cap="none" strike="noStrike">
                <a:solidFill>
                  <a:srgbClr val="000000"/>
                </a:solidFill>
                <a:latin typeface="Calibri"/>
                <a:ea typeface="Calibri"/>
                <a:cs typeface="Calibri"/>
                <a:sym typeface="Calibri"/>
              </a:endParaRPr>
            </a:p>
          </p:txBody>
        </p:sp>
        <p:sp>
          <p:nvSpPr>
            <p:cNvPr id="856" name="Google Shape;856;p90"/>
            <p:cNvSpPr/>
            <p:nvPr/>
          </p:nvSpPr>
          <p:spPr>
            <a:xfrm>
              <a:off x="0" y="3912305"/>
              <a:ext cx="3468000" cy="888900"/>
            </a:xfrm>
            <a:prstGeom prst="roundRect">
              <a:avLst>
                <a:gd fmla="val 16667" name="adj"/>
              </a:avLst>
            </a:prstGeom>
            <a:solidFill>
              <a:srgbClr val="00206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57" name="Google Shape;857;p90"/>
            <p:cNvSpPr txBox="1"/>
            <p:nvPr/>
          </p:nvSpPr>
          <p:spPr>
            <a:xfrm>
              <a:off x="43397" y="3955702"/>
              <a:ext cx="3381300" cy="802200"/>
            </a:xfrm>
            <a:prstGeom prst="rect">
              <a:avLst/>
            </a:prstGeom>
            <a:solidFill>
              <a:srgbClr val="888888"/>
            </a:solidFill>
            <a:ln>
              <a:noFill/>
            </a:ln>
          </p:spPr>
          <p:txBody>
            <a:bodyPr anchorCtr="0" anchor="ctr" bIns="59050" lIns="118100" spcFirstLastPara="1" rIns="118100" wrap="square" tIns="59050">
              <a:noAutofit/>
            </a:bodyPr>
            <a:lstStyle/>
            <a:p>
              <a:pPr indent="0" lvl="0" marL="0" marR="0" rtl="0" algn="ctr">
                <a:lnSpc>
                  <a:spcPct val="90000"/>
                </a:lnSpc>
                <a:spcBef>
                  <a:spcPts val="0"/>
                </a:spcBef>
                <a:spcAft>
                  <a:spcPts val="0"/>
                </a:spcAft>
                <a:buClr>
                  <a:srgbClr val="FFFFFF"/>
                </a:buClr>
                <a:buSzPts val="3100"/>
                <a:buFont typeface="Arial"/>
                <a:buNone/>
              </a:pPr>
              <a:r>
                <a:rPr b="1" i="0" lang="en" sz="1100" u="none" cap="none" strike="noStrike">
                  <a:solidFill>
                    <a:srgbClr val="FFFFFF"/>
                  </a:solidFill>
                  <a:latin typeface="Calibri"/>
                  <a:ea typeface="Calibri"/>
                  <a:cs typeface="Calibri"/>
                  <a:sym typeface="Calibri"/>
                </a:rPr>
                <a:t>Decider(RO/ARO)</a:t>
              </a:r>
              <a:endParaRPr b="1" i="0" sz="1100" u="none" cap="none" strike="noStrike">
                <a:solidFill>
                  <a:srgbClr val="FFFFFF"/>
                </a:solidFill>
                <a:latin typeface="Calibri"/>
                <a:ea typeface="Calibri"/>
                <a:cs typeface="Calibri"/>
                <a:sym typeface="Calibri"/>
              </a:endParaRPr>
            </a:p>
          </p:txBody>
        </p:sp>
        <p:sp>
          <p:nvSpPr>
            <p:cNvPr id="858" name="Google Shape;858;p90"/>
            <p:cNvSpPr/>
            <p:nvPr/>
          </p:nvSpPr>
          <p:spPr>
            <a:xfrm>
              <a:off x="3467946" y="4890205"/>
              <a:ext cx="5202000" cy="888900"/>
            </a:xfrm>
            <a:prstGeom prst="rightArrow">
              <a:avLst>
                <a:gd fmla="val 75000" name="adj1"/>
                <a:gd fmla="val 50000" name="adj2"/>
              </a:avLst>
            </a:prstGeom>
            <a:solidFill>
              <a:srgbClr val="CFD4E1">
                <a:alpha val="88240"/>
              </a:srgbClr>
            </a:solidFill>
            <a:ln cap="flat" cmpd="sng" w="25400">
              <a:solidFill>
                <a:srgbClr val="CFD4E1">
                  <a:alpha val="8824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59" name="Google Shape;859;p90"/>
            <p:cNvSpPr txBox="1"/>
            <p:nvPr/>
          </p:nvSpPr>
          <p:spPr>
            <a:xfrm>
              <a:off x="3467946" y="5001330"/>
              <a:ext cx="4868400" cy="666600"/>
            </a:xfrm>
            <a:prstGeom prst="rect">
              <a:avLst/>
            </a:prstGeom>
            <a:solidFill>
              <a:srgbClr val="D8D8D8"/>
            </a:solidFill>
            <a:ln>
              <a:noFill/>
            </a:ln>
          </p:spPr>
          <p:txBody>
            <a:bodyPr anchorCtr="0" anchor="t" bIns="13950" lIns="13950" spcFirstLastPara="1" rIns="13950" wrap="square" tIns="13950">
              <a:noAutofit/>
            </a:bodyPr>
            <a:lstStyle/>
            <a:p>
              <a:pPr indent="-158750" lvl="1" marL="228600" marR="0" rtl="0" algn="l">
                <a:lnSpc>
                  <a:spcPct val="9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View the complaint</a:t>
              </a:r>
              <a:endParaRPr b="1" i="0" sz="1100" u="none" cap="none" strike="noStrike">
                <a:solidFill>
                  <a:srgbClr val="000000"/>
                </a:solidFill>
                <a:latin typeface="Calibri"/>
                <a:ea typeface="Calibri"/>
                <a:cs typeface="Calibri"/>
                <a:sym typeface="Calibri"/>
              </a:endParaRPr>
            </a:p>
            <a:p>
              <a:pPr indent="-158750" lvl="1" marL="228600" marR="0" rtl="0" algn="l">
                <a:lnSpc>
                  <a:spcPct val="90000"/>
                </a:lnSpc>
                <a:spcBef>
                  <a:spcPts val="33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Comment on submitted report</a:t>
              </a:r>
              <a:endParaRPr b="1" i="0" sz="1100" u="none" cap="none" strike="noStrike">
                <a:solidFill>
                  <a:srgbClr val="000000"/>
                </a:solidFill>
                <a:latin typeface="Calibri"/>
                <a:ea typeface="Calibri"/>
                <a:cs typeface="Calibri"/>
                <a:sym typeface="Calibri"/>
              </a:endParaRPr>
            </a:p>
          </p:txBody>
        </p:sp>
        <p:sp>
          <p:nvSpPr>
            <p:cNvPr id="860" name="Google Shape;860;p90"/>
            <p:cNvSpPr/>
            <p:nvPr/>
          </p:nvSpPr>
          <p:spPr>
            <a:xfrm>
              <a:off x="0" y="4890205"/>
              <a:ext cx="3468000" cy="888900"/>
            </a:xfrm>
            <a:prstGeom prst="roundRect">
              <a:avLst>
                <a:gd fmla="val 16667" name="adj"/>
              </a:avLst>
            </a:prstGeom>
            <a:solidFill>
              <a:srgbClr val="00206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Calibri"/>
                <a:ea typeface="Calibri"/>
                <a:cs typeface="Calibri"/>
                <a:sym typeface="Calibri"/>
              </a:endParaRPr>
            </a:p>
          </p:txBody>
        </p:sp>
        <p:sp>
          <p:nvSpPr>
            <p:cNvPr id="861" name="Google Shape;861;p90"/>
            <p:cNvSpPr txBox="1"/>
            <p:nvPr/>
          </p:nvSpPr>
          <p:spPr>
            <a:xfrm>
              <a:off x="43397" y="4933602"/>
              <a:ext cx="3381300" cy="802200"/>
            </a:xfrm>
            <a:prstGeom prst="rect">
              <a:avLst/>
            </a:prstGeom>
            <a:solidFill>
              <a:srgbClr val="888888"/>
            </a:solidFill>
            <a:ln>
              <a:noFill/>
            </a:ln>
          </p:spPr>
          <p:txBody>
            <a:bodyPr anchorCtr="0" anchor="ctr" bIns="59050" lIns="118100" spcFirstLastPara="1" rIns="118100" wrap="square" tIns="59050">
              <a:noAutofit/>
            </a:bodyPr>
            <a:lstStyle/>
            <a:p>
              <a:pPr indent="0" lvl="0" marL="0" marR="0" rtl="0" algn="ctr">
                <a:lnSpc>
                  <a:spcPct val="90000"/>
                </a:lnSpc>
                <a:spcBef>
                  <a:spcPts val="0"/>
                </a:spcBef>
                <a:spcAft>
                  <a:spcPts val="0"/>
                </a:spcAft>
                <a:buClr>
                  <a:srgbClr val="FFFFFF"/>
                </a:buClr>
                <a:buSzPts val="3100"/>
                <a:buFont typeface="Arial"/>
                <a:buNone/>
              </a:pPr>
              <a:r>
                <a:rPr b="1" i="0" lang="en" sz="1100" u="none" cap="none" strike="noStrike">
                  <a:solidFill>
                    <a:srgbClr val="FFFFFF"/>
                  </a:solidFill>
                  <a:latin typeface="Calibri"/>
                  <a:ea typeface="Calibri"/>
                  <a:cs typeface="Calibri"/>
                  <a:sym typeface="Calibri"/>
                </a:rPr>
                <a:t>Observer</a:t>
              </a:r>
              <a:endParaRPr b="1" i="0" sz="1100" u="none" cap="none" strike="noStrike">
                <a:solidFill>
                  <a:srgbClr val="FFFFFF"/>
                </a:solidFill>
                <a:latin typeface="Calibri"/>
                <a:ea typeface="Calibri"/>
                <a:cs typeface="Calibri"/>
                <a:sym typeface="Calibri"/>
              </a:endParaRPr>
            </a:p>
          </p:txBody>
        </p:sp>
      </p:grpSp>
      <p:pic>
        <p:nvPicPr>
          <p:cNvPr descr="C:\Users\Admin\OneDrive\Desktop\Picture1.png" id="862" name="Google Shape;862;p90"/>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id="868" name="Google Shape;868;p91"/>
          <p:cNvPicPr preferRelativeResize="0"/>
          <p:nvPr/>
        </p:nvPicPr>
        <p:blipFill rotWithShape="1">
          <a:blip r:embed="rId3">
            <a:alphaModFix/>
          </a:blip>
          <a:srcRect b="4595" l="17763" r="17757" t="3669"/>
          <a:stretch/>
        </p:blipFill>
        <p:spPr>
          <a:xfrm>
            <a:off x="2390775" y="1400175"/>
            <a:ext cx="4362451" cy="2849633"/>
          </a:xfrm>
          <a:prstGeom prst="rect">
            <a:avLst/>
          </a:prstGeom>
          <a:noFill/>
          <a:ln>
            <a:noFill/>
          </a:ln>
        </p:spPr>
      </p:pic>
      <p:sp>
        <p:nvSpPr>
          <p:cNvPr id="869" name="Google Shape;869;p91"/>
          <p:cNvSpPr/>
          <p:nvPr/>
        </p:nvSpPr>
        <p:spPr>
          <a:xfrm>
            <a:off x="2363596" y="1393379"/>
            <a:ext cx="4389600" cy="2856300"/>
          </a:xfrm>
          <a:prstGeom prst="rect">
            <a:avLst/>
          </a:prstGeom>
          <a:solidFill>
            <a:schemeClr val="lt1">
              <a:alpha val="64709"/>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70" name="Google Shape;870;p91"/>
          <p:cNvSpPr/>
          <p:nvPr/>
        </p:nvSpPr>
        <p:spPr>
          <a:xfrm>
            <a:off x="0" y="4597003"/>
            <a:ext cx="9144000" cy="5466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71" name="Google Shape;871;p91"/>
          <p:cNvSpPr/>
          <p:nvPr/>
        </p:nvSpPr>
        <p:spPr>
          <a:xfrm>
            <a:off x="564357" y="0"/>
            <a:ext cx="785812" cy="121813"/>
          </a:xfrm>
          <a:custGeom>
            <a:rect b="b" l="l" r="r" t="t"/>
            <a:pathLst>
              <a:path extrusionOk="0" h="84" w="561">
                <a:moveTo>
                  <a:pt x="0" y="0"/>
                </a:moveTo>
                <a:cubicBezTo>
                  <a:pt x="0" y="0"/>
                  <a:pt x="55" y="56"/>
                  <a:pt x="183" y="70"/>
                </a:cubicBezTo>
                <a:cubicBezTo>
                  <a:pt x="311" y="84"/>
                  <a:pt x="469" y="4"/>
                  <a:pt x="561" y="0"/>
                </a:cubicBezTo>
                <a:lnTo>
                  <a:pt x="0" y="0"/>
                </a:lnTo>
                <a:close/>
              </a:path>
            </a:pathLst>
          </a:custGeom>
          <a:gradFill>
            <a:gsLst>
              <a:gs pos="0">
                <a:srgbClr val="33D360"/>
              </a:gs>
              <a:gs pos="11000">
                <a:srgbClr val="33D360"/>
              </a:gs>
              <a:gs pos="100000">
                <a:srgbClr val="024793"/>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72" name="Google Shape;872;p91"/>
          <p:cNvSpPr txBox="1"/>
          <p:nvPr/>
        </p:nvSpPr>
        <p:spPr>
          <a:xfrm>
            <a:off x="784600" y="345669"/>
            <a:ext cx="5395500" cy="4155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2700">
                <a:solidFill>
                  <a:srgbClr val="32425C"/>
                </a:solidFill>
              </a:rPr>
              <a:t>EVM Management System</a:t>
            </a:r>
            <a:endParaRPr b="1" sz="1100"/>
          </a:p>
        </p:txBody>
      </p:sp>
      <p:pic>
        <p:nvPicPr>
          <p:cNvPr id="873" name="Google Shape;873;p91"/>
          <p:cNvPicPr preferRelativeResize="0"/>
          <p:nvPr/>
        </p:nvPicPr>
        <p:blipFill rotWithShape="1">
          <a:blip r:embed="rId4">
            <a:alphaModFix/>
          </a:blip>
          <a:srcRect b="7181" l="8942" r="8942" t="11584"/>
          <a:stretch/>
        </p:blipFill>
        <p:spPr>
          <a:xfrm>
            <a:off x="1466850" y="1181100"/>
            <a:ext cx="6210301" cy="3686175"/>
          </a:xfrm>
          <a:prstGeom prst="rect">
            <a:avLst/>
          </a:prstGeom>
          <a:noFill/>
          <a:ln>
            <a:noFill/>
          </a:ln>
        </p:spPr>
      </p:pic>
      <p:pic>
        <p:nvPicPr>
          <p:cNvPr id="874" name="Google Shape;874;p91"/>
          <p:cNvPicPr preferRelativeResize="0"/>
          <p:nvPr/>
        </p:nvPicPr>
        <p:blipFill rotWithShape="1">
          <a:blip r:embed="rId5">
            <a:alphaModFix/>
          </a:blip>
          <a:srcRect b="0" l="0" r="0" t="0"/>
          <a:stretch/>
        </p:blipFill>
        <p:spPr>
          <a:xfrm>
            <a:off x="2390775" y="1485200"/>
            <a:ext cx="4362600" cy="2726100"/>
          </a:xfrm>
          <a:prstGeom prst="rect">
            <a:avLst/>
          </a:prstGeom>
          <a:noFill/>
          <a:ln>
            <a:noFill/>
          </a:ln>
        </p:spPr>
      </p:pic>
      <p:grpSp>
        <p:nvGrpSpPr>
          <p:cNvPr id="875" name="Google Shape;875;p91"/>
          <p:cNvGrpSpPr/>
          <p:nvPr/>
        </p:nvGrpSpPr>
        <p:grpSpPr>
          <a:xfrm>
            <a:off x="1911904" y="1768823"/>
            <a:ext cx="810001" cy="800124"/>
            <a:chOff x="4279221" y="2033354"/>
            <a:chExt cx="1412875" cy="1395646"/>
          </a:xfrm>
        </p:grpSpPr>
        <p:sp>
          <p:nvSpPr>
            <p:cNvPr id="876" name="Google Shape;876;p91"/>
            <p:cNvSpPr/>
            <p:nvPr/>
          </p:nvSpPr>
          <p:spPr>
            <a:xfrm>
              <a:off x="4279221" y="2081212"/>
              <a:ext cx="1412875" cy="1347788"/>
            </a:xfrm>
            <a:custGeom>
              <a:rect b="b" l="l" r="r" t="t"/>
              <a:pathLst>
                <a:path extrusionOk="0" h="356" w="374">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77" name="Google Shape;877;p91"/>
            <p:cNvSpPr/>
            <p:nvPr/>
          </p:nvSpPr>
          <p:spPr>
            <a:xfrm>
              <a:off x="4377645" y="2033354"/>
              <a:ext cx="1216025" cy="1336675"/>
            </a:xfrm>
            <a:custGeom>
              <a:rect b="b" l="l" r="r" t="t"/>
              <a:pathLst>
                <a:path extrusionOk="0" h="353" w="322">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878" name="Google Shape;878;p91"/>
          <p:cNvGrpSpPr/>
          <p:nvPr/>
        </p:nvGrpSpPr>
        <p:grpSpPr>
          <a:xfrm>
            <a:off x="1911904" y="3119472"/>
            <a:ext cx="810001" cy="800124"/>
            <a:chOff x="4279221" y="2033354"/>
            <a:chExt cx="1412875" cy="1395646"/>
          </a:xfrm>
        </p:grpSpPr>
        <p:sp>
          <p:nvSpPr>
            <p:cNvPr id="879" name="Google Shape;879;p91"/>
            <p:cNvSpPr/>
            <p:nvPr/>
          </p:nvSpPr>
          <p:spPr>
            <a:xfrm>
              <a:off x="4279221" y="2081212"/>
              <a:ext cx="1412875" cy="1347788"/>
            </a:xfrm>
            <a:custGeom>
              <a:rect b="b" l="l" r="r" t="t"/>
              <a:pathLst>
                <a:path extrusionOk="0" h="356" w="374">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80" name="Google Shape;880;p91"/>
            <p:cNvSpPr/>
            <p:nvPr/>
          </p:nvSpPr>
          <p:spPr>
            <a:xfrm>
              <a:off x="4377645" y="2033354"/>
              <a:ext cx="1216025" cy="1336675"/>
            </a:xfrm>
            <a:custGeom>
              <a:rect b="b" l="l" r="r" t="t"/>
              <a:pathLst>
                <a:path extrusionOk="0" h="353" w="322">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881" name="Google Shape;881;p91"/>
          <p:cNvGrpSpPr/>
          <p:nvPr/>
        </p:nvGrpSpPr>
        <p:grpSpPr>
          <a:xfrm>
            <a:off x="6424334" y="1768823"/>
            <a:ext cx="810001" cy="800124"/>
            <a:chOff x="4279221" y="2033354"/>
            <a:chExt cx="1412875" cy="1395646"/>
          </a:xfrm>
        </p:grpSpPr>
        <p:sp>
          <p:nvSpPr>
            <p:cNvPr id="882" name="Google Shape;882;p91"/>
            <p:cNvSpPr/>
            <p:nvPr/>
          </p:nvSpPr>
          <p:spPr>
            <a:xfrm>
              <a:off x="4279221" y="2081212"/>
              <a:ext cx="1412875" cy="1347788"/>
            </a:xfrm>
            <a:custGeom>
              <a:rect b="b" l="l" r="r" t="t"/>
              <a:pathLst>
                <a:path extrusionOk="0" h="356" w="374">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83" name="Google Shape;883;p91"/>
            <p:cNvSpPr/>
            <p:nvPr/>
          </p:nvSpPr>
          <p:spPr>
            <a:xfrm>
              <a:off x="4377645" y="2033354"/>
              <a:ext cx="1216025" cy="1336675"/>
            </a:xfrm>
            <a:custGeom>
              <a:rect b="b" l="l" r="r" t="t"/>
              <a:pathLst>
                <a:path extrusionOk="0" h="353" w="322">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884" name="Google Shape;884;p91"/>
          <p:cNvGrpSpPr/>
          <p:nvPr/>
        </p:nvGrpSpPr>
        <p:grpSpPr>
          <a:xfrm>
            <a:off x="6424334" y="3119472"/>
            <a:ext cx="810001" cy="800124"/>
            <a:chOff x="4279221" y="2033354"/>
            <a:chExt cx="1412875" cy="1395646"/>
          </a:xfrm>
        </p:grpSpPr>
        <p:sp>
          <p:nvSpPr>
            <p:cNvPr id="885" name="Google Shape;885;p91"/>
            <p:cNvSpPr/>
            <p:nvPr/>
          </p:nvSpPr>
          <p:spPr>
            <a:xfrm>
              <a:off x="4279221" y="2081212"/>
              <a:ext cx="1412875" cy="1347788"/>
            </a:xfrm>
            <a:custGeom>
              <a:rect b="b" l="l" r="r" t="t"/>
              <a:pathLst>
                <a:path extrusionOk="0" h="356" w="374">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86" name="Google Shape;886;p91"/>
            <p:cNvSpPr/>
            <p:nvPr/>
          </p:nvSpPr>
          <p:spPr>
            <a:xfrm>
              <a:off x="4377645" y="2033354"/>
              <a:ext cx="1216025" cy="1336675"/>
            </a:xfrm>
            <a:custGeom>
              <a:rect b="b" l="l" r="r" t="t"/>
              <a:pathLst>
                <a:path extrusionOk="0" h="353" w="322">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887" name="Google Shape;887;p91"/>
          <p:cNvSpPr txBox="1"/>
          <p:nvPr/>
        </p:nvSpPr>
        <p:spPr>
          <a:xfrm>
            <a:off x="564349" y="1899750"/>
            <a:ext cx="1372800" cy="5079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100">
                <a:solidFill>
                  <a:srgbClr val="32425C"/>
                </a:solidFill>
                <a:latin typeface="Calibri"/>
                <a:ea typeface="Calibri"/>
                <a:cs typeface="Calibri"/>
                <a:sym typeface="Calibri"/>
              </a:rPr>
              <a:t>Single integrated application for EVM Life cycle</a:t>
            </a:r>
            <a:endParaRPr b="1" sz="1100">
              <a:latin typeface="Calibri"/>
              <a:ea typeface="Calibri"/>
              <a:cs typeface="Calibri"/>
              <a:sym typeface="Calibri"/>
            </a:endParaRPr>
          </a:p>
        </p:txBody>
      </p:sp>
      <p:grpSp>
        <p:nvGrpSpPr>
          <p:cNvPr id="888" name="Google Shape;888;p91"/>
          <p:cNvGrpSpPr/>
          <p:nvPr/>
        </p:nvGrpSpPr>
        <p:grpSpPr>
          <a:xfrm>
            <a:off x="2200732" y="2033702"/>
            <a:ext cx="270272" cy="270272"/>
            <a:chOff x="5554663" y="2887663"/>
            <a:chExt cx="360362" cy="360363"/>
          </a:xfrm>
        </p:grpSpPr>
        <p:sp>
          <p:nvSpPr>
            <p:cNvPr id="889" name="Google Shape;889;p91"/>
            <p:cNvSpPr/>
            <p:nvPr/>
          </p:nvSpPr>
          <p:spPr>
            <a:xfrm>
              <a:off x="5784850" y="3052763"/>
              <a:ext cx="130175" cy="150813"/>
            </a:xfrm>
            <a:custGeom>
              <a:rect b="b" l="l" r="r" t="t"/>
              <a:pathLst>
                <a:path extrusionOk="0" h="40" w="35">
                  <a:moveTo>
                    <a:pt x="35" y="37"/>
                  </a:moveTo>
                  <a:cubicBezTo>
                    <a:pt x="35" y="30"/>
                    <a:pt x="30" y="24"/>
                    <a:pt x="24" y="22"/>
                  </a:cubicBezTo>
                  <a:cubicBezTo>
                    <a:pt x="27" y="19"/>
                    <a:pt x="29" y="16"/>
                    <a:pt x="29" y="12"/>
                  </a:cubicBezTo>
                  <a:cubicBezTo>
                    <a:pt x="29" y="5"/>
                    <a:pt x="24" y="0"/>
                    <a:pt x="17" y="0"/>
                  </a:cubicBezTo>
                  <a:cubicBezTo>
                    <a:pt x="10" y="0"/>
                    <a:pt x="5" y="5"/>
                    <a:pt x="5" y="12"/>
                  </a:cubicBezTo>
                  <a:cubicBezTo>
                    <a:pt x="5" y="16"/>
                    <a:pt x="7" y="19"/>
                    <a:pt x="10" y="22"/>
                  </a:cubicBezTo>
                  <a:cubicBezTo>
                    <a:pt x="5" y="24"/>
                    <a:pt x="2" y="28"/>
                    <a:pt x="0" y="32"/>
                  </a:cubicBezTo>
                  <a:cubicBezTo>
                    <a:pt x="3" y="34"/>
                    <a:pt x="5" y="37"/>
                    <a:pt x="7" y="40"/>
                  </a:cubicBezTo>
                  <a:cubicBezTo>
                    <a:pt x="33" y="40"/>
                    <a:pt x="33" y="40"/>
                    <a:pt x="33" y="40"/>
                  </a:cubicBezTo>
                  <a:cubicBezTo>
                    <a:pt x="33" y="40"/>
                    <a:pt x="33" y="40"/>
                    <a:pt x="33" y="40"/>
                  </a:cubicBezTo>
                  <a:cubicBezTo>
                    <a:pt x="34" y="40"/>
                    <a:pt x="35" y="39"/>
                    <a:pt x="35" y="38"/>
                  </a:cubicBezTo>
                  <a:cubicBezTo>
                    <a:pt x="35" y="38"/>
                    <a:pt x="35" y="38"/>
                    <a:pt x="35" y="37"/>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90" name="Google Shape;890;p91"/>
            <p:cNvSpPr/>
            <p:nvPr/>
          </p:nvSpPr>
          <p:spPr>
            <a:xfrm>
              <a:off x="5554663" y="3052763"/>
              <a:ext cx="131763" cy="150813"/>
            </a:xfrm>
            <a:custGeom>
              <a:rect b="b" l="l" r="r" t="t"/>
              <a:pathLst>
                <a:path extrusionOk="0" h="40" w="35">
                  <a:moveTo>
                    <a:pt x="35" y="32"/>
                  </a:moveTo>
                  <a:cubicBezTo>
                    <a:pt x="33" y="27"/>
                    <a:pt x="30"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28" y="40"/>
                    <a:pt x="28" y="40"/>
                    <a:pt x="28" y="40"/>
                  </a:cubicBezTo>
                  <a:cubicBezTo>
                    <a:pt x="30" y="37"/>
                    <a:pt x="32" y="34"/>
                    <a:pt x="35" y="32"/>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91" name="Google Shape;891;p91"/>
            <p:cNvSpPr/>
            <p:nvPr/>
          </p:nvSpPr>
          <p:spPr>
            <a:xfrm>
              <a:off x="5667375" y="3098801"/>
              <a:ext cx="136525" cy="149225"/>
            </a:xfrm>
            <a:custGeom>
              <a:rect b="b" l="l" r="r" t="t"/>
              <a:pathLst>
                <a:path extrusionOk="0" h="40" w="36">
                  <a:moveTo>
                    <a:pt x="36" y="37"/>
                  </a:moveTo>
                  <a:cubicBezTo>
                    <a:pt x="36" y="30"/>
                    <a:pt x="31"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34" y="40"/>
                    <a:pt x="34" y="40"/>
                    <a:pt x="34" y="40"/>
                  </a:cubicBezTo>
                  <a:cubicBezTo>
                    <a:pt x="34" y="40"/>
                    <a:pt x="34" y="40"/>
                    <a:pt x="34" y="40"/>
                  </a:cubicBezTo>
                  <a:cubicBezTo>
                    <a:pt x="35" y="40"/>
                    <a:pt x="36" y="39"/>
                    <a:pt x="36" y="38"/>
                  </a:cubicBezTo>
                  <a:cubicBezTo>
                    <a:pt x="36" y="38"/>
                    <a:pt x="36" y="38"/>
                    <a:pt x="36" y="37"/>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92" name="Google Shape;892;p91"/>
            <p:cNvSpPr/>
            <p:nvPr/>
          </p:nvSpPr>
          <p:spPr>
            <a:xfrm>
              <a:off x="5630863" y="2887663"/>
              <a:ext cx="209550" cy="195263"/>
            </a:xfrm>
            <a:custGeom>
              <a:rect b="b" l="l" r="r" t="t"/>
              <a:pathLst>
                <a:path extrusionOk="0" h="52" w="56">
                  <a:moveTo>
                    <a:pt x="50" y="0"/>
                  </a:moveTo>
                  <a:cubicBezTo>
                    <a:pt x="6" y="0"/>
                    <a:pt x="6" y="0"/>
                    <a:pt x="6" y="0"/>
                  </a:cubicBezTo>
                  <a:cubicBezTo>
                    <a:pt x="3" y="0"/>
                    <a:pt x="0" y="3"/>
                    <a:pt x="0" y="6"/>
                  </a:cubicBezTo>
                  <a:cubicBezTo>
                    <a:pt x="0" y="34"/>
                    <a:pt x="0" y="34"/>
                    <a:pt x="0" y="34"/>
                  </a:cubicBezTo>
                  <a:cubicBezTo>
                    <a:pt x="0" y="37"/>
                    <a:pt x="3" y="40"/>
                    <a:pt x="6" y="40"/>
                  </a:cubicBezTo>
                  <a:cubicBezTo>
                    <a:pt x="9" y="40"/>
                    <a:pt x="9" y="40"/>
                    <a:pt x="9" y="40"/>
                  </a:cubicBezTo>
                  <a:cubicBezTo>
                    <a:pt x="21" y="51"/>
                    <a:pt x="21" y="51"/>
                    <a:pt x="21" y="51"/>
                  </a:cubicBezTo>
                  <a:cubicBezTo>
                    <a:pt x="21" y="52"/>
                    <a:pt x="21" y="52"/>
                    <a:pt x="22" y="52"/>
                  </a:cubicBezTo>
                  <a:cubicBezTo>
                    <a:pt x="22" y="52"/>
                    <a:pt x="23" y="52"/>
                    <a:pt x="23" y="52"/>
                  </a:cubicBezTo>
                  <a:cubicBezTo>
                    <a:pt x="24" y="52"/>
                    <a:pt x="24" y="51"/>
                    <a:pt x="24" y="50"/>
                  </a:cubicBezTo>
                  <a:cubicBezTo>
                    <a:pt x="24" y="40"/>
                    <a:pt x="24" y="40"/>
                    <a:pt x="24" y="40"/>
                  </a:cubicBezTo>
                  <a:cubicBezTo>
                    <a:pt x="50" y="40"/>
                    <a:pt x="50" y="40"/>
                    <a:pt x="50" y="40"/>
                  </a:cubicBezTo>
                  <a:cubicBezTo>
                    <a:pt x="53" y="40"/>
                    <a:pt x="56" y="37"/>
                    <a:pt x="56" y="34"/>
                  </a:cubicBezTo>
                  <a:cubicBezTo>
                    <a:pt x="56" y="6"/>
                    <a:pt x="56" y="6"/>
                    <a:pt x="56" y="6"/>
                  </a:cubicBezTo>
                  <a:cubicBezTo>
                    <a:pt x="56" y="3"/>
                    <a:pt x="53" y="0"/>
                    <a:pt x="50" y="0"/>
                  </a:cubicBezTo>
                  <a:close/>
                  <a:moveTo>
                    <a:pt x="42" y="28"/>
                  </a:moveTo>
                  <a:cubicBezTo>
                    <a:pt x="14" y="28"/>
                    <a:pt x="14" y="28"/>
                    <a:pt x="14" y="28"/>
                  </a:cubicBezTo>
                  <a:cubicBezTo>
                    <a:pt x="13" y="28"/>
                    <a:pt x="12" y="27"/>
                    <a:pt x="12" y="26"/>
                  </a:cubicBezTo>
                  <a:cubicBezTo>
                    <a:pt x="12" y="25"/>
                    <a:pt x="13" y="24"/>
                    <a:pt x="14" y="24"/>
                  </a:cubicBezTo>
                  <a:cubicBezTo>
                    <a:pt x="42" y="24"/>
                    <a:pt x="42" y="24"/>
                    <a:pt x="42" y="24"/>
                  </a:cubicBezTo>
                  <a:cubicBezTo>
                    <a:pt x="43" y="24"/>
                    <a:pt x="44" y="25"/>
                    <a:pt x="44" y="26"/>
                  </a:cubicBezTo>
                  <a:cubicBezTo>
                    <a:pt x="44" y="27"/>
                    <a:pt x="43" y="28"/>
                    <a:pt x="42" y="28"/>
                  </a:cubicBezTo>
                  <a:close/>
                  <a:moveTo>
                    <a:pt x="42" y="20"/>
                  </a:moveTo>
                  <a:cubicBezTo>
                    <a:pt x="14" y="20"/>
                    <a:pt x="14" y="20"/>
                    <a:pt x="14" y="20"/>
                  </a:cubicBezTo>
                  <a:cubicBezTo>
                    <a:pt x="13" y="20"/>
                    <a:pt x="12" y="19"/>
                    <a:pt x="12" y="18"/>
                  </a:cubicBezTo>
                  <a:cubicBezTo>
                    <a:pt x="12" y="17"/>
                    <a:pt x="13" y="16"/>
                    <a:pt x="14" y="16"/>
                  </a:cubicBezTo>
                  <a:cubicBezTo>
                    <a:pt x="42" y="16"/>
                    <a:pt x="42" y="16"/>
                    <a:pt x="42" y="16"/>
                  </a:cubicBezTo>
                  <a:cubicBezTo>
                    <a:pt x="43" y="16"/>
                    <a:pt x="44" y="17"/>
                    <a:pt x="44" y="18"/>
                  </a:cubicBezTo>
                  <a:cubicBezTo>
                    <a:pt x="44" y="19"/>
                    <a:pt x="43" y="20"/>
                    <a:pt x="42" y="20"/>
                  </a:cubicBezTo>
                  <a:close/>
                  <a:moveTo>
                    <a:pt x="42" y="12"/>
                  </a:moveTo>
                  <a:cubicBezTo>
                    <a:pt x="14" y="12"/>
                    <a:pt x="14" y="12"/>
                    <a:pt x="14" y="12"/>
                  </a:cubicBezTo>
                  <a:cubicBezTo>
                    <a:pt x="13" y="12"/>
                    <a:pt x="12" y="11"/>
                    <a:pt x="12" y="10"/>
                  </a:cubicBezTo>
                  <a:cubicBezTo>
                    <a:pt x="12" y="9"/>
                    <a:pt x="13" y="8"/>
                    <a:pt x="14" y="8"/>
                  </a:cubicBezTo>
                  <a:cubicBezTo>
                    <a:pt x="42" y="8"/>
                    <a:pt x="42" y="8"/>
                    <a:pt x="42" y="8"/>
                  </a:cubicBezTo>
                  <a:cubicBezTo>
                    <a:pt x="43" y="8"/>
                    <a:pt x="44" y="9"/>
                    <a:pt x="44" y="10"/>
                  </a:cubicBezTo>
                  <a:cubicBezTo>
                    <a:pt x="44" y="11"/>
                    <a:pt x="43" y="12"/>
                    <a:pt x="42" y="12"/>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893" name="Google Shape;893;p91"/>
          <p:cNvGrpSpPr/>
          <p:nvPr/>
        </p:nvGrpSpPr>
        <p:grpSpPr>
          <a:xfrm>
            <a:off x="2203114" y="3417094"/>
            <a:ext cx="270272" cy="247650"/>
            <a:chOff x="4113213" y="2165351"/>
            <a:chExt cx="360363" cy="330200"/>
          </a:xfrm>
        </p:grpSpPr>
        <p:sp>
          <p:nvSpPr>
            <p:cNvPr id="894" name="Google Shape;894;p91"/>
            <p:cNvSpPr/>
            <p:nvPr/>
          </p:nvSpPr>
          <p:spPr>
            <a:xfrm>
              <a:off x="4127500" y="2165351"/>
              <a:ext cx="300038" cy="123825"/>
            </a:xfrm>
            <a:custGeom>
              <a:rect b="b" l="l" r="r" t="t"/>
              <a:pathLst>
                <a:path extrusionOk="0" h="33" w="80">
                  <a:moveTo>
                    <a:pt x="40" y="33"/>
                  </a:moveTo>
                  <a:cubicBezTo>
                    <a:pt x="80" y="1"/>
                    <a:pt x="80" y="1"/>
                    <a:pt x="80" y="1"/>
                  </a:cubicBezTo>
                  <a:cubicBezTo>
                    <a:pt x="79" y="0"/>
                    <a:pt x="78" y="0"/>
                    <a:pt x="76" y="0"/>
                  </a:cubicBezTo>
                  <a:cubicBezTo>
                    <a:pt x="4" y="0"/>
                    <a:pt x="4" y="0"/>
                    <a:pt x="4" y="0"/>
                  </a:cubicBezTo>
                  <a:cubicBezTo>
                    <a:pt x="2" y="0"/>
                    <a:pt x="1" y="0"/>
                    <a:pt x="0" y="1"/>
                  </a:cubicBezTo>
                  <a:lnTo>
                    <a:pt x="40" y="33"/>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95" name="Google Shape;895;p91"/>
            <p:cNvSpPr/>
            <p:nvPr/>
          </p:nvSpPr>
          <p:spPr>
            <a:xfrm>
              <a:off x="4113213" y="2179638"/>
              <a:ext cx="330200" cy="211138"/>
            </a:xfrm>
            <a:custGeom>
              <a:rect b="b" l="l" r="r" t="t"/>
              <a:pathLst>
                <a:path extrusionOk="0" h="56" w="88">
                  <a:moveTo>
                    <a:pt x="36" y="50"/>
                  </a:moveTo>
                  <a:cubicBezTo>
                    <a:pt x="36" y="47"/>
                    <a:pt x="39" y="44"/>
                    <a:pt x="42" y="44"/>
                  </a:cubicBezTo>
                  <a:cubicBezTo>
                    <a:pt x="64" y="44"/>
                    <a:pt x="64" y="44"/>
                    <a:pt x="64" y="44"/>
                  </a:cubicBezTo>
                  <a:cubicBezTo>
                    <a:pt x="64" y="38"/>
                    <a:pt x="64" y="38"/>
                    <a:pt x="64" y="38"/>
                  </a:cubicBezTo>
                  <a:cubicBezTo>
                    <a:pt x="64" y="36"/>
                    <a:pt x="65" y="33"/>
                    <a:pt x="68" y="33"/>
                  </a:cubicBezTo>
                  <a:cubicBezTo>
                    <a:pt x="70" y="32"/>
                    <a:pt x="72" y="32"/>
                    <a:pt x="74" y="34"/>
                  </a:cubicBezTo>
                  <a:cubicBezTo>
                    <a:pt x="88" y="46"/>
                    <a:pt x="88" y="46"/>
                    <a:pt x="88" y="46"/>
                  </a:cubicBezTo>
                  <a:cubicBezTo>
                    <a:pt x="88" y="4"/>
                    <a:pt x="88" y="4"/>
                    <a:pt x="88" y="4"/>
                  </a:cubicBezTo>
                  <a:cubicBezTo>
                    <a:pt x="88" y="3"/>
                    <a:pt x="88" y="1"/>
                    <a:pt x="87" y="0"/>
                  </a:cubicBezTo>
                  <a:cubicBezTo>
                    <a:pt x="45" y="34"/>
                    <a:pt x="45" y="34"/>
                    <a:pt x="45" y="34"/>
                  </a:cubicBezTo>
                  <a:cubicBezTo>
                    <a:pt x="45" y="34"/>
                    <a:pt x="44" y="34"/>
                    <a:pt x="44" y="34"/>
                  </a:cubicBezTo>
                  <a:cubicBezTo>
                    <a:pt x="44" y="34"/>
                    <a:pt x="43" y="34"/>
                    <a:pt x="43" y="34"/>
                  </a:cubicBezTo>
                  <a:cubicBezTo>
                    <a:pt x="1" y="0"/>
                    <a:pt x="1" y="0"/>
                    <a:pt x="1" y="0"/>
                  </a:cubicBezTo>
                  <a:cubicBezTo>
                    <a:pt x="0" y="1"/>
                    <a:pt x="0" y="3"/>
                    <a:pt x="0" y="4"/>
                  </a:cubicBezTo>
                  <a:cubicBezTo>
                    <a:pt x="0" y="48"/>
                    <a:pt x="0" y="48"/>
                    <a:pt x="0" y="48"/>
                  </a:cubicBezTo>
                  <a:cubicBezTo>
                    <a:pt x="0" y="52"/>
                    <a:pt x="4" y="56"/>
                    <a:pt x="8" y="56"/>
                  </a:cubicBezTo>
                  <a:cubicBezTo>
                    <a:pt x="36" y="56"/>
                    <a:pt x="36" y="56"/>
                    <a:pt x="36" y="56"/>
                  </a:cubicBezTo>
                  <a:lnTo>
                    <a:pt x="36" y="5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96" name="Google Shape;896;p91"/>
            <p:cNvSpPr/>
            <p:nvPr/>
          </p:nvSpPr>
          <p:spPr>
            <a:xfrm>
              <a:off x="4262438" y="2316163"/>
              <a:ext cx="211138" cy="179388"/>
            </a:xfrm>
            <a:custGeom>
              <a:rect b="b" l="l" r="r" t="t"/>
              <a:pathLst>
                <a:path extrusionOk="0" h="48" w="56">
                  <a:moveTo>
                    <a:pt x="55" y="23"/>
                  </a:moveTo>
                  <a:cubicBezTo>
                    <a:pt x="31" y="1"/>
                    <a:pt x="31" y="1"/>
                    <a:pt x="31" y="1"/>
                  </a:cubicBezTo>
                  <a:cubicBezTo>
                    <a:pt x="31" y="0"/>
                    <a:pt x="30" y="0"/>
                    <a:pt x="29" y="0"/>
                  </a:cubicBezTo>
                  <a:cubicBezTo>
                    <a:pt x="28" y="0"/>
                    <a:pt x="28" y="1"/>
                    <a:pt x="28" y="2"/>
                  </a:cubicBezTo>
                  <a:cubicBezTo>
                    <a:pt x="28" y="12"/>
                    <a:pt x="28" y="12"/>
                    <a:pt x="28" y="12"/>
                  </a:cubicBezTo>
                  <a:cubicBezTo>
                    <a:pt x="2" y="12"/>
                    <a:pt x="2" y="12"/>
                    <a:pt x="2" y="12"/>
                  </a:cubicBezTo>
                  <a:cubicBezTo>
                    <a:pt x="1" y="12"/>
                    <a:pt x="0" y="13"/>
                    <a:pt x="0" y="14"/>
                  </a:cubicBezTo>
                  <a:cubicBezTo>
                    <a:pt x="0" y="34"/>
                    <a:pt x="0" y="34"/>
                    <a:pt x="0" y="34"/>
                  </a:cubicBezTo>
                  <a:cubicBezTo>
                    <a:pt x="0" y="35"/>
                    <a:pt x="1" y="36"/>
                    <a:pt x="2" y="36"/>
                  </a:cubicBezTo>
                  <a:cubicBezTo>
                    <a:pt x="28" y="36"/>
                    <a:pt x="28" y="36"/>
                    <a:pt x="28" y="36"/>
                  </a:cubicBezTo>
                  <a:cubicBezTo>
                    <a:pt x="28" y="46"/>
                    <a:pt x="28" y="46"/>
                    <a:pt x="28" y="46"/>
                  </a:cubicBezTo>
                  <a:cubicBezTo>
                    <a:pt x="28" y="47"/>
                    <a:pt x="28" y="48"/>
                    <a:pt x="29" y="48"/>
                  </a:cubicBezTo>
                  <a:cubicBezTo>
                    <a:pt x="29" y="48"/>
                    <a:pt x="30" y="48"/>
                    <a:pt x="30" y="48"/>
                  </a:cubicBezTo>
                  <a:cubicBezTo>
                    <a:pt x="30" y="48"/>
                    <a:pt x="31" y="48"/>
                    <a:pt x="31" y="47"/>
                  </a:cubicBezTo>
                  <a:cubicBezTo>
                    <a:pt x="55" y="25"/>
                    <a:pt x="55" y="25"/>
                    <a:pt x="55" y="25"/>
                  </a:cubicBezTo>
                  <a:cubicBezTo>
                    <a:pt x="56" y="25"/>
                    <a:pt x="56" y="25"/>
                    <a:pt x="56" y="24"/>
                  </a:cubicBezTo>
                  <a:cubicBezTo>
                    <a:pt x="56" y="23"/>
                    <a:pt x="56" y="23"/>
                    <a:pt x="55" y="23"/>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897" name="Google Shape;897;p91"/>
          <p:cNvSpPr/>
          <p:nvPr/>
        </p:nvSpPr>
        <p:spPr>
          <a:xfrm>
            <a:off x="6707804" y="2029535"/>
            <a:ext cx="271463" cy="278606"/>
          </a:xfrm>
          <a:custGeom>
            <a:rect b="b" l="l" r="r" t="t"/>
            <a:pathLst>
              <a:path extrusionOk="0" h="96" w="96">
                <a:moveTo>
                  <a:pt x="82" y="0"/>
                </a:moveTo>
                <a:cubicBezTo>
                  <a:pt x="14" y="0"/>
                  <a:pt x="14" y="0"/>
                  <a:pt x="14" y="0"/>
                </a:cubicBezTo>
                <a:cubicBezTo>
                  <a:pt x="6" y="0"/>
                  <a:pt x="0" y="6"/>
                  <a:pt x="0" y="14"/>
                </a:cubicBezTo>
                <a:cubicBezTo>
                  <a:pt x="0" y="82"/>
                  <a:pt x="0" y="82"/>
                  <a:pt x="0" y="82"/>
                </a:cubicBezTo>
                <a:cubicBezTo>
                  <a:pt x="0" y="90"/>
                  <a:pt x="6" y="96"/>
                  <a:pt x="14" y="96"/>
                </a:cubicBezTo>
                <a:cubicBezTo>
                  <a:pt x="82" y="96"/>
                  <a:pt x="82" y="96"/>
                  <a:pt x="82" y="96"/>
                </a:cubicBezTo>
                <a:cubicBezTo>
                  <a:pt x="90" y="96"/>
                  <a:pt x="96" y="90"/>
                  <a:pt x="96" y="82"/>
                </a:cubicBezTo>
                <a:cubicBezTo>
                  <a:pt x="96" y="14"/>
                  <a:pt x="96" y="14"/>
                  <a:pt x="96" y="14"/>
                </a:cubicBezTo>
                <a:cubicBezTo>
                  <a:pt x="96" y="6"/>
                  <a:pt x="90" y="0"/>
                  <a:pt x="82" y="0"/>
                </a:cubicBezTo>
                <a:close/>
                <a:moveTo>
                  <a:pt x="76" y="62"/>
                </a:moveTo>
                <a:cubicBezTo>
                  <a:pt x="76" y="63"/>
                  <a:pt x="76" y="63"/>
                  <a:pt x="75" y="64"/>
                </a:cubicBezTo>
                <a:cubicBezTo>
                  <a:pt x="74" y="64"/>
                  <a:pt x="74" y="64"/>
                  <a:pt x="73" y="64"/>
                </a:cubicBezTo>
                <a:cubicBezTo>
                  <a:pt x="60" y="56"/>
                  <a:pt x="60" y="56"/>
                  <a:pt x="60" y="56"/>
                </a:cubicBezTo>
                <a:cubicBezTo>
                  <a:pt x="60" y="66"/>
                  <a:pt x="60" y="66"/>
                  <a:pt x="60" y="66"/>
                </a:cubicBezTo>
                <a:cubicBezTo>
                  <a:pt x="60" y="67"/>
                  <a:pt x="59" y="68"/>
                  <a:pt x="58" y="68"/>
                </a:cubicBezTo>
                <a:cubicBezTo>
                  <a:pt x="22" y="68"/>
                  <a:pt x="22" y="68"/>
                  <a:pt x="22" y="68"/>
                </a:cubicBezTo>
                <a:cubicBezTo>
                  <a:pt x="21" y="68"/>
                  <a:pt x="20" y="67"/>
                  <a:pt x="20" y="66"/>
                </a:cubicBezTo>
                <a:cubicBezTo>
                  <a:pt x="20" y="30"/>
                  <a:pt x="20" y="30"/>
                  <a:pt x="20" y="30"/>
                </a:cubicBezTo>
                <a:cubicBezTo>
                  <a:pt x="20" y="29"/>
                  <a:pt x="21" y="28"/>
                  <a:pt x="22" y="28"/>
                </a:cubicBezTo>
                <a:cubicBezTo>
                  <a:pt x="58" y="28"/>
                  <a:pt x="58" y="28"/>
                  <a:pt x="58" y="28"/>
                </a:cubicBezTo>
                <a:cubicBezTo>
                  <a:pt x="59" y="28"/>
                  <a:pt x="60" y="29"/>
                  <a:pt x="60" y="30"/>
                </a:cubicBezTo>
                <a:cubicBezTo>
                  <a:pt x="60" y="40"/>
                  <a:pt x="60" y="40"/>
                  <a:pt x="60" y="40"/>
                </a:cubicBezTo>
                <a:cubicBezTo>
                  <a:pt x="73" y="32"/>
                  <a:pt x="73" y="32"/>
                  <a:pt x="73" y="32"/>
                </a:cubicBezTo>
                <a:cubicBezTo>
                  <a:pt x="74" y="32"/>
                  <a:pt x="74" y="32"/>
                  <a:pt x="75" y="32"/>
                </a:cubicBezTo>
                <a:cubicBezTo>
                  <a:pt x="76" y="33"/>
                  <a:pt x="76" y="33"/>
                  <a:pt x="76" y="34"/>
                </a:cubicBezTo>
                <a:lnTo>
                  <a:pt x="76" y="62"/>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nvGrpSpPr>
          <p:cNvPr id="898" name="Google Shape;898;p91"/>
          <p:cNvGrpSpPr/>
          <p:nvPr/>
        </p:nvGrpSpPr>
        <p:grpSpPr>
          <a:xfrm>
            <a:off x="6733402" y="3374827"/>
            <a:ext cx="248841" cy="270272"/>
            <a:chOff x="3421063" y="2887663"/>
            <a:chExt cx="331788" cy="360363"/>
          </a:xfrm>
        </p:grpSpPr>
        <p:sp>
          <p:nvSpPr>
            <p:cNvPr id="899" name="Google Shape;899;p91"/>
            <p:cNvSpPr/>
            <p:nvPr/>
          </p:nvSpPr>
          <p:spPr>
            <a:xfrm>
              <a:off x="3586163" y="3082926"/>
              <a:ext cx="166688" cy="165100"/>
            </a:xfrm>
            <a:custGeom>
              <a:rect b="b" l="l" r="r" t="t"/>
              <a:pathLst>
                <a:path extrusionOk="0" h="44" w="44">
                  <a:moveTo>
                    <a:pt x="43" y="40"/>
                  </a:moveTo>
                  <a:cubicBezTo>
                    <a:pt x="31" y="28"/>
                    <a:pt x="31" y="28"/>
                    <a:pt x="31" y="28"/>
                  </a:cubicBezTo>
                  <a:cubicBezTo>
                    <a:pt x="33" y="25"/>
                    <a:pt x="34" y="21"/>
                    <a:pt x="34" y="17"/>
                  </a:cubicBezTo>
                  <a:cubicBezTo>
                    <a:pt x="34" y="8"/>
                    <a:pt x="27" y="0"/>
                    <a:pt x="17" y="0"/>
                  </a:cubicBezTo>
                  <a:cubicBezTo>
                    <a:pt x="8" y="0"/>
                    <a:pt x="0" y="8"/>
                    <a:pt x="0" y="17"/>
                  </a:cubicBezTo>
                  <a:cubicBezTo>
                    <a:pt x="0" y="27"/>
                    <a:pt x="8" y="34"/>
                    <a:pt x="17" y="34"/>
                  </a:cubicBezTo>
                  <a:cubicBezTo>
                    <a:pt x="21" y="34"/>
                    <a:pt x="25" y="33"/>
                    <a:pt x="28" y="30"/>
                  </a:cubicBezTo>
                  <a:cubicBezTo>
                    <a:pt x="41" y="43"/>
                    <a:pt x="41" y="43"/>
                    <a:pt x="41" y="43"/>
                  </a:cubicBezTo>
                  <a:cubicBezTo>
                    <a:pt x="41" y="44"/>
                    <a:pt x="41" y="44"/>
                    <a:pt x="42" y="44"/>
                  </a:cubicBezTo>
                  <a:cubicBezTo>
                    <a:pt x="43" y="44"/>
                    <a:pt x="43" y="44"/>
                    <a:pt x="43" y="43"/>
                  </a:cubicBezTo>
                  <a:cubicBezTo>
                    <a:pt x="44" y="42"/>
                    <a:pt x="44" y="41"/>
                    <a:pt x="43" y="40"/>
                  </a:cubicBezTo>
                  <a:close/>
                  <a:moveTo>
                    <a:pt x="4" y="17"/>
                  </a:moveTo>
                  <a:cubicBezTo>
                    <a:pt x="4" y="10"/>
                    <a:pt x="10" y="4"/>
                    <a:pt x="17" y="4"/>
                  </a:cubicBezTo>
                  <a:cubicBezTo>
                    <a:pt x="25" y="4"/>
                    <a:pt x="30" y="10"/>
                    <a:pt x="30" y="17"/>
                  </a:cubicBezTo>
                  <a:cubicBezTo>
                    <a:pt x="30" y="24"/>
                    <a:pt x="25" y="30"/>
                    <a:pt x="17" y="30"/>
                  </a:cubicBezTo>
                  <a:cubicBezTo>
                    <a:pt x="10" y="30"/>
                    <a:pt x="4" y="24"/>
                    <a:pt x="4" y="17"/>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00" name="Google Shape;900;p91"/>
            <p:cNvSpPr/>
            <p:nvPr/>
          </p:nvSpPr>
          <p:spPr>
            <a:xfrm>
              <a:off x="3451225" y="2917826"/>
              <a:ext cx="255588" cy="14288"/>
            </a:xfrm>
            <a:custGeom>
              <a:rect b="b" l="l" r="r" t="t"/>
              <a:pathLst>
                <a:path extrusionOk="0" h="4" w="68">
                  <a:moveTo>
                    <a:pt x="2" y="0"/>
                  </a:moveTo>
                  <a:cubicBezTo>
                    <a:pt x="1" y="0"/>
                    <a:pt x="0" y="1"/>
                    <a:pt x="0" y="2"/>
                  </a:cubicBezTo>
                  <a:cubicBezTo>
                    <a:pt x="0" y="3"/>
                    <a:pt x="1" y="4"/>
                    <a:pt x="2" y="4"/>
                  </a:cubicBezTo>
                  <a:cubicBezTo>
                    <a:pt x="66" y="4"/>
                    <a:pt x="66" y="4"/>
                    <a:pt x="66" y="4"/>
                  </a:cubicBezTo>
                  <a:cubicBezTo>
                    <a:pt x="67" y="4"/>
                    <a:pt x="68" y="3"/>
                    <a:pt x="68" y="2"/>
                  </a:cubicBezTo>
                  <a:cubicBezTo>
                    <a:pt x="68" y="1"/>
                    <a:pt x="67" y="0"/>
                    <a:pt x="66" y="0"/>
                  </a:cubicBezTo>
                  <a:lnTo>
                    <a:pt x="2"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01" name="Google Shape;901;p91"/>
            <p:cNvSpPr/>
            <p:nvPr/>
          </p:nvSpPr>
          <p:spPr>
            <a:xfrm>
              <a:off x="3722688" y="3184526"/>
              <a:ext cx="0" cy="0"/>
            </a:xfrm>
            <a:custGeom>
              <a:rect b="b" l="l" r="r" t="t"/>
              <a:pathLst>
                <a:path extrusionOk="0" h="120000" w="120000">
                  <a:moveTo>
                    <a:pt x="0" y="0"/>
                  </a:moveTo>
                  <a:cubicBezTo>
                    <a:pt x="0" y="0"/>
                    <a:pt x="0" y="0"/>
                    <a:pt x="0" y="0"/>
                  </a:cubicBezTo>
                  <a:cubicBezTo>
                    <a:pt x="0" y="0"/>
                    <a:pt x="0" y="0"/>
                    <a:pt x="0" y="0"/>
                  </a:cubicBezTo>
                  <a:cubicBezTo>
                    <a:pt x="0" y="0"/>
                    <a:pt x="0" y="0"/>
                    <a:pt x="0" y="0"/>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02" name="Google Shape;902;p91"/>
            <p:cNvSpPr/>
            <p:nvPr/>
          </p:nvSpPr>
          <p:spPr>
            <a:xfrm>
              <a:off x="3421063" y="2887663"/>
              <a:ext cx="301625" cy="360363"/>
            </a:xfrm>
            <a:custGeom>
              <a:rect b="b" l="l" r="r" t="t"/>
              <a:pathLst>
                <a:path extrusionOk="0" h="96" w="80">
                  <a:moveTo>
                    <a:pt x="71" y="88"/>
                  </a:moveTo>
                  <a:cubicBezTo>
                    <a:pt x="68" y="89"/>
                    <a:pt x="65" y="90"/>
                    <a:pt x="61" y="90"/>
                  </a:cubicBezTo>
                  <a:cubicBezTo>
                    <a:pt x="50" y="90"/>
                    <a:pt x="40" y="81"/>
                    <a:pt x="40" y="69"/>
                  </a:cubicBezTo>
                  <a:cubicBezTo>
                    <a:pt x="40" y="57"/>
                    <a:pt x="50" y="48"/>
                    <a:pt x="61" y="48"/>
                  </a:cubicBezTo>
                  <a:cubicBezTo>
                    <a:pt x="69" y="48"/>
                    <a:pt x="76" y="53"/>
                    <a:pt x="80" y="59"/>
                  </a:cubicBezTo>
                  <a:cubicBezTo>
                    <a:pt x="80" y="18"/>
                    <a:pt x="80" y="18"/>
                    <a:pt x="80" y="18"/>
                  </a:cubicBezTo>
                  <a:cubicBezTo>
                    <a:pt x="80" y="17"/>
                    <a:pt x="79" y="16"/>
                    <a:pt x="78" y="16"/>
                  </a:cubicBezTo>
                  <a:cubicBezTo>
                    <a:pt x="10" y="16"/>
                    <a:pt x="10" y="16"/>
                    <a:pt x="10" y="16"/>
                  </a:cubicBezTo>
                  <a:cubicBezTo>
                    <a:pt x="7" y="16"/>
                    <a:pt x="4" y="13"/>
                    <a:pt x="4" y="10"/>
                  </a:cubicBezTo>
                  <a:cubicBezTo>
                    <a:pt x="4" y="7"/>
                    <a:pt x="7" y="4"/>
                    <a:pt x="10" y="4"/>
                  </a:cubicBezTo>
                  <a:cubicBezTo>
                    <a:pt x="78" y="4"/>
                    <a:pt x="78" y="4"/>
                    <a:pt x="78" y="4"/>
                  </a:cubicBezTo>
                  <a:cubicBezTo>
                    <a:pt x="79" y="4"/>
                    <a:pt x="80" y="3"/>
                    <a:pt x="80" y="2"/>
                  </a:cubicBezTo>
                  <a:cubicBezTo>
                    <a:pt x="80" y="1"/>
                    <a:pt x="79" y="0"/>
                    <a:pt x="78" y="0"/>
                  </a:cubicBezTo>
                  <a:cubicBezTo>
                    <a:pt x="10" y="0"/>
                    <a:pt x="10" y="0"/>
                    <a:pt x="10" y="0"/>
                  </a:cubicBezTo>
                  <a:cubicBezTo>
                    <a:pt x="4" y="0"/>
                    <a:pt x="0" y="4"/>
                    <a:pt x="0" y="10"/>
                  </a:cubicBezTo>
                  <a:cubicBezTo>
                    <a:pt x="0" y="86"/>
                    <a:pt x="0" y="86"/>
                    <a:pt x="0" y="86"/>
                  </a:cubicBezTo>
                  <a:cubicBezTo>
                    <a:pt x="0" y="92"/>
                    <a:pt x="4" y="96"/>
                    <a:pt x="10" y="96"/>
                  </a:cubicBezTo>
                  <a:cubicBezTo>
                    <a:pt x="78" y="96"/>
                    <a:pt x="78" y="96"/>
                    <a:pt x="78" y="96"/>
                  </a:cubicBezTo>
                  <a:cubicBezTo>
                    <a:pt x="78" y="96"/>
                    <a:pt x="79" y="96"/>
                    <a:pt x="79" y="96"/>
                  </a:cubicBezTo>
                  <a:lnTo>
                    <a:pt x="71" y="8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903" name="Google Shape;903;p91"/>
          <p:cNvSpPr txBox="1"/>
          <p:nvPr/>
        </p:nvSpPr>
        <p:spPr>
          <a:xfrm>
            <a:off x="810393" y="3279390"/>
            <a:ext cx="1118700" cy="5541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200">
                <a:solidFill>
                  <a:srgbClr val="32425C"/>
                </a:solidFill>
                <a:latin typeface="Calibri"/>
                <a:ea typeface="Calibri"/>
                <a:cs typeface="Calibri"/>
                <a:sym typeface="Calibri"/>
              </a:rPr>
              <a:t>Replacement of EVM at various level</a:t>
            </a:r>
            <a:endParaRPr b="1" sz="1200">
              <a:solidFill>
                <a:srgbClr val="32425C"/>
              </a:solidFill>
              <a:latin typeface="Calibri"/>
              <a:ea typeface="Calibri"/>
              <a:cs typeface="Calibri"/>
              <a:sym typeface="Calibri"/>
            </a:endParaRPr>
          </a:p>
        </p:txBody>
      </p:sp>
      <p:sp>
        <p:nvSpPr>
          <p:cNvPr id="904" name="Google Shape;904;p91"/>
          <p:cNvSpPr txBox="1"/>
          <p:nvPr/>
        </p:nvSpPr>
        <p:spPr>
          <a:xfrm>
            <a:off x="7195126" y="3275225"/>
            <a:ext cx="1372800" cy="5541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200">
                <a:solidFill>
                  <a:srgbClr val="32425C"/>
                </a:solidFill>
                <a:latin typeface="Calibri"/>
                <a:ea typeface="Calibri"/>
                <a:cs typeface="Calibri"/>
                <a:sym typeface="Calibri"/>
              </a:rPr>
              <a:t>Randomization at District and constituency level</a:t>
            </a:r>
            <a:endParaRPr b="1" sz="1200">
              <a:solidFill>
                <a:srgbClr val="32425C"/>
              </a:solidFill>
              <a:latin typeface="Calibri"/>
              <a:ea typeface="Calibri"/>
              <a:cs typeface="Calibri"/>
              <a:sym typeface="Calibri"/>
            </a:endParaRPr>
          </a:p>
        </p:txBody>
      </p:sp>
      <p:sp>
        <p:nvSpPr>
          <p:cNvPr id="905" name="Google Shape;905;p91"/>
          <p:cNvSpPr txBox="1"/>
          <p:nvPr/>
        </p:nvSpPr>
        <p:spPr>
          <a:xfrm>
            <a:off x="7179046" y="1919696"/>
            <a:ext cx="1118700" cy="5541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200">
                <a:solidFill>
                  <a:srgbClr val="32425C"/>
                </a:solidFill>
                <a:latin typeface="Calibri"/>
                <a:ea typeface="Calibri"/>
                <a:cs typeface="Calibri"/>
                <a:sym typeface="Calibri"/>
              </a:rPr>
              <a:t>Movement of EVM from one to another district</a:t>
            </a:r>
            <a:endParaRPr b="1" sz="1200">
              <a:solidFill>
                <a:srgbClr val="32425C"/>
              </a:solidFill>
              <a:latin typeface="Calibri"/>
              <a:ea typeface="Calibri"/>
              <a:cs typeface="Calibri"/>
              <a:sym typeface="Calibri"/>
            </a:endParaRPr>
          </a:p>
        </p:txBody>
      </p:sp>
      <p:pic>
        <p:nvPicPr>
          <p:cNvPr descr="C:\Users\Admin\OneDrive\Desktop\Picture1.png" id="906" name="Google Shape;906;p91"/>
          <p:cNvPicPr preferRelativeResize="0"/>
          <p:nvPr/>
        </p:nvPicPr>
        <p:blipFill rotWithShape="1">
          <a:blip r:embed="rId6">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descr="A picture containing person, indoor, table, person&#10;&#10;Description automatically generated" id="912" name="Google Shape;912;p92"/>
          <p:cNvPicPr preferRelativeResize="0"/>
          <p:nvPr/>
        </p:nvPicPr>
        <p:blipFill rotWithShape="1">
          <a:blip r:embed="rId3">
            <a:alphaModFix/>
          </a:blip>
          <a:srcRect b="0" l="0" r="0" t="0"/>
          <a:stretch/>
        </p:blipFill>
        <p:spPr>
          <a:xfrm>
            <a:off x="0" y="0"/>
            <a:ext cx="4256924" cy="5143500"/>
          </a:xfrm>
          <a:prstGeom prst="rect">
            <a:avLst/>
          </a:prstGeom>
          <a:noFill/>
          <a:ln>
            <a:noFill/>
          </a:ln>
        </p:spPr>
      </p:pic>
      <p:sp>
        <p:nvSpPr>
          <p:cNvPr id="913" name="Google Shape;913;p92"/>
          <p:cNvSpPr/>
          <p:nvPr/>
        </p:nvSpPr>
        <p:spPr>
          <a:xfrm>
            <a:off x="1200" y="0"/>
            <a:ext cx="4272000" cy="5143500"/>
          </a:xfrm>
          <a:prstGeom prst="rect">
            <a:avLst/>
          </a:prstGeom>
          <a:gradFill>
            <a:gsLst>
              <a:gs pos="0">
                <a:srgbClr val="2F2F37">
                  <a:alpha val="89803"/>
                </a:srgbClr>
              </a:gs>
              <a:gs pos="94000">
                <a:srgbClr val="1E1E24">
                  <a:alpha val="84705"/>
                </a:srgbClr>
              </a:gs>
              <a:gs pos="100000">
                <a:srgbClr val="1E1E24">
                  <a:alpha val="84705"/>
                </a:srgbClr>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914" name="Google Shape;914;p92"/>
          <p:cNvCxnSpPr/>
          <p:nvPr/>
        </p:nvCxnSpPr>
        <p:spPr>
          <a:xfrm>
            <a:off x="865262" y="4863247"/>
            <a:ext cx="0" cy="171600"/>
          </a:xfrm>
          <a:prstGeom prst="straightConnector1">
            <a:avLst/>
          </a:prstGeom>
          <a:noFill/>
          <a:ln cap="flat" cmpd="sng" w="9525">
            <a:solidFill>
              <a:srgbClr val="B3C5C5"/>
            </a:solidFill>
            <a:prstDash val="solid"/>
            <a:miter lim="800000"/>
            <a:headEnd len="sm" w="sm" type="none"/>
            <a:tailEnd len="sm" w="sm" type="none"/>
          </a:ln>
        </p:spPr>
      </p:cxnSp>
      <p:pic>
        <p:nvPicPr>
          <p:cNvPr id="915" name="Google Shape;915;p92"/>
          <p:cNvPicPr preferRelativeResize="0"/>
          <p:nvPr/>
        </p:nvPicPr>
        <p:blipFill rotWithShape="1">
          <a:blip r:embed="rId4">
            <a:alphaModFix/>
          </a:blip>
          <a:srcRect b="0" l="0" r="0" t="0"/>
          <a:stretch/>
        </p:blipFill>
        <p:spPr>
          <a:xfrm>
            <a:off x="1018100" y="344600"/>
            <a:ext cx="2188500" cy="4630200"/>
          </a:xfrm>
          <a:prstGeom prst="rect">
            <a:avLst/>
          </a:prstGeom>
          <a:noFill/>
          <a:ln>
            <a:noFill/>
          </a:ln>
        </p:spPr>
      </p:pic>
      <p:pic>
        <p:nvPicPr>
          <p:cNvPr id="916" name="Google Shape;916;p92"/>
          <p:cNvPicPr preferRelativeResize="0"/>
          <p:nvPr/>
        </p:nvPicPr>
        <p:blipFill rotWithShape="1">
          <a:blip r:embed="rId5">
            <a:alphaModFix/>
          </a:blip>
          <a:srcRect b="0" l="0" r="0" t="0"/>
          <a:stretch/>
        </p:blipFill>
        <p:spPr>
          <a:xfrm>
            <a:off x="446432" y="255619"/>
            <a:ext cx="3317125" cy="5018851"/>
          </a:xfrm>
          <a:prstGeom prst="rect">
            <a:avLst/>
          </a:prstGeom>
          <a:noFill/>
          <a:ln>
            <a:noFill/>
          </a:ln>
        </p:spPr>
      </p:pic>
      <p:pic>
        <p:nvPicPr>
          <p:cNvPr descr="C:\Users\Admin\OneDrive\Desktop\Picture1.png" id="917" name="Google Shape;917;p92"/>
          <p:cNvPicPr preferRelativeResize="0"/>
          <p:nvPr/>
        </p:nvPicPr>
        <p:blipFill rotWithShape="1">
          <a:blip r:embed="rId6">
            <a:alphaModFix/>
          </a:blip>
          <a:srcRect b="0" l="0" r="0" t="0"/>
          <a:stretch/>
        </p:blipFill>
        <p:spPr>
          <a:xfrm>
            <a:off x="7379494" y="4412456"/>
            <a:ext cx="1764506" cy="731044"/>
          </a:xfrm>
          <a:prstGeom prst="rect">
            <a:avLst/>
          </a:prstGeom>
          <a:noFill/>
          <a:ln>
            <a:noFill/>
          </a:ln>
        </p:spPr>
      </p:pic>
      <p:sp>
        <p:nvSpPr>
          <p:cNvPr id="918" name="Google Shape;918;p92"/>
          <p:cNvSpPr txBox="1"/>
          <p:nvPr/>
        </p:nvSpPr>
        <p:spPr>
          <a:xfrm>
            <a:off x="4492825" y="64885"/>
            <a:ext cx="4380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2"/>
                </a:solidFill>
                <a:latin typeface="Calibri"/>
                <a:ea typeface="Calibri"/>
                <a:cs typeface="Calibri"/>
                <a:sym typeface="Calibri"/>
              </a:rPr>
              <a:t>Features of EMS (Mobile App)</a:t>
            </a:r>
            <a:endParaRPr b="1" sz="2500">
              <a:solidFill>
                <a:schemeClr val="dk2"/>
              </a:solidFill>
              <a:latin typeface="Calibri"/>
              <a:ea typeface="Calibri"/>
              <a:cs typeface="Calibri"/>
              <a:sym typeface="Calibri"/>
            </a:endParaRPr>
          </a:p>
        </p:txBody>
      </p:sp>
      <p:sp>
        <p:nvSpPr>
          <p:cNvPr id="919" name="Google Shape;919;p92"/>
          <p:cNvSpPr txBox="1"/>
          <p:nvPr/>
        </p:nvSpPr>
        <p:spPr>
          <a:xfrm>
            <a:off x="4532700" y="755450"/>
            <a:ext cx="4548900" cy="3186300"/>
          </a:xfrm>
          <a:prstGeom prst="rect">
            <a:avLst/>
          </a:prstGeom>
          <a:noFill/>
          <a:ln>
            <a:noFill/>
          </a:ln>
        </p:spPr>
        <p:txBody>
          <a:bodyPr anchorCtr="0" anchor="t" bIns="91425" lIns="91425" spcFirstLastPara="1" rIns="91425" wrap="square" tIns="91425">
            <a:spAutoFit/>
          </a:bodyPr>
          <a:lstStyle/>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Worked as a extended scanner</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Sending  / receiving scanning </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Marking of FLC ok or defective</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Marking of units for awareness</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Only FLC units can be used in election </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Receiving of units in respective Assembly Constituency </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Receiving back units in normal warehouse after poll</a:t>
            </a:r>
            <a:endParaRPr sz="15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id="925" name="Google Shape;925;p93"/>
          <p:cNvPicPr preferRelativeResize="0"/>
          <p:nvPr/>
        </p:nvPicPr>
        <p:blipFill rotWithShape="1">
          <a:blip r:embed="rId3">
            <a:alphaModFix/>
          </a:blip>
          <a:srcRect b="11040" l="0" r="7244" t="11040"/>
          <a:stretch/>
        </p:blipFill>
        <p:spPr>
          <a:xfrm>
            <a:off x="3429000" y="971550"/>
            <a:ext cx="5715000" cy="3200400"/>
          </a:xfrm>
          <a:custGeom>
            <a:rect b="b" l="l" r="r" t="t"/>
            <a:pathLst>
              <a:path extrusionOk="0" h="4267200" w="7620000">
                <a:moveTo>
                  <a:pt x="552176" y="0"/>
                </a:moveTo>
                <a:lnTo>
                  <a:pt x="7620000" y="0"/>
                </a:lnTo>
                <a:lnTo>
                  <a:pt x="7620000" y="4267200"/>
                </a:lnTo>
                <a:lnTo>
                  <a:pt x="552176" y="4267200"/>
                </a:lnTo>
                <a:cubicBezTo>
                  <a:pt x="247218" y="4267200"/>
                  <a:pt x="0" y="4019982"/>
                  <a:pt x="0" y="3715024"/>
                </a:cubicBezTo>
                <a:lnTo>
                  <a:pt x="0" y="552176"/>
                </a:lnTo>
                <a:cubicBezTo>
                  <a:pt x="0" y="247218"/>
                  <a:pt x="247218" y="0"/>
                  <a:pt x="552176" y="0"/>
                </a:cubicBezTo>
                <a:close/>
              </a:path>
            </a:pathLst>
          </a:custGeom>
          <a:noFill/>
          <a:ln>
            <a:noFill/>
          </a:ln>
        </p:spPr>
      </p:pic>
      <p:sp>
        <p:nvSpPr>
          <p:cNvPr id="926" name="Google Shape;926;p93"/>
          <p:cNvSpPr/>
          <p:nvPr/>
        </p:nvSpPr>
        <p:spPr>
          <a:xfrm>
            <a:off x="3429000" y="971550"/>
            <a:ext cx="5715000" cy="3200400"/>
          </a:xfrm>
          <a:custGeom>
            <a:rect b="b" l="l" r="r" t="t"/>
            <a:pathLst>
              <a:path extrusionOk="0" h="4267200" w="7620000">
                <a:moveTo>
                  <a:pt x="552176" y="0"/>
                </a:moveTo>
                <a:lnTo>
                  <a:pt x="7620000" y="0"/>
                </a:lnTo>
                <a:lnTo>
                  <a:pt x="7620000" y="4267200"/>
                </a:lnTo>
                <a:lnTo>
                  <a:pt x="552176" y="4267200"/>
                </a:lnTo>
                <a:cubicBezTo>
                  <a:pt x="247218" y="4267200"/>
                  <a:pt x="0" y="4019982"/>
                  <a:pt x="0" y="3715024"/>
                </a:cubicBezTo>
                <a:lnTo>
                  <a:pt x="0" y="552176"/>
                </a:lnTo>
                <a:cubicBezTo>
                  <a:pt x="0" y="247218"/>
                  <a:pt x="247218" y="0"/>
                  <a:pt x="552176" y="0"/>
                </a:cubicBezTo>
                <a:close/>
              </a:path>
            </a:pathLst>
          </a:custGeom>
          <a:gradFill>
            <a:gsLst>
              <a:gs pos="0">
                <a:srgbClr val="7F7F7F">
                  <a:alpha val="72941"/>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27" name="Google Shape;927;p93"/>
          <p:cNvSpPr/>
          <p:nvPr/>
        </p:nvSpPr>
        <p:spPr>
          <a:xfrm>
            <a:off x="400049" y="1868214"/>
            <a:ext cx="4613400" cy="1407300"/>
          </a:xfrm>
          <a:prstGeom prst="roundRect">
            <a:avLst>
              <a:gd fmla="val 50000" name="adj"/>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28" name="Google Shape;928;p93"/>
          <p:cNvSpPr txBox="1"/>
          <p:nvPr>
            <p:ph type="title"/>
          </p:nvPr>
        </p:nvSpPr>
        <p:spPr>
          <a:xfrm>
            <a:off x="1930881" y="2291289"/>
            <a:ext cx="2505000" cy="5679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lt1"/>
              </a:buClr>
              <a:buSzPts val="4100"/>
              <a:buFont typeface="Georgia"/>
              <a:buNone/>
            </a:pPr>
            <a:r>
              <a:rPr i="1" lang="en" sz="4100">
                <a:solidFill>
                  <a:schemeClr val="lt1"/>
                </a:solidFill>
              </a:rPr>
              <a:t>ENCORE</a:t>
            </a:r>
            <a:endParaRPr/>
          </a:p>
        </p:txBody>
      </p:sp>
      <p:sp>
        <p:nvSpPr>
          <p:cNvPr id="929" name="Google Shape;929;p93"/>
          <p:cNvSpPr/>
          <p:nvPr/>
        </p:nvSpPr>
        <p:spPr>
          <a:xfrm>
            <a:off x="623556" y="2077570"/>
            <a:ext cx="988500" cy="9885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930" name="Google Shape;930;p93"/>
          <p:cNvCxnSpPr/>
          <p:nvPr/>
        </p:nvCxnSpPr>
        <p:spPr>
          <a:xfrm>
            <a:off x="7032302" y="3532760"/>
            <a:ext cx="2111700" cy="0"/>
          </a:xfrm>
          <a:prstGeom prst="straightConnector1">
            <a:avLst/>
          </a:prstGeom>
          <a:noFill/>
          <a:ln cap="flat" cmpd="sng" w="9525">
            <a:solidFill>
              <a:schemeClr val="lt1"/>
            </a:solidFill>
            <a:prstDash val="solid"/>
            <a:miter lim="800000"/>
            <a:headEnd len="sm" w="sm" type="none"/>
            <a:tailEnd len="sm" w="sm" type="none"/>
          </a:ln>
        </p:spPr>
      </p:cxnSp>
      <p:grpSp>
        <p:nvGrpSpPr>
          <p:cNvPr id="931" name="Google Shape;931;p93"/>
          <p:cNvGrpSpPr/>
          <p:nvPr/>
        </p:nvGrpSpPr>
        <p:grpSpPr>
          <a:xfrm>
            <a:off x="5320661" y="1280386"/>
            <a:ext cx="560953" cy="463172"/>
            <a:chOff x="1168401" y="1482726"/>
            <a:chExt cx="346075" cy="285750"/>
          </a:xfrm>
        </p:grpSpPr>
        <p:sp>
          <p:nvSpPr>
            <p:cNvPr id="932" name="Google Shape;932;p93"/>
            <p:cNvSpPr/>
            <p:nvPr/>
          </p:nvSpPr>
          <p:spPr>
            <a:xfrm>
              <a:off x="1168401" y="1482726"/>
              <a:ext cx="346075" cy="285750"/>
            </a:xfrm>
            <a:custGeom>
              <a:rect b="b" l="l" r="r" t="t"/>
              <a:pathLst>
                <a:path extrusionOk="0" h="180" w="218">
                  <a:moveTo>
                    <a:pt x="218" y="142"/>
                  </a:moveTo>
                  <a:lnTo>
                    <a:pt x="104" y="142"/>
                  </a:lnTo>
                  <a:lnTo>
                    <a:pt x="66" y="180"/>
                  </a:lnTo>
                  <a:lnTo>
                    <a:pt x="66" y="142"/>
                  </a:lnTo>
                  <a:lnTo>
                    <a:pt x="0" y="142"/>
                  </a:lnTo>
                  <a:lnTo>
                    <a:pt x="0" y="0"/>
                  </a:lnTo>
                  <a:lnTo>
                    <a:pt x="218" y="0"/>
                  </a:lnTo>
                  <a:lnTo>
                    <a:pt x="218" y="142"/>
                  </a:lnTo>
                  <a:close/>
                </a:path>
              </a:pathLst>
            </a:custGeom>
            <a:noFill/>
            <a:ln cap="rnd" cmpd="sng" w="22225">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3" name="Google Shape;933;p93"/>
            <p:cNvSpPr/>
            <p:nvPr/>
          </p:nvSpPr>
          <p:spPr>
            <a:xfrm>
              <a:off x="1258889" y="1543051"/>
              <a:ext cx="58800" cy="60300"/>
            </a:xfrm>
            <a:prstGeom prst="rect">
              <a:avLst/>
            </a:prstGeom>
            <a:noFill/>
            <a:ln cap="flat" cmpd="sng" w="22225">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4" name="Google Shape;934;p93"/>
            <p:cNvSpPr/>
            <p:nvPr/>
          </p:nvSpPr>
          <p:spPr>
            <a:xfrm>
              <a:off x="1289051" y="1603376"/>
              <a:ext cx="28575" cy="52388"/>
            </a:xfrm>
            <a:custGeom>
              <a:rect b="b" l="l" r="r" t="t"/>
              <a:pathLst>
                <a:path extrusionOk="0" h="14" w="8">
                  <a:moveTo>
                    <a:pt x="8" y="0"/>
                  </a:moveTo>
                  <a:cubicBezTo>
                    <a:pt x="8" y="6"/>
                    <a:pt x="8" y="6"/>
                    <a:pt x="8" y="6"/>
                  </a:cubicBezTo>
                  <a:cubicBezTo>
                    <a:pt x="8" y="10"/>
                    <a:pt x="4" y="14"/>
                    <a:pt x="0" y="14"/>
                  </a:cubicBezTo>
                </a:path>
              </a:pathLst>
            </a:custGeom>
            <a:noFill/>
            <a:ln cap="rnd" cmpd="sng" w="22225">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5" name="Google Shape;935;p93"/>
            <p:cNvSpPr/>
            <p:nvPr/>
          </p:nvSpPr>
          <p:spPr>
            <a:xfrm>
              <a:off x="1363664" y="1543051"/>
              <a:ext cx="60300" cy="60300"/>
            </a:xfrm>
            <a:prstGeom prst="rect">
              <a:avLst/>
            </a:prstGeom>
            <a:noFill/>
            <a:ln cap="flat" cmpd="sng" w="22225">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6" name="Google Shape;936;p93"/>
            <p:cNvSpPr/>
            <p:nvPr/>
          </p:nvSpPr>
          <p:spPr>
            <a:xfrm>
              <a:off x="1393826" y="1603376"/>
              <a:ext cx="30163" cy="52388"/>
            </a:xfrm>
            <a:custGeom>
              <a:rect b="b" l="l" r="r" t="t"/>
              <a:pathLst>
                <a:path extrusionOk="0" h="14" w="8">
                  <a:moveTo>
                    <a:pt x="8" y="0"/>
                  </a:moveTo>
                  <a:cubicBezTo>
                    <a:pt x="8" y="6"/>
                    <a:pt x="8" y="6"/>
                    <a:pt x="8" y="6"/>
                  </a:cubicBezTo>
                  <a:cubicBezTo>
                    <a:pt x="8" y="10"/>
                    <a:pt x="4" y="14"/>
                    <a:pt x="0" y="14"/>
                  </a:cubicBezTo>
                </a:path>
              </a:pathLst>
            </a:custGeom>
            <a:noFill/>
            <a:ln cap="rnd" cmpd="sng" w="22225">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937" name="Google Shape;937;p93"/>
          <p:cNvGrpSpPr/>
          <p:nvPr/>
        </p:nvGrpSpPr>
        <p:grpSpPr>
          <a:xfrm>
            <a:off x="881853" y="2355287"/>
            <a:ext cx="472328" cy="433148"/>
            <a:chOff x="7005638" y="2909888"/>
            <a:chExt cx="344488" cy="315913"/>
          </a:xfrm>
        </p:grpSpPr>
        <p:sp>
          <p:nvSpPr>
            <p:cNvPr id="938" name="Google Shape;938;p93"/>
            <p:cNvSpPr/>
            <p:nvPr/>
          </p:nvSpPr>
          <p:spPr>
            <a:xfrm>
              <a:off x="7140575" y="2909888"/>
              <a:ext cx="74700" cy="76200"/>
            </a:xfrm>
            <a:prstGeom prst="ellipse">
              <a:avLst/>
            </a:prstGeom>
            <a:noFill/>
            <a:ln cap="flat" cmpd="sng" w="1905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39" name="Google Shape;939;p93"/>
            <p:cNvSpPr/>
            <p:nvPr/>
          </p:nvSpPr>
          <p:spPr>
            <a:xfrm>
              <a:off x="7261225" y="2940051"/>
              <a:ext cx="44400" cy="45900"/>
            </a:xfrm>
            <a:prstGeom prst="ellipse">
              <a:avLst/>
            </a:prstGeom>
            <a:noFill/>
            <a:ln cap="flat" cmpd="sng" w="1905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0" name="Google Shape;940;p93"/>
            <p:cNvSpPr/>
            <p:nvPr/>
          </p:nvSpPr>
          <p:spPr>
            <a:xfrm>
              <a:off x="7050088" y="2940051"/>
              <a:ext cx="44400" cy="45900"/>
            </a:xfrm>
            <a:prstGeom prst="ellipse">
              <a:avLst/>
            </a:prstGeom>
            <a:noFill/>
            <a:ln cap="flat" cmpd="sng" w="1905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1" name="Google Shape;941;p93"/>
            <p:cNvSpPr/>
            <p:nvPr/>
          </p:nvSpPr>
          <p:spPr>
            <a:xfrm>
              <a:off x="7005638" y="3170238"/>
              <a:ext cx="344488" cy="55563"/>
            </a:xfrm>
            <a:custGeom>
              <a:rect b="b" l="l" r="r" t="t"/>
              <a:pathLst>
                <a:path extrusionOk="0" h="15" w="92">
                  <a:moveTo>
                    <a:pt x="66" y="0"/>
                  </a:moveTo>
                  <a:cubicBezTo>
                    <a:pt x="81" y="1"/>
                    <a:pt x="92" y="4"/>
                    <a:pt x="92" y="7"/>
                  </a:cubicBezTo>
                  <a:cubicBezTo>
                    <a:pt x="92" y="11"/>
                    <a:pt x="71" y="15"/>
                    <a:pt x="46" y="15"/>
                  </a:cubicBezTo>
                  <a:cubicBezTo>
                    <a:pt x="21" y="15"/>
                    <a:pt x="0" y="11"/>
                    <a:pt x="0" y="7"/>
                  </a:cubicBezTo>
                  <a:cubicBezTo>
                    <a:pt x="0" y="4"/>
                    <a:pt x="11" y="1"/>
                    <a:pt x="26" y="0"/>
                  </a:cubicBezTo>
                </a:path>
              </a:pathLst>
            </a:custGeom>
            <a:noFill/>
            <a:ln cap="rnd" cmpd="sng" w="1905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2" name="Google Shape;942;p93"/>
            <p:cNvSpPr/>
            <p:nvPr/>
          </p:nvSpPr>
          <p:spPr>
            <a:xfrm>
              <a:off x="7140575" y="3014663"/>
              <a:ext cx="74613" cy="136525"/>
            </a:xfrm>
            <a:custGeom>
              <a:rect b="b" l="l" r="r" t="t"/>
              <a:pathLst>
                <a:path extrusionOk="0" h="36" w="20">
                  <a:moveTo>
                    <a:pt x="20" y="36"/>
                  </a:moveTo>
                  <a:cubicBezTo>
                    <a:pt x="0" y="36"/>
                    <a:pt x="0" y="36"/>
                    <a:pt x="0" y="36"/>
                  </a:cubicBezTo>
                  <a:cubicBezTo>
                    <a:pt x="0" y="10"/>
                    <a:pt x="0" y="10"/>
                    <a:pt x="0" y="10"/>
                  </a:cubicBezTo>
                  <a:cubicBezTo>
                    <a:pt x="0" y="4"/>
                    <a:pt x="4" y="0"/>
                    <a:pt x="10" y="0"/>
                  </a:cubicBezTo>
                  <a:cubicBezTo>
                    <a:pt x="16" y="0"/>
                    <a:pt x="20" y="4"/>
                    <a:pt x="20" y="10"/>
                  </a:cubicBezTo>
                  <a:lnTo>
                    <a:pt x="20" y="36"/>
                  </a:lnTo>
                  <a:close/>
                </a:path>
              </a:pathLst>
            </a:custGeom>
            <a:noFill/>
            <a:ln cap="flat" cmpd="sng" w="1905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3" name="Google Shape;943;p93"/>
            <p:cNvSpPr/>
            <p:nvPr/>
          </p:nvSpPr>
          <p:spPr>
            <a:xfrm>
              <a:off x="7261225" y="3014663"/>
              <a:ext cx="44450" cy="106363"/>
            </a:xfrm>
            <a:custGeom>
              <a:rect b="b" l="l" r="r" t="t"/>
              <a:pathLst>
                <a:path extrusionOk="0" h="28" w="12">
                  <a:moveTo>
                    <a:pt x="12" y="28"/>
                  </a:moveTo>
                  <a:cubicBezTo>
                    <a:pt x="0" y="28"/>
                    <a:pt x="0" y="28"/>
                    <a:pt x="0" y="28"/>
                  </a:cubicBezTo>
                  <a:cubicBezTo>
                    <a:pt x="0" y="6"/>
                    <a:pt x="0" y="6"/>
                    <a:pt x="0" y="6"/>
                  </a:cubicBezTo>
                  <a:cubicBezTo>
                    <a:pt x="0" y="3"/>
                    <a:pt x="3" y="0"/>
                    <a:pt x="6" y="0"/>
                  </a:cubicBezTo>
                  <a:cubicBezTo>
                    <a:pt x="9" y="0"/>
                    <a:pt x="12" y="3"/>
                    <a:pt x="12" y="6"/>
                  </a:cubicBezTo>
                  <a:lnTo>
                    <a:pt x="12" y="28"/>
                  </a:lnTo>
                  <a:close/>
                </a:path>
              </a:pathLst>
            </a:custGeom>
            <a:noFill/>
            <a:ln cap="flat" cmpd="sng" w="1905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44" name="Google Shape;944;p93"/>
            <p:cNvSpPr/>
            <p:nvPr/>
          </p:nvSpPr>
          <p:spPr>
            <a:xfrm>
              <a:off x="7050088" y="3014663"/>
              <a:ext cx="44450" cy="106363"/>
            </a:xfrm>
            <a:custGeom>
              <a:rect b="b" l="l" r="r" t="t"/>
              <a:pathLst>
                <a:path extrusionOk="0" h="28" w="12">
                  <a:moveTo>
                    <a:pt x="12" y="28"/>
                  </a:moveTo>
                  <a:cubicBezTo>
                    <a:pt x="0" y="28"/>
                    <a:pt x="0" y="28"/>
                    <a:pt x="0" y="28"/>
                  </a:cubicBezTo>
                  <a:cubicBezTo>
                    <a:pt x="0" y="6"/>
                    <a:pt x="0" y="6"/>
                    <a:pt x="0" y="6"/>
                  </a:cubicBezTo>
                  <a:cubicBezTo>
                    <a:pt x="0" y="3"/>
                    <a:pt x="3" y="0"/>
                    <a:pt x="6" y="0"/>
                  </a:cubicBezTo>
                  <a:cubicBezTo>
                    <a:pt x="9" y="0"/>
                    <a:pt x="12" y="3"/>
                    <a:pt x="12" y="6"/>
                  </a:cubicBezTo>
                  <a:lnTo>
                    <a:pt x="12" y="28"/>
                  </a:lnTo>
                  <a:close/>
                </a:path>
              </a:pathLst>
            </a:custGeom>
            <a:noFill/>
            <a:ln cap="flat" cmpd="sng" w="1905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945" name="Google Shape;945;p93"/>
          <p:cNvSpPr/>
          <p:nvPr/>
        </p:nvSpPr>
        <p:spPr>
          <a:xfrm>
            <a:off x="5320655" y="2052377"/>
            <a:ext cx="3423300" cy="1038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1" lang="en">
                <a:solidFill>
                  <a:schemeClr val="lt1"/>
                </a:solidFill>
              </a:rPr>
              <a:t>ENCORE is an integrated application to perform various pre-poll, post poll and poll day activities like </a:t>
            </a:r>
            <a:r>
              <a:rPr i="1" lang="en">
                <a:solidFill>
                  <a:schemeClr val="lt1"/>
                </a:solidFill>
              </a:rPr>
              <a:t>candidate nomination, scrutiny, permission, voter turnout, counting and many more...</a:t>
            </a:r>
            <a:endParaRPr i="1" sz="1400">
              <a:solidFill>
                <a:schemeClr val="lt1"/>
              </a:solidFill>
              <a:latin typeface="Arial"/>
              <a:ea typeface="Arial"/>
              <a:cs typeface="Arial"/>
              <a:sym typeface="Arial"/>
            </a:endParaRPr>
          </a:p>
        </p:txBody>
      </p:sp>
      <p:sp>
        <p:nvSpPr>
          <p:cNvPr id="946" name="Google Shape;946;p93"/>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947" name="Google Shape;947;p93"/>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76"/>
          <p:cNvPicPr preferRelativeResize="0"/>
          <p:nvPr/>
        </p:nvPicPr>
        <p:blipFill>
          <a:blip r:embed="rId3">
            <a:alphaModFix/>
          </a:blip>
          <a:stretch>
            <a:fillRect/>
          </a:stretch>
        </p:blipFill>
        <p:spPr>
          <a:xfrm>
            <a:off x="1200" y="0"/>
            <a:ext cx="9144000" cy="5143500"/>
          </a:xfrm>
          <a:prstGeom prst="rect">
            <a:avLst/>
          </a:prstGeom>
          <a:noFill/>
          <a:ln>
            <a:noFill/>
          </a:ln>
        </p:spPr>
      </p:pic>
      <p:sp>
        <p:nvSpPr>
          <p:cNvPr id="473" name="Google Shape;473;p76"/>
          <p:cNvSpPr/>
          <p:nvPr/>
        </p:nvSpPr>
        <p:spPr>
          <a:xfrm>
            <a:off x="0" y="0"/>
            <a:ext cx="9144000" cy="5143500"/>
          </a:xfrm>
          <a:prstGeom prst="rect">
            <a:avLst/>
          </a:prstGeom>
          <a:gradFill>
            <a:gsLst>
              <a:gs pos="0">
                <a:srgbClr val="2F2F37">
                  <a:alpha val="43529"/>
                </a:srgbClr>
              </a:gs>
              <a:gs pos="94000">
                <a:srgbClr val="1E1E24">
                  <a:alpha val="84313"/>
                </a:srgbClr>
              </a:gs>
              <a:gs pos="100000">
                <a:srgbClr val="1E1E24">
                  <a:alpha val="84313"/>
                </a:srgbClr>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4" name="Google Shape;474;p76"/>
          <p:cNvSpPr txBox="1"/>
          <p:nvPr/>
        </p:nvSpPr>
        <p:spPr>
          <a:xfrm>
            <a:off x="125025" y="2216652"/>
            <a:ext cx="30540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lt1"/>
                </a:solidFill>
                <a:latin typeface="Cambria"/>
                <a:ea typeface="Cambria"/>
                <a:cs typeface="Cambria"/>
                <a:sym typeface="Cambria"/>
              </a:rPr>
              <a:t>Purpose </a:t>
            </a:r>
            <a:endParaRPr b="1" sz="2500">
              <a:solidFill>
                <a:schemeClr val="lt1"/>
              </a:solidFill>
              <a:latin typeface="Cambria"/>
              <a:ea typeface="Cambria"/>
              <a:cs typeface="Cambria"/>
              <a:sym typeface="Cambria"/>
            </a:endParaRPr>
          </a:p>
          <a:p>
            <a:pPr indent="0" lvl="0" marL="0" rtl="0" algn="l">
              <a:spcBef>
                <a:spcPts val="0"/>
              </a:spcBef>
              <a:spcAft>
                <a:spcPts val="0"/>
              </a:spcAft>
              <a:buNone/>
            </a:pPr>
            <a:r>
              <a:rPr b="1" lang="en" sz="2500">
                <a:solidFill>
                  <a:schemeClr val="lt1"/>
                </a:solidFill>
                <a:latin typeface="Cambria"/>
                <a:ea typeface="Cambria"/>
                <a:cs typeface="Cambria"/>
                <a:sym typeface="Cambria"/>
              </a:rPr>
              <a:t>to launch</a:t>
            </a:r>
            <a:endParaRPr b="1" sz="2500">
              <a:solidFill>
                <a:schemeClr val="lt1"/>
              </a:solidFill>
              <a:latin typeface="Cambria"/>
              <a:ea typeface="Cambria"/>
              <a:cs typeface="Cambria"/>
              <a:sym typeface="Cambria"/>
            </a:endParaRPr>
          </a:p>
          <a:p>
            <a:pPr indent="0" lvl="0" marL="0" rtl="0" algn="l">
              <a:spcBef>
                <a:spcPts val="0"/>
              </a:spcBef>
              <a:spcAft>
                <a:spcPts val="0"/>
              </a:spcAft>
              <a:buNone/>
            </a:pPr>
            <a:r>
              <a:rPr b="1" lang="en" sz="2500">
                <a:solidFill>
                  <a:schemeClr val="lt1"/>
                </a:solidFill>
                <a:latin typeface="Cambria"/>
                <a:ea typeface="Cambria"/>
                <a:cs typeface="Cambria"/>
                <a:sym typeface="Cambria"/>
              </a:rPr>
              <a:t>Voter Helpline App</a:t>
            </a:r>
            <a:endParaRPr b="1" sz="2500">
              <a:solidFill>
                <a:schemeClr val="lt1"/>
              </a:solidFill>
              <a:latin typeface="Cambria"/>
              <a:ea typeface="Cambria"/>
              <a:cs typeface="Cambria"/>
              <a:sym typeface="Cambria"/>
            </a:endParaRPr>
          </a:p>
        </p:txBody>
      </p:sp>
      <p:sp>
        <p:nvSpPr>
          <p:cNvPr id="475" name="Google Shape;475;p76"/>
          <p:cNvSpPr txBox="1"/>
          <p:nvPr/>
        </p:nvSpPr>
        <p:spPr>
          <a:xfrm>
            <a:off x="171466" y="3604902"/>
            <a:ext cx="4104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Calibri"/>
                <a:ea typeface="Calibri"/>
                <a:cs typeface="Calibri"/>
                <a:sym typeface="Calibri"/>
              </a:rPr>
              <a:t>Voter Helpline is an umbrella app for all voters from Registration to Results and from Candidate to Counting.</a:t>
            </a:r>
            <a:endParaRPr sz="1600">
              <a:solidFill>
                <a:schemeClr val="lt1"/>
              </a:solidFill>
              <a:latin typeface="Calibri"/>
              <a:ea typeface="Calibri"/>
              <a:cs typeface="Calibri"/>
              <a:sym typeface="Calibri"/>
            </a:endParaRPr>
          </a:p>
        </p:txBody>
      </p:sp>
      <p:pic>
        <p:nvPicPr>
          <p:cNvPr descr="C:\Users\Admin\OneDrive\Desktop\Picture1.png" id="476" name="Google Shape;476;p76"/>
          <p:cNvPicPr preferRelativeResize="0"/>
          <p:nvPr/>
        </p:nvPicPr>
        <p:blipFill rotWithShape="1">
          <a:blip r:embed="rId4">
            <a:alphaModFix/>
          </a:blip>
          <a:srcRect b="0" l="0" r="0" t="0"/>
          <a:stretch/>
        </p:blipFill>
        <p:spPr>
          <a:xfrm>
            <a:off x="7355384" y="4492823"/>
            <a:ext cx="1764506" cy="731044"/>
          </a:xfrm>
          <a:prstGeom prst="rect">
            <a:avLst/>
          </a:prstGeom>
          <a:noFill/>
          <a:ln>
            <a:noFill/>
          </a:ln>
        </p:spPr>
      </p:pic>
      <p:pic>
        <p:nvPicPr>
          <p:cNvPr id="477" name="Google Shape;477;p76"/>
          <p:cNvPicPr preferRelativeResize="0"/>
          <p:nvPr/>
        </p:nvPicPr>
        <p:blipFill rotWithShape="1">
          <a:blip r:embed="rId5">
            <a:alphaModFix/>
          </a:blip>
          <a:srcRect b="5793" l="0" r="0" t="0"/>
          <a:stretch/>
        </p:blipFill>
        <p:spPr>
          <a:xfrm>
            <a:off x="5265975" y="1101026"/>
            <a:ext cx="1677749" cy="3399524"/>
          </a:xfrm>
          <a:prstGeom prst="rect">
            <a:avLst/>
          </a:prstGeom>
          <a:noFill/>
          <a:ln>
            <a:noFill/>
          </a:ln>
        </p:spPr>
      </p:pic>
      <p:sp>
        <p:nvSpPr>
          <p:cNvPr id="478" name="Google Shape;478;p76"/>
          <p:cNvSpPr txBox="1"/>
          <p:nvPr/>
        </p:nvSpPr>
        <p:spPr>
          <a:xfrm>
            <a:off x="692350" y="86906"/>
            <a:ext cx="7842000" cy="638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600"/>
              <a:buFont typeface="Arial"/>
              <a:buNone/>
            </a:pPr>
            <a:r>
              <a:rPr b="1" lang="en" sz="3700">
                <a:solidFill>
                  <a:schemeClr val="lt2"/>
                </a:solidFill>
                <a:latin typeface="Spectral"/>
                <a:ea typeface="Spectral"/>
                <a:cs typeface="Spectral"/>
                <a:sym typeface="Spectral"/>
              </a:rPr>
              <a:t>Voter Helpline App</a:t>
            </a:r>
            <a:endParaRPr b="1" sz="3700">
              <a:solidFill>
                <a:schemeClr val="lt2"/>
              </a:solidFill>
              <a:latin typeface="Spectral"/>
              <a:ea typeface="Spectral"/>
              <a:cs typeface="Spectral"/>
              <a:sym typeface="Spectral"/>
            </a:endParaRPr>
          </a:p>
        </p:txBody>
      </p:sp>
      <p:pic>
        <p:nvPicPr>
          <p:cNvPr id="479" name="Google Shape;479;p76"/>
          <p:cNvPicPr preferRelativeResize="0"/>
          <p:nvPr/>
        </p:nvPicPr>
        <p:blipFill rotWithShape="1">
          <a:blip r:embed="rId6">
            <a:alphaModFix/>
          </a:blip>
          <a:srcRect b="0" l="0" r="0" t="0"/>
          <a:stretch/>
        </p:blipFill>
        <p:spPr>
          <a:xfrm>
            <a:off x="4801200" y="996427"/>
            <a:ext cx="2560132" cy="3709630"/>
          </a:xfrm>
          <a:prstGeom prst="rect">
            <a:avLst/>
          </a:prstGeom>
          <a:noFill/>
          <a:ln>
            <a:noFill/>
          </a:ln>
        </p:spPr>
      </p:pic>
      <p:pic>
        <p:nvPicPr>
          <p:cNvPr id="480" name="Google Shape;480;p76"/>
          <p:cNvPicPr preferRelativeResize="0"/>
          <p:nvPr/>
        </p:nvPicPr>
        <p:blipFill rotWithShape="1">
          <a:blip r:embed="rId7">
            <a:alphaModFix/>
          </a:blip>
          <a:srcRect b="5446" l="0" r="0" t="0"/>
          <a:stretch/>
        </p:blipFill>
        <p:spPr>
          <a:xfrm>
            <a:off x="6638673" y="1077521"/>
            <a:ext cx="1711474" cy="3399524"/>
          </a:xfrm>
          <a:prstGeom prst="rect">
            <a:avLst/>
          </a:prstGeom>
          <a:noFill/>
          <a:ln>
            <a:noFill/>
          </a:ln>
        </p:spPr>
      </p:pic>
      <p:pic>
        <p:nvPicPr>
          <p:cNvPr id="481" name="Google Shape;481;p76"/>
          <p:cNvPicPr preferRelativeResize="0"/>
          <p:nvPr/>
        </p:nvPicPr>
        <p:blipFill rotWithShape="1">
          <a:blip r:embed="rId6">
            <a:alphaModFix/>
          </a:blip>
          <a:srcRect b="0" l="0" r="0" t="0"/>
          <a:stretch/>
        </p:blipFill>
        <p:spPr>
          <a:xfrm>
            <a:off x="6198317" y="988508"/>
            <a:ext cx="2560132" cy="370963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9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953" name="Google Shape;953;p94"/>
          <p:cNvSpPr txBox="1"/>
          <p:nvPr>
            <p:ph idx="4294967295" type="title"/>
          </p:nvPr>
        </p:nvSpPr>
        <p:spPr>
          <a:xfrm>
            <a:off x="115200" y="161841"/>
            <a:ext cx="8925000" cy="3294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57142"/>
              <a:buFont typeface="Calibri"/>
              <a:buNone/>
            </a:pPr>
            <a:r>
              <a:rPr lang="en" sz="3500"/>
              <a:t>ENCORE</a:t>
            </a:r>
            <a:endParaRPr sz="3500"/>
          </a:p>
        </p:txBody>
      </p:sp>
      <p:sp>
        <p:nvSpPr>
          <p:cNvPr id="954" name="Google Shape;954;p94"/>
          <p:cNvSpPr/>
          <p:nvPr/>
        </p:nvSpPr>
        <p:spPr>
          <a:xfrm>
            <a:off x="1099517" y="1194303"/>
            <a:ext cx="3647953" cy="715305"/>
          </a:xfrm>
          <a:custGeom>
            <a:rect b="b" l="l" r="r" t="t"/>
            <a:pathLst>
              <a:path extrusionOk="0" h="822190" w="4075925">
                <a:moveTo>
                  <a:pt x="4075394" y="0"/>
                </a:moveTo>
                <a:cubicBezTo>
                  <a:pt x="4030746" y="0"/>
                  <a:pt x="3986097" y="0"/>
                  <a:pt x="3941390" y="0"/>
                </a:cubicBezTo>
                <a:cubicBezTo>
                  <a:pt x="3822210" y="0"/>
                  <a:pt x="3703031" y="0"/>
                  <a:pt x="3583851" y="0"/>
                </a:cubicBezTo>
                <a:cubicBezTo>
                  <a:pt x="3412171" y="0"/>
                  <a:pt x="3240433" y="0"/>
                  <a:pt x="3068754" y="0"/>
                </a:cubicBezTo>
                <a:cubicBezTo>
                  <a:pt x="2866546" y="0"/>
                  <a:pt x="2664398" y="0"/>
                  <a:pt x="2462191" y="0"/>
                </a:cubicBezTo>
                <a:cubicBezTo>
                  <a:pt x="2251547" y="0"/>
                  <a:pt x="2040902" y="0"/>
                  <a:pt x="1830199" y="0"/>
                </a:cubicBezTo>
                <a:cubicBezTo>
                  <a:pt x="1633089" y="0"/>
                  <a:pt x="1435980" y="0"/>
                  <a:pt x="1238871" y="0"/>
                </a:cubicBezTo>
                <a:cubicBezTo>
                  <a:pt x="1077328" y="0"/>
                  <a:pt x="915785" y="0"/>
                  <a:pt x="754242" y="0"/>
                </a:cubicBezTo>
                <a:cubicBezTo>
                  <a:pt x="650296" y="0"/>
                  <a:pt x="546351" y="0"/>
                  <a:pt x="442347" y="0"/>
                </a:cubicBezTo>
                <a:cubicBezTo>
                  <a:pt x="199476" y="0"/>
                  <a:pt x="5003" y="163008"/>
                  <a:pt x="199" y="412441"/>
                </a:cubicBezTo>
                <a:cubicBezTo>
                  <a:pt x="-622" y="454160"/>
                  <a:pt x="-2848" y="577090"/>
                  <a:pt x="85980" y="684316"/>
                </a:cubicBezTo>
                <a:cubicBezTo>
                  <a:pt x="202230" y="824590"/>
                  <a:pt x="395414" y="822187"/>
                  <a:pt x="395414" y="822187"/>
                </a:cubicBezTo>
                <a:lnTo>
                  <a:pt x="395414" y="759141"/>
                </a:lnTo>
                <a:cubicBezTo>
                  <a:pt x="395414" y="759141"/>
                  <a:pt x="53578" y="729785"/>
                  <a:pt x="53578" y="411094"/>
                </a:cubicBezTo>
                <a:cubicBezTo>
                  <a:pt x="53578" y="278379"/>
                  <a:pt x="128871" y="155215"/>
                  <a:pt x="250921" y="100723"/>
                </a:cubicBezTo>
                <a:cubicBezTo>
                  <a:pt x="314671" y="72305"/>
                  <a:pt x="380824" y="70547"/>
                  <a:pt x="448910" y="70547"/>
                </a:cubicBezTo>
                <a:cubicBezTo>
                  <a:pt x="554554" y="70547"/>
                  <a:pt x="660257" y="70547"/>
                  <a:pt x="765902" y="70547"/>
                </a:cubicBezTo>
                <a:cubicBezTo>
                  <a:pt x="929730" y="70547"/>
                  <a:pt x="1093558" y="70547"/>
                  <a:pt x="1257386" y="70547"/>
                </a:cubicBezTo>
                <a:cubicBezTo>
                  <a:pt x="1456781" y="70547"/>
                  <a:pt x="1656175" y="70547"/>
                  <a:pt x="1855570" y="70547"/>
                </a:cubicBezTo>
                <a:cubicBezTo>
                  <a:pt x="2067914" y="70547"/>
                  <a:pt x="2280316" y="70547"/>
                  <a:pt x="2492660" y="70547"/>
                </a:cubicBezTo>
                <a:cubicBezTo>
                  <a:pt x="2695394" y="70547"/>
                  <a:pt x="2898187" y="70547"/>
                  <a:pt x="3100921" y="70547"/>
                </a:cubicBezTo>
                <a:cubicBezTo>
                  <a:pt x="3271488" y="70547"/>
                  <a:pt x="3442054" y="70547"/>
                  <a:pt x="3612562" y="70547"/>
                </a:cubicBezTo>
                <a:cubicBezTo>
                  <a:pt x="3728343" y="70547"/>
                  <a:pt x="3844066" y="70547"/>
                  <a:pt x="3959847" y="70547"/>
                </a:cubicBezTo>
                <a:cubicBezTo>
                  <a:pt x="3998519" y="70547"/>
                  <a:pt x="4037250" y="70547"/>
                  <a:pt x="4075922" y="70547"/>
                </a:cubicBezTo>
                <a:cubicBezTo>
                  <a:pt x="4075980" y="70605"/>
                  <a:pt x="4075394" y="0"/>
                  <a:pt x="4075394" y="0"/>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5" name="Google Shape;955;p94"/>
          <p:cNvSpPr/>
          <p:nvPr/>
        </p:nvSpPr>
        <p:spPr>
          <a:xfrm>
            <a:off x="1188947" y="1280411"/>
            <a:ext cx="559800" cy="543900"/>
          </a:xfrm>
          <a:prstGeom prst="ellipse">
            <a:avLst/>
          </a:prstGeom>
          <a:solidFill>
            <a:schemeClr val="accen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956" name="Google Shape;956;p94"/>
          <p:cNvGrpSpPr/>
          <p:nvPr/>
        </p:nvGrpSpPr>
        <p:grpSpPr>
          <a:xfrm>
            <a:off x="1271249" y="1360471"/>
            <a:ext cx="395021" cy="384292"/>
            <a:chOff x="2133600" y="990600"/>
            <a:chExt cx="4876800" cy="4876800"/>
          </a:xfrm>
        </p:grpSpPr>
        <p:sp>
          <p:nvSpPr>
            <p:cNvPr id="957" name="Google Shape;957;p94"/>
            <p:cNvSpPr/>
            <p:nvPr/>
          </p:nvSpPr>
          <p:spPr>
            <a:xfrm>
              <a:off x="2819400" y="990600"/>
              <a:ext cx="3505198" cy="4876800"/>
            </a:xfrm>
            <a:custGeom>
              <a:rect b="b" l="l" r="r" t="t"/>
              <a:pathLst>
                <a:path extrusionOk="0" h="4876800" w="3505198">
                  <a:moveTo>
                    <a:pt x="2912878" y="1979162"/>
                  </a:moveTo>
                  <a:cubicBezTo>
                    <a:pt x="2946625" y="1971323"/>
                    <a:pt x="2971800" y="1941128"/>
                    <a:pt x="2971800" y="1905000"/>
                  </a:cubicBezTo>
                  <a:lnTo>
                    <a:pt x="2971800" y="1600200"/>
                  </a:lnTo>
                  <a:cubicBezTo>
                    <a:pt x="2971800" y="1558119"/>
                    <a:pt x="2937682" y="1524000"/>
                    <a:pt x="2895600" y="1524000"/>
                  </a:cubicBezTo>
                  <a:lnTo>
                    <a:pt x="2743200" y="1524000"/>
                  </a:lnTo>
                  <a:lnTo>
                    <a:pt x="2743200" y="1371600"/>
                  </a:lnTo>
                  <a:lnTo>
                    <a:pt x="2819400" y="1371600"/>
                  </a:lnTo>
                  <a:lnTo>
                    <a:pt x="3124200" y="1371600"/>
                  </a:lnTo>
                  <a:cubicBezTo>
                    <a:pt x="3166282" y="1371600"/>
                    <a:pt x="3200400" y="1337482"/>
                    <a:pt x="3200400" y="1295400"/>
                  </a:cubicBezTo>
                  <a:lnTo>
                    <a:pt x="3200400" y="990600"/>
                  </a:lnTo>
                  <a:cubicBezTo>
                    <a:pt x="3200400" y="948514"/>
                    <a:pt x="3166282" y="914400"/>
                    <a:pt x="3124200" y="914400"/>
                  </a:cubicBezTo>
                  <a:lnTo>
                    <a:pt x="2895600" y="914400"/>
                  </a:lnTo>
                  <a:lnTo>
                    <a:pt x="2895600" y="762000"/>
                  </a:lnTo>
                  <a:lnTo>
                    <a:pt x="3124200" y="762000"/>
                  </a:lnTo>
                  <a:cubicBezTo>
                    <a:pt x="3166282" y="762000"/>
                    <a:pt x="3200400" y="727886"/>
                    <a:pt x="3200400" y="685800"/>
                  </a:cubicBezTo>
                  <a:lnTo>
                    <a:pt x="3200400" y="381000"/>
                  </a:lnTo>
                  <a:cubicBezTo>
                    <a:pt x="3200400" y="338914"/>
                    <a:pt x="3166282" y="304800"/>
                    <a:pt x="3124200" y="304800"/>
                  </a:cubicBezTo>
                  <a:lnTo>
                    <a:pt x="2819400" y="304800"/>
                  </a:lnTo>
                  <a:lnTo>
                    <a:pt x="2590800" y="304800"/>
                  </a:lnTo>
                  <a:lnTo>
                    <a:pt x="2590800" y="76200"/>
                  </a:lnTo>
                  <a:cubicBezTo>
                    <a:pt x="2590800" y="34114"/>
                    <a:pt x="2556682" y="0"/>
                    <a:pt x="2514600" y="0"/>
                  </a:cubicBezTo>
                  <a:cubicBezTo>
                    <a:pt x="2472519" y="0"/>
                    <a:pt x="2438400" y="34114"/>
                    <a:pt x="2438400" y="76200"/>
                  </a:cubicBezTo>
                  <a:lnTo>
                    <a:pt x="2438400" y="304800"/>
                  </a:lnTo>
                  <a:lnTo>
                    <a:pt x="2209800" y="304800"/>
                  </a:lnTo>
                  <a:cubicBezTo>
                    <a:pt x="2167719" y="304800"/>
                    <a:pt x="2133600" y="338914"/>
                    <a:pt x="2133600" y="381000"/>
                  </a:cubicBezTo>
                  <a:lnTo>
                    <a:pt x="2133600" y="609600"/>
                  </a:lnTo>
                  <a:lnTo>
                    <a:pt x="1905000" y="609600"/>
                  </a:lnTo>
                  <a:lnTo>
                    <a:pt x="1752600" y="609600"/>
                  </a:lnTo>
                  <a:cubicBezTo>
                    <a:pt x="1626556" y="609600"/>
                    <a:pt x="1524000" y="712147"/>
                    <a:pt x="1524000" y="838200"/>
                  </a:cubicBezTo>
                  <a:lnTo>
                    <a:pt x="1524000" y="990600"/>
                  </a:lnTo>
                  <a:lnTo>
                    <a:pt x="1524000" y="1295400"/>
                  </a:lnTo>
                  <a:lnTo>
                    <a:pt x="914400" y="1295400"/>
                  </a:lnTo>
                  <a:lnTo>
                    <a:pt x="914400" y="1219200"/>
                  </a:lnTo>
                  <a:cubicBezTo>
                    <a:pt x="1013746" y="1219200"/>
                    <a:pt x="1098490" y="1155506"/>
                    <a:pt x="1129941" y="1066800"/>
                  </a:cubicBezTo>
                  <a:lnTo>
                    <a:pt x="1219200" y="1066800"/>
                  </a:lnTo>
                  <a:cubicBezTo>
                    <a:pt x="1242670" y="1066800"/>
                    <a:pt x="1264825" y="1055989"/>
                    <a:pt x="1279265" y="1037492"/>
                  </a:cubicBezTo>
                  <a:cubicBezTo>
                    <a:pt x="1293695" y="1018994"/>
                    <a:pt x="1298810" y="994886"/>
                    <a:pt x="1293124" y="972122"/>
                  </a:cubicBezTo>
                  <a:lnTo>
                    <a:pt x="1240593" y="762000"/>
                  </a:lnTo>
                  <a:lnTo>
                    <a:pt x="1371600" y="762000"/>
                  </a:lnTo>
                  <a:cubicBezTo>
                    <a:pt x="1402413" y="762000"/>
                    <a:pt x="1430198" y="743434"/>
                    <a:pt x="1441999" y="714961"/>
                  </a:cubicBezTo>
                  <a:cubicBezTo>
                    <a:pt x="1453791" y="686489"/>
                    <a:pt x="1447267" y="653713"/>
                    <a:pt x="1425483" y="631920"/>
                  </a:cubicBezTo>
                  <a:lnTo>
                    <a:pt x="1295400" y="501839"/>
                  </a:lnTo>
                  <a:lnTo>
                    <a:pt x="1295400" y="381000"/>
                  </a:lnTo>
                  <a:cubicBezTo>
                    <a:pt x="1295400" y="338914"/>
                    <a:pt x="1261282" y="304800"/>
                    <a:pt x="1219200" y="304800"/>
                  </a:cubicBezTo>
                  <a:lnTo>
                    <a:pt x="1211552" y="304800"/>
                  </a:lnTo>
                  <a:cubicBezTo>
                    <a:pt x="1196874" y="232614"/>
                    <a:pt x="1161402" y="165878"/>
                    <a:pt x="1108100" y="111844"/>
                  </a:cubicBezTo>
                  <a:cubicBezTo>
                    <a:pt x="1107862" y="111593"/>
                    <a:pt x="1107605" y="111342"/>
                    <a:pt x="1107357" y="111096"/>
                  </a:cubicBezTo>
                  <a:cubicBezTo>
                    <a:pt x="1034710" y="39453"/>
                    <a:pt x="939117" y="0"/>
                    <a:pt x="838200" y="0"/>
                  </a:cubicBezTo>
                  <a:lnTo>
                    <a:pt x="762000" y="0"/>
                  </a:lnTo>
                  <a:cubicBezTo>
                    <a:pt x="474107" y="0"/>
                    <a:pt x="238757" y="229237"/>
                    <a:pt x="228916" y="514768"/>
                  </a:cubicBezTo>
                  <a:lnTo>
                    <a:pt x="160446" y="651723"/>
                  </a:lnTo>
                  <a:cubicBezTo>
                    <a:pt x="148633" y="675344"/>
                    <a:pt x="149898" y="703395"/>
                    <a:pt x="163776" y="725863"/>
                  </a:cubicBezTo>
                  <a:cubicBezTo>
                    <a:pt x="177663" y="748327"/>
                    <a:pt x="202192" y="762000"/>
                    <a:pt x="228600" y="762000"/>
                  </a:cubicBezTo>
                  <a:lnTo>
                    <a:pt x="230644" y="762000"/>
                  </a:lnTo>
                  <a:cubicBezTo>
                    <a:pt x="243657" y="927726"/>
                    <a:pt x="325555" y="1079954"/>
                    <a:pt x="457200" y="1181967"/>
                  </a:cubicBezTo>
                  <a:lnTo>
                    <a:pt x="457200" y="1308621"/>
                  </a:lnTo>
                  <a:cubicBezTo>
                    <a:pt x="368113" y="1340891"/>
                    <a:pt x="304800" y="1431074"/>
                    <a:pt x="304800" y="1533144"/>
                  </a:cubicBezTo>
                  <a:lnTo>
                    <a:pt x="304800" y="1981200"/>
                  </a:lnTo>
                  <a:cubicBezTo>
                    <a:pt x="304800" y="2098701"/>
                    <a:pt x="358292" y="2203923"/>
                    <a:pt x="442179" y="2273865"/>
                  </a:cubicBezTo>
                  <a:cubicBezTo>
                    <a:pt x="369999" y="2363629"/>
                    <a:pt x="330718" y="2474233"/>
                    <a:pt x="330718" y="2590800"/>
                  </a:cubicBezTo>
                  <a:cubicBezTo>
                    <a:pt x="330718" y="2710739"/>
                    <a:pt x="372218" y="2824429"/>
                    <a:pt x="448456" y="2915536"/>
                  </a:cubicBezTo>
                  <a:lnTo>
                    <a:pt x="2930" y="4474864"/>
                  </a:lnTo>
                  <a:lnTo>
                    <a:pt x="2978" y="4474883"/>
                  </a:lnTo>
                  <a:cubicBezTo>
                    <a:pt x="1079" y="4481532"/>
                    <a:pt x="0" y="4488533"/>
                    <a:pt x="0" y="4495800"/>
                  </a:cubicBezTo>
                  <a:lnTo>
                    <a:pt x="0" y="4800600"/>
                  </a:lnTo>
                  <a:cubicBezTo>
                    <a:pt x="0" y="4842682"/>
                    <a:pt x="34119" y="4876800"/>
                    <a:pt x="76200" y="4876800"/>
                  </a:cubicBezTo>
                  <a:lnTo>
                    <a:pt x="685800" y="4876800"/>
                  </a:lnTo>
                  <a:lnTo>
                    <a:pt x="1295400" y="4876800"/>
                  </a:lnTo>
                  <a:cubicBezTo>
                    <a:pt x="1337482" y="4876800"/>
                    <a:pt x="1371600" y="4842682"/>
                    <a:pt x="1371600" y="4800600"/>
                  </a:cubicBezTo>
                  <a:cubicBezTo>
                    <a:pt x="1371600" y="4644686"/>
                    <a:pt x="1277417" y="4510421"/>
                    <a:pt x="1143000" y="4451509"/>
                  </a:cubicBezTo>
                  <a:lnTo>
                    <a:pt x="1143000" y="2895600"/>
                  </a:lnTo>
                  <a:lnTo>
                    <a:pt x="1143000" y="2362200"/>
                  </a:lnTo>
                  <a:lnTo>
                    <a:pt x="1295400" y="2362200"/>
                  </a:lnTo>
                  <a:cubicBezTo>
                    <a:pt x="1396327" y="2362200"/>
                    <a:pt x="1491910" y="2322738"/>
                    <a:pt x="1564548" y="2251101"/>
                  </a:cubicBezTo>
                  <a:cubicBezTo>
                    <a:pt x="1564796" y="2250853"/>
                    <a:pt x="1565053" y="2250605"/>
                    <a:pt x="1565291" y="2250358"/>
                  </a:cubicBezTo>
                  <a:cubicBezTo>
                    <a:pt x="1618583" y="2196322"/>
                    <a:pt x="1654035" y="2129581"/>
                    <a:pt x="1668713" y="2057400"/>
                  </a:cubicBezTo>
                  <a:lnTo>
                    <a:pt x="1905000" y="2057400"/>
                  </a:lnTo>
                  <a:cubicBezTo>
                    <a:pt x="1947082" y="2057400"/>
                    <a:pt x="1981200" y="2023282"/>
                    <a:pt x="1981200" y="1981200"/>
                  </a:cubicBezTo>
                  <a:cubicBezTo>
                    <a:pt x="1981200" y="1939119"/>
                    <a:pt x="1947082" y="1905000"/>
                    <a:pt x="1905000" y="1905000"/>
                  </a:cubicBezTo>
                  <a:lnTo>
                    <a:pt x="1295400" y="1905000"/>
                  </a:lnTo>
                  <a:lnTo>
                    <a:pt x="1143000" y="1905000"/>
                  </a:lnTo>
                  <a:lnTo>
                    <a:pt x="1143000" y="1752600"/>
                  </a:lnTo>
                  <a:lnTo>
                    <a:pt x="1752600" y="1752600"/>
                  </a:lnTo>
                  <a:cubicBezTo>
                    <a:pt x="1878644" y="1752600"/>
                    <a:pt x="1981200" y="1650054"/>
                    <a:pt x="1981200" y="1524000"/>
                  </a:cubicBezTo>
                  <a:lnTo>
                    <a:pt x="1981200" y="1066800"/>
                  </a:lnTo>
                  <a:lnTo>
                    <a:pt x="2133600" y="1066800"/>
                  </a:lnTo>
                  <a:lnTo>
                    <a:pt x="2133600" y="1295400"/>
                  </a:lnTo>
                  <a:cubicBezTo>
                    <a:pt x="2133600" y="1337482"/>
                    <a:pt x="2167719" y="1371600"/>
                    <a:pt x="2209800" y="1371600"/>
                  </a:cubicBezTo>
                  <a:lnTo>
                    <a:pt x="2286000" y="1371600"/>
                  </a:lnTo>
                  <a:lnTo>
                    <a:pt x="2286000" y="1524000"/>
                  </a:lnTo>
                  <a:lnTo>
                    <a:pt x="2133600" y="1524000"/>
                  </a:lnTo>
                  <a:cubicBezTo>
                    <a:pt x="2091519" y="1524000"/>
                    <a:pt x="2057400" y="1558119"/>
                    <a:pt x="2057400" y="1600200"/>
                  </a:cubicBezTo>
                  <a:lnTo>
                    <a:pt x="2057400" y="1905000"/>
                  </a:lnTo>
                  <a:cubicBezTo>
                    <a:pt x="2057400" y="1941128"/>
                    <a:pt x="2082575" y="1971323"/>
                    <a:pt x="2116322" y="1979162"/>
                  </a:cubicBezTo>
                  <a:lnTo>
                    <a:pt x="1525638" y="4784903"/>
                  </a:lnTo>
                  <a:cubicBezTo>
                    <a:pt x="1520904" y="4807373"/>
                    <a:pt x="1526562" y="4830775"/>
                    <a:pt x="1541031" y="4848616"/>
                  </a:cubicBezTo>
                  <a:cubicBezTo>
                    <a:pt x="1555499" y="4866447"/>
                    <a:pt x="1577235" y="4876800"/>
                    <a:pt x="1600200" y="4876800"/>
                  </a:cubicBezTo>
                  <a:lnTo>
                    <a:pt x="1752600" y="4876800"/>
                  </a:lnTo>
                  <a:cubicBezTo>
                    <a:pt x="1787224" y="4876800"/>
                    <a:pt x="1817484" y="4853464"/>
                    <a:pt x="1826285" y="4819993"/>
                  </a:cubicBezTo>
                  <a:lnTo>
                    <a:pt x="2313813" y="2967047"/>
                  </a:lnTo>
                  <a:lnTo>
                    <a:pt x="2362229" y="4802610"/>
                  </a:lnTo>
                  <a:cubicBezTo>
                    <a:pt x="2363315" y="4843892"/>
                    <a:pt x="2397100" y="4876800"/>
                    <a:pt x="2438400" y="4876800"/>
                  </a:cubicBezTo>
                  <a:lnTo>
                    <a:pt x="2590800" y="4876800"/>
                  </a:lnTo>
                  <a:cubicBezTo>
                    <a:pt x="2632101" y="4876800"/>
                    <a:pt x="2665886" y="4843892"/>
                    <a:pt x="2666972" y="4802610"/>
                  </a:cubicBezTo>
                  <a:lnTo>
                    <a:pt x="2715406" y="2967114"/>
                  </a:lnTo>
                  <a:lnTo>
                    <a:pt x="3202915" y="4819993"/>
                  </a:lnTo>
                  <a:cubicBezTo>
                    <a:pt x="3211716" y="4853464"/>
                    <a:pt x="3241977" y="4876800"/>
                    <a:pt x="3276600" y="4876800"/>
                  </a:cubicBezTo>
                  <a:lnTo>
                    <a:pt x="3429000" y="4876800"/>
                  </a:lnTo>
                  <a:cubicBezTo>
                    <a:pt x="3451965" y="4876800"/>
                    <a:pt x="3473701" y="4866447"/>
                    <a:pt x="3488169" y="4848616"/>
                  </a:cubicBezTo>
                  <a:cubicBezTo>
                    <a:pt x="3502638" y="4830775"/>
                    <a:pt x="3508296" y="4807373"/>
                    <a:pt x="3503562" y="4784903"/>
                  </a:cubicBezTo>
                  <a:close/>
                  <a:moveTo>
                    <a:pt x="3048000" y="1066800"/>
                  </a:moveTo>
                  <a:lnTo>
                    <a:pt x="3048000" y="1219200"/>
                  </a:lnTo>
                  <a:lnTo>
                    <a:pt x="2895600" y="1219200"/>
                  </a:lnTo>
                  <a:lnTo>
                    <a:pt x="2895600" y="1066800"/>
                  </a:lnTo>
                  <a:close/>
                  <a:moveTo>
                    <a:pt x="3048000" y="609600"/>
                  </a:moveTo>
                  <a:lnTo>
                    <a:pt x="2895600" y="609600"/>
                  </a:lnTo>
                  <a:lnTo>
                    <a:pt x="2895600" y="457200"/>
                  </a:lnTo>
                  <a:lnTo>
                    <a:pt x="3048000" y="457200"/>
                  </a:lnTo>
                  <a:close/>
                  <a:moveTo>
                    <a:pt x="1676400" y="838200"/>
                  </a:moveTo>
                  <a:cubicBezTo>
                    <a:pt x="1676400" y="796184"/>
                    <a:pt x="1710585" y="762000"/>
                    <a:pt x="1752600" y="762000"/>
                  </a:cubicBezTo>
                  <a:lnTo>
                    <a:pt x="1828800" y="762000"/>
                  </a:lnTo>
                  <a:lnTo>
                    <a:pt x="1828800" y="914400"/>
                  </a:lnTo>
                  <a:lnTo>
                    <a:pt x="1676400" y="914400"/>
                  </a:lnTo>
                  <a:close/>
                  <a:moveTo>
                    <a:pt x="1121607" y="914400"/>
                  </a:moveTo>
                  <a:lnTo>
                    <a:pt x="1066800" y="914400"/>
                  </a:lnTo>
                  <a:cubicBezTo>
                    <a:pt x="1024719" y="914400"/>
                    <a:pt x="990600" y="948514"/>
                    <a:pt x="990600" y="990600"/>
                  </a:cubicBezTo>
                  <a:cubicBezTo>
                    <a:pt x="990600" y="1032615"/>
                    <a:pt x="956415" y="1066800"/>
                    <a:pt x="914400" y="1066800"/>
                  </a:cubicBezTo>
                  <a:lnTo>
                    <a:pt x="838200" y="1066800"/>
                  </a:lnTo>
                  <a:cubicBezTo>
                    <a:pt x="796119" y="1066800"/>
                    <a:pt x="762000" y="1100919"/>
                    <a:pt x="762000" y="1143000"/>
                  </a:cubicBezTo>
                  <a:lnTo>
                    <a:pt x="762000" y="1295400"/>
                  </a:lnTo>
                  <a:lnTo>
                    <a:pt x="609600" y="1295400"/>
                  </a:lnTo>
                  <a:lnTo>
                    <a:pt x="609600" y="1143000"/>
                  </a:lnTo>
                  <a:lnTo>
                    <a:pt x="609600" y="990600"/>
                  </a:lnTo>
                  <a:lnTo>
                    <a:pt x="762000" y="990600"/>
                  </a:lnTo>
                  <a:cubicBezTo>
                    <a:pt x="804081" y="990600"/>
                    <a:pt x="838200" y="956481"/>
                    <a:pt x="838200" y="914400"/>
                  </a:cubicBezTo>
                  <a:lnTo>
                    <a:pt x="838200" y="762000"/>
                  </a:lnTo>
                  <a:lnTo>
                    <a:pt x="1083507" y="762000"/>
                  </a:lnTo>
                  <a:close/>
                  <a:moveTo>
                    <a:pt x="372951" y="567477"/>
                  </a:moveTo>
                  <a:cubicBezTo>
                    <a:pt x="378247" y="556896"/>
                    <a:pt x="381000" y="545232"/>
                    <a:pt x="381000" y="533400"/>
                  </a:cubicBezTo>
                  <a:cubicBezTo>
                    <a:pt x="381000" y="323315"/>
                    <a:pt x="551917" y="152400"/>
                    <a:pt x="762000" y="152400"/>
                  </a:cubicBezTo>
                  <a:lnTo>
                    <a:pt x="838200" y="152400"/>
                  </a:lnTo>
                  <a:cubicBezTo>
                    <a:pt x="898646" y="152400"/>
                    <a:pt x="956072" y="176133"/>
                    <a:pt x="999973" y="219238"/>
                  </a:cubicBezTo>
                  <a:cubicBezTo>
                    <a:pt x="1043073" y="263128"/>
                    <a:pt x="1066800" y="320552"/>
                    <a:pt x="1066800" y="381000"/>
                  </a:cubicBezTo>
                  <a:cubicBezTo>
                    <a:pt x="1066800" y="423086"/>
                    <a:pt x="1100919" y="457200"/>
                    <a:pt x="1143000" y="457200"/>
                  </a:cubicBezTo>
                  <a:lnTo>
                    <a:pt x="1143000" y="533400"/>
                  </a:lnTo>
                  <a:cubicBezTo>
                    <a:pt x="1143000" y="553608"/>
                    <a:pt x="1151030" y="572993"/>
                    <a:pt x="1165317" y="587280"/>
                  </a:cubicBezTo>
                  <a:lnTo>
                    <a:pt x="1187644" y="609600"/>
                  </a:lnTo>
                  <a:lnTo>
                    <a:pt x="351892" y="609600"/>
                  </a:lnTo>
                  <a:close/>
                  <a:moveTo>
                    <a:pt x="383629" y="762000"/>
                  </a:moveTo>
                  <a:lnTo>
                    <a:pt x="685800" y="762000"/>
                  </a:lnTo>
                  <a:lnTo>
                    <a:pt x="685800" y="838200"/>
                  </a:lnTo>
                  <a:lnTo>
                    <a:pt x="533400" y="838200"/>
                  </a:lnTo>
                  <a:cubicBezTo>
                    <a:pt x="491319" y="838200"/>
                    <a:pt x="457200" y="872314"/>
                    <a:pt x="457200" y="914400"/>
                  </a:cubicBezTo>
                  <a:lnTo>
                    <a:pt x="457200" y="962168"/>
                  </a:lnTo>
                  <a:cubicBezTo>
                    <a:pt x="416833" y="903041"/>
                    <a:pt x="391335" y="834458"/>
                    <a:pt x="383629" y="762000"/>
                  </a:cubicBezTo>
                  <a:close/>
                  <a:moveTo>
                    <a:pt x="152400" y="4724400"/>
                  </a:moveTo>
                  <a:lnTo>
                    <a:pt x="152400" y="4572000"/>
                  </a:lnTo>
                  <a:lnTo>
                    <a:pt x="381000" y="4572000"/>
                  </a:lnTo>
                  <a:cubicBezTo>
                    <a:pt x="480346" y="4572000"/>
                    <a:pt x="565090" y="4635703"/>
                    <a:pt x="596541" y="4724400"/>
                  </a:cubicBezTo>
                  <a:close/>
                  <a:moveTo>
                    <a:pt x="595151" y="4347715"/>
                  </a:moveTo>
                  <a:lnTo>
                    <a:pt x="609248" y="4495734"/>
                  </a:lnTo>
                  <a:cubicBezTo>
                    <a:pt x="591398" y="4482341"/>
                    <a:pt x="572291" y="4470549"/>
                    <a:pt x="552221" y="4460405"/>
                  </a:cubicBezTo>
                  <a:close/>
                  <a:moveTo>
                    <a:pt x="1206141" y="4724400"/>
                  </a:moveTo>
                  <a:lnTo>
                    <a:pt x="762000" y="4724400"/>
                  </a:lnTo>
                  <a:lnTo>
                    <a:pt x="762000" y="4572000"/>
                  </a:lnTo>
                  <a:lnTo>
                    <a:pt x="990600" y="4572000"/>
                  </a:lnTo>
                  <a:cubicBezTo>
                    <a:pt x="1089946" y="4572000"/>
                    <a:pt x="1174690" y="4635703"/>
                    <a:pt x="1206141" y="4724400"/>
                  </a:cubicBezTo>
                  <a:close/>
                  <a:moveTo>
                    <a:pt x="755085" y="4419600"/>
                  </a:moveTo>
                  <a:lnTo>
                    <a:pt x="717623" y="4026227"/>
                  </a:lnTo>
                  <a:lnTo>
                    <a:pt x="990600" y="3309671"/>
                  </a:lnTo>
                  <a:lnTo>
                    <a:pt x="990600" y="4419600"/>
                  </a:lnTo>
                  <a:close/>
                  <a:moveTo>
                    <a:pt x="990600" y="2881579"/>
                  </a:moveTo>
                  <a:lnTo>
                    <a:pt x="404393" y="4420391"/>
                  </a:lnTo>
                  <a:cubicBezTo>
                    <a:pt x="396650" y="4419914"/>
                    <a:pt x="388858" y="4419600"/>
                    <a:pt x="381000" y="4419600"/>
                  </a:cubicBezTo>
                  <a:lnTo>
                    <a:pt x="177222" y="4419600"/>
                  </a:lnTo>
                  <a:lnTo>
                    <a:pt x="606666" y="2916536"/>
                  </a:lnTo>
                  <a:cubicBezTo>
                    <a:pt x="614267" y="2889923"/>
                    <a:pt x="606847" y="2861282"/>
                    <a:pt x="587283" y="2841717"/>
                  </a:cubicBezTo>
                  <a:cubicBezTo>
                    <a:pt x="520103" y="2774547"/>
                    <a:pt x="483118" y="2685431"/>
                    <a:pt x="483118" y="2590800"/>
                  </a:cubicBezTo>
                  <a:cubicBezTo>
                    <a:pt x="483118" y="2499541"/>
                    <a:pt x="517598" y="2413492"/>
                    <a:pt x="580292" y="2347227"/>
                  </a:cubicBezTo>
                  <a:cubicBezTo>
                    <a:pt x="613820" y="2356904"/>
                    <a:pt x="649195" y="2362200"/>
                    <a:pt x="685800" y="2362200"/>
                  </a:cubicBezTo>
                  <a:lnTo>
                    <a:pt x="990600" y="2362200"/>
                  </a:lnTo>
                  <a:close/>
                  <a:moveTo>
                    <a:pt x="1457163" y="2142954"/>
                  </a:moveTo>
                  <a:cubicBezTo>
                    <a:pt x="1432341" y="2167338"/>
                    <a:pt x="1403185" y="2185511"/>
                    <a:pt x="1371600" y="2196713"/>
                  </a:cubicBezTo>
                  <a:lnTo>
                    <a:pt x="1371600" y="2057400"/>
                  </a:lnTo>
                  <a:lnTo>
                    <a:pt x="1510903" y="2057400"/>
                  </a:lnTo>
                  <a:cubicBezTo>
                    <a:pt x="1499711" y="2088975"/>
                    <a:pt x="1481547" y="2118132"/>
                    <a:pt x="1457163" y="2142954"/>
                  </a:cubicBezTo>
                  <a:close/>
                  <a:moveTo>
                    <a:pt x="1219200" y="2209800"/>
                  </a:moveTo>
                  <a:lnTo>
                    <a:pt x="685800" y="2209800"/>
                  </a:lnTo>
                  <a:cubicBezTo>
                    <a:pt x="559756" y="2209800"/>
                    <a:pt x="457200" y="2107254"/>
                    <a:pt x="457200" y="1981200"/>
                  </a:cubicBezTo>
                  <a:lnTo>
                    <a:pt x="457200" y="1533144"/>
                  </a:lnTo>
                  <a:cubicBezTo>
                    <a:pt x="457200" y="1490986"/>
                    <a:pt x="484041" y="1454858"/>
                    <a:pt x="519979" y="1449048"/>
                  </a:cubicBezTo>
                  <a:cubicBezTo>
                    <a:pt x="525123" y="1448200"/>
                    <a:pt x="529381" y="1447800"/>
                    <a:pt x="533400" y="1447800"/>
                  </a:cubicBezTo>
                  <a:cubicBezTo>
                    <a:pt x="575415" y="1447800"/>
                    <a:pt x="609600" y="1481985"/>
                    <a:pt x="609600" y="1524000"/>
                  </a:cubicBezTo>
                  <a:lnTo>
                    <a:pt x="609600" y="1981200"/>
                  </a:lnTo>
                  <a:cubicBezTo>
                    <a:pt x="609600" y="2023282"/>
                    <a:pt x="643719" y="2057400"/>
                    <a:pt x="685800" y="2057400"/>
                  </a:cubicBezTo>
                  <a:lnTo>
                    <a:pt x="1219200" y="2057400"/>
                  </a:lnTo>
                  <a:close/>
                  <a:moveTo>
                    <a:pt x="762000" y="1905000"/>
                  </a:moveTo>
                  <a:lnTo>
                    <a:pt x="762000" y="1524000"/>
                  </a:lnTo>
                  <a:cubicBezTo>
                    <a:pt x="762000" y="1497283"/>
                    <a:pt x="757352" y="1471651"/>
                    <a:pt x="748894" y="1447800"/>
                  </a:cubicBezTo>
                  <a:lnTo>
                    <a:pt x="914400" y="1447800"/>
                  </a:lnTo>
                  <a:cubicBezTo>
                    <a:pt x="956415" y="1447800"/>
                    <a:pt x="990600" y="1481985"/>
                    <a:pt x="990600" y="1524000"/>
                  </a:cubicBezTo>
                  <a:lnTo>
                    <a:pt x="990600" y="1905000"/>
                  </a:lnTo>
                  <a:close/>
                  <a:moveTo>
                    <a:pt x="1752600" y="1600200"/>
                  </a:moveTo>
                  <a:lnTo>
                    <a:pt x="1143000" y="1600200"/>
                  </a:lnTo>
                  <a:lnTo>
                    <a:pt x="1143000" y="1524000"/>
                  </a:lnTo>
                  <a:cubicBezTo>
                    <a:pt x="1143000" y="1497283"/>
                    <a:pt x="1138352" y="1471651"/>
                    <a:pt x="1129894" y="1447800"/>
                  </a:cubicBezTo>
                  <a:lnTo>
                    <a:pt x="1600200" y="1447800"/>
                  </a:lnTo>
                  <a:cubicBezTo>
                    <a:pt x="1642282" y="1447800"/>
                    <a:pt x="1676400" y="1413682"/>
                    <a:pt x="1676400" y="1371600"/>
                  </a:cubicBezTo>
                  <a:lnTo>
                    <a:pt x="1676400" y="1066800"/>
                  </a:lnTo>
                  <a:lnTo>
                    <a:pt x="1828800" y="1066800"/>
                  </a:lnTo>
                  <a:lnTo>
                    <a:pt x="1828800" y="1524000"/>
                  </a:lnTo>
                  <a:cubicBezTo>
                    <a:pt x="1828800" y="1566015"/>
                    <a:pt x="1794615" y="1600200"/>
                    <a:pt x="1752600" y="1600200"/>
                  </a:cubicBezTo>
                  <a:close/>
                  <a:moveTo>
                    <a:pt x="1981200" y="914400"/>
                  </a:moveTo>
                  <a:lnTo>
                    <a:pt x="1981200" y="762000"/>
                  </a:lnTo>
                  <a:lnTo>
                    <a:pt x="2133600" y="762000"/>
                  </a:lnTo>
                  <a:lnTo>
                    <a:pt x="2133600" y="914400"/>
                  </a:lnTo>
                  <a:close/>
                  <a:moveTo>
                    <a:pt x="2286000" y="457200"/>
                  </a:moveTo>
                  <a:lnTo>
                    <a:pt x="2743200" y="457200"/>
                  </a:lnTo>
                  <a:lnTo>
                    <a:pt x="2743200" y="1219200"/>
                  </a:lnTo>
                  <a:lnTo>
                    <a:pt x="2286000" y="1219200"/>
                  </a:lnTo>
                  <a:close/>
                  <a:moveTo>
                    <a:pt x="2438400" y="1371600"/>
                  </a:moveTo>
                  <a:lnTo>
                    <a:pt x="2590800" y="1371600"/>
                  </a:lnTo>
                  <a:lnTo>
                    <a:pt x="2590800" y="1524000"/>
                  </a:lnTo>
                  <a:lnTo>
                    <a:pt x="2438400" y="1524000"/>
                  </a:lnTo>
                  <a:close/>
                  <a:moveTo>
                    <a:pt x="2209800" y="1676400"/>
                  </a:moveTo>
                  <a:lnTo>
                    <a:pt x="2819400" y="1676400"/>
                  </a:lnTo>
                  <a:lnTo>
                    <a:pt x="2819400" y="1828800"/>
                  </a:lnTo>
                  <a:lnTo>
                    <a:pt x="2209800" y="1828800"/>
                  </a:lnTo>
                  <a:close/>
                  <a:moveTo>
                    <a:pt x="1695145" y="4719504"/>
                  </a:moveTo>
                  <a:lnTo>
                    <a:pt x="2271627" y="1981200"/>
                  </a:lnTo>
                  <a:lnTo>
                    <a:pt x="2415731" y="1981200"/>
                  </a:lnTo>
                  <a:lnTo>
                    <a:pt x="2302221" y="2412149"/>
                  </a:lnTo>
                  <a:close/>
                  <a:moveTo>
                    <a:pt x="2512619" y="4724400"/>
                  </a:moveTo>
                  <a:lnTo>
                    <a:pt x="2452373" y="2440429"/>
                  </a:lnTo>
                  <a:lnTo>
                    <a:pt x="2514600" y="2204171"/>
                  </a:lnTo>
                  <a:lnTo>
                    <a:pt x="2576846" y="2440515"/>
                  </a:lnTo>
                  <a:lnTo>
                    <a:pt x="2516581" y="4724400"/>
                  </a:lnTo>
                  <a:close/>
                  <a:moveTo>
                    <a:pt x="2726969" y="2412130"/>
                  </a:moveTo>
                  <a:lnTo>
                    <a:pt x="2613470" y="1981200"/>
                  </a:lnTo>
                  <a:lnTo>
                    <a:pt x="2757573" y="1981200"/>
                  </a:lnTo>
                  <a:lnTo>
                    <a:pt x="3334055" y="4719504"/>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8" name="Google Shape;958;p94"/>
            <p:cNvSpPr/>
            <p:nvPr/>
          </p:nvSpPr>
          <p:spPr>
            <a:xfrm>
              <a:off x="2133600" y="2971800"/>
              <a:ext cx="914400" cy="914400"/>
            </a:xfrm>
            <a:custGeom>
              <a:rect b="b" l="l" r="r" t="t"/>
              <a:pathLst>
                <a:path extrusionOk="0" h="914400" w="914400">
                  <a:moveTo>
                    <a:pt x="672692" y="533400"/>
                  </a:moveTo>
                  <a:lnTo>
                    <a:pt x="838200" y="533400"/>
                  </a:lnTo>
                  <a:cubicBezTo>
                    <a:pt x="880281" y="533400"/>
                    <a:pt x="914400" y="499281"/>
                    <a:pt x="914400" y="457200"/>
                  </a:cubicBezTo>
                  <a:cubicBezTo>
                    <a:pt x="914400" y="415119"/>
                    <a:pt x="880281" y="381000"/>
                    <a:pt x="838200" y="381000"/>
                  </a:cubicBezTo>
                  <a:lnTo>
                    <a:pt x="672692" y="381000"/>
                  </a:lnTo>
                  <a:cubicBezTo>
                    <a:pt x="649696" y="316163"/>
                    <a:pt x="598241" y="264709"/>
                    <a:pt x="533400" y="241706"/>
                  </a:cubicBezTo>
                  <a:lnTo>
                    <a:pt x="533400" y="76200"/>
                  </a:lnTo>
                  <a:cubicBezTo>
                    <a:pt x="533400" y="34119"/>
                    <a:pt x="499281" y="0"/>
                    <a:pt x="457200" y="0"/>
                  </a:cubicBezTo>
                  <a:cubicBezTo>
                    <a:pt x="415119" y="0"/>
                    <a:pt x="381000" y="34119"/>
                    <a:pt x="381000" y="76200"/>
                  </a:cubicBezTo>
                  <a:lnTo>
                    <a:pt x="381000" y="241706"/>
                  </a:lnTo>
                  <a:cubicBezTo>
                    <a:pt x="316160" y="264709"/>
                    <a:pt x="264705" y="316163"/>
                    <a:pt x="241708" y="381000"/>
                  </a:cubicBezTo>
                  <a:lnTo>
                    <a:pt x="76200" y="381000"/>
                  </a:lnTo>
                  <a:cubicBezTo>
                    <a:pt x="34119" y="381000"/>
                    <a:pt x="0" y="415119"/>
                    <a:pt x="0" y="457200"/>
                  </a:cubicBezTo>
                  <a:cubicBezTo>
                    <a:pt x="0" y="499281"/>
                    <a:pt x="34119" y="533400"/>
                    <a:pt x="76200" y="533400"/>
                  </a:cubicBezTo>
                  <a:lnTo>
                    <a:pt x="241708" y="533400"/>
                  </a:lnTo>
                  <a:cubicBezTo>
                    <a:pt x="264705" y="598237"/>
                    <a:pt x="316160" y="649691"/>
                    <a:pt x="381000" y="672694"/>
                  </a:cubicBezTo>
                  <a:lnTo>
                    <a:pt x="381000" y="838200"/>
                  </a:lnTo>
                  <a:cubicBezTo>
                    <a:pt x="381000" y="880281"/>
                    <a:pt x="415119" y="914400"/>
                    <a:pt x="457200" y="914400"/>
                  </a:cubicBezTo>
                  <a:cubicBezTo>
                    <a:pt x="499281" y="914400"/>
                    <a:pt x="533400" y="880281"/>
                    <a:pt x="533400" y="838200"/>
                  </a:cubicBezTo>
                  <a:lnTo>
                    <a:pt x="533400" y="672694"/>
                  </a:lnTo>
                  <a:cubicBezTo>
                    <a:pt x="598241" y="649691"/>
                    <a:pt x="649696" y="598237"/>
                    <a:pt x="672692" y="533400"/>
                  </a:cubicBezTo>
                  <a:close/>
                  <a:moveTo>
                    <a:pt x="457200" y="533400"/>
                  </a:moveTo>
                  <a:cubicBezTo>
                    <a:pt x="415184" y="533400"/>
                    <a:pt x="381000" y="499215"/>
                    <a:pt x="381000" y="457200"/>
                  </a:cubicBezTo>
                  <a:cubicBezTo>
                    <a:pt x="381000" y="415185"/>
                    <a:pt x="415184" y="381000"/>
                    <a:pt x="457200" y="381000"/>
                  </a:cubicBezTo>
                  <a:cubicBezTo>
                    <a:pt x="499216" y="381000"/>
                    <a:pt x="533400" y="415185"/>
                    <a:pt x="533400" y="457200"/>
                  </a:cubicBezTo>
                  <a:cubicBezTo>
                    <a:pt x="533400" y="499215"/>
                    <a:pt x="499216" y="533400"/>
                    <a:pt x="457200" y="53340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9" name="Google Shape;959;p94"/>
            <p:cNvSpPr/>
            <p:nvPr/>
          </p:nvSpPr>
          <p:spPr>
            <a:xfrm>
              <a:off x="6096000" y="2971800"/>
              <a:ext cx="914400" cy="914400"/>
            </a:xfrm>
            <a:custGeom>
              <a:rect b="b" l="l" r="r" t="t"/>
              <a:pathLst>
                <a:path extrusionOk="0" h="914400" w="914400">
                  <a:moveTo>
                    <a:pt x="838200" y="381000"/>
                  </a:moveTo>
                  <a:lnTo>
                    <a:pt x="672694" y="381000"/>
                  </a:lnTo>
                  <a:cubicBezTo>
                    <a:pt x="649691" y="316163"/>
                    <a:pt x="598237" y="264709"/>
                    <a:pt x="533400" y="241706"/>
                  </a:cubicBezTo>
                  <a:lnTo>
                    <a:pt x="533400" y="76200"/>
                  </a:lnTo>
                  <a:cubicBezTo>
                    <a:pt x="533400" y="34119"/>
                    <a:pt x="499281" y="0"/>
                    <a:pt x="457200" y="0"/>
                  </a:cubicBezTo>
                  <a:cubicBezTo>
                    <a:pt x="415119" y="0"/>
                    <a:pt x="381000" y="34119"/>
                    <a:pt x="381000" y="76200"/>
                  </a:cubicBezTo>
                  <a:lnTo>
                    <a:pt x="381000" y="241706"/>
                  </a:lnTo>
                  <a:cubicBezTo>
                    <a:pt x="316163" y="264709"/>
                    <a:pt x="264709" y="316163"/>
                    <a:pt x="241706" y="381000"/>
                  </a:cubicBezTo>
                  <a:lnTo>
                    <a:pt x="76200" y="381000"/>
                  </a:lnTo>
                  <a:cubicBezTo>
                    <a:pt x="34119" y="381000"/>
                    <a:pt x="0" y="415119"/>
                    <a:pt x="0" y="457200"/>
                  </a:cubicBezTo>
                  <a:cubicBezTo>
                    <a:pt x="0" y="499281"/>
                    <a:pt x="34119" y="533400"/>
                    <a:pt x="76200" y="533400"/>
                  </a:cubicBezTo>
                  <a:lnTo>
                    <a:pt x="241706" y="533400"/>
                  </a:lnTo>
                  <a:cubicBezTo>
                    <a:pt x="264709" y="598237"/>
                    <a:pt x="316163" y="649691"/>
                    <a:pt x="381000" y="672694"/>
                  </a:cubicBezTo>
                  <a:lnTo>
                    <a:pt x="381000" y="838200"/>
                  </a:lnTo>
                  <a:cubicBezTo>
                    <a:pt x="381000" y="880281"/>
                    <a:pt x="415119" y="914400"/>
                    <a:pt x="457200" y="914400"/>
                  </a:cubicBezTo>
                  <a:cubicBezTo>
                    <a:pt x="499281" y="914400"/>
                    <a:pt x="533400" y="880281"/>
                    <a:pt x="533400" y="838200"/>
                  </a:cubicBezTo>
                  <a:lnTo>
                    <a:pt x="533400" y="672694"/>
                  </a:lnTo>
                  <a:cubicBezTo>
                    <a:pt x="598237" y="649691"/>
                    <a:pt x="649691" y="598237"/>
                    <a:pt x="672694" y="533400"/>
                  </a:cubicBezTo>
                  <a:lnTo>
                    <a:pt x="838200" y="533400"/>
                  </a:lnTo>
                  <a:cubicBezTo>
                    <a:pt x="880281" y="533400"/>
                    <a:pt x="914400" y="499281"/>
                    <a:pt x="914400" y="457200"/>
                  </a:cubicBezTo>
                  <a:cubicBezTo>
                    <a:pt x="914400" y="415119"/>
                    <a:pt x="880281" y="381000"/>
                    <a:pt x="838200" y="381000"/>
                  </a:cubicBezTo>
                  <a:close/>
                  <a:moveTo>
                    <a:pt x="457200" y="533400"/>
                  </a:moveTo>
                  <a:cubicBezTo>
                    <a:pt x="415185" y="533400"/>
                    <a:pt x="381000" y="499215"/>
                    <a:pt x="381000" y="457200"/>
                  </a:cubicBezTo>
                  <a:cubicBezTo>
                    <a:pt x="381000" y="415185"/>
                    <a:pt x="415185" y="381000"/>
                    <a:pt x="457200" y="381000"/>
                  </a:cubicBezTo>
                  <a:cubicBezTo>
                    <a:pt x="499215" y="381000"/>
                    <a:pt x="533400" y="415185"/>
                    <a:pt x="533400" y="457200"/>
                  </a:cubicBezTo>
                  <a:cubicBezTo>
                    <a:pt x="533400" y="499215"/>
                    <a:pt x="499215" y="533400"/>
                    <a:pt x="457200" y="53340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960" name="Google Shape;960;p94"/>
          <p:cNvSpPr/>
          <p:nvPr/>
        </p:nvSpPr>
        <p:spPr>
          <a:xfrm>
            <a:off x="1099517" y="2172914"/>
            <a:ext cx="3647953" cy="715305"/>
          </a:xfrm>
          <a:custGeom>
            <a:rect b="b" l="l" r="r" t="t"/>
            <a:pathLst>
              <a:path extrusionOk="0" h="822190" w="4075925">
                <a:moveTo>
                  <a:pt x="4075394" y="0"/>
                </a:moveTo>
                <a:cubicBezTo>
                  <a:pt x="4030746" y="0"/>
                  <a:pt x="3986097" y="0"/>
                  <a:pt x="3941390" y="0"/>
                </a:cubicBezTo>
                <a:cubicBezTo>
                  <a:pt x="3822210" y="0"/>
                  <a:pt x="3703031" y="0"/>
                  <a:pt x="3583851" y="0"/>
                </a:cubicBezTo>
                <a:cubicBezTo>
                  <a:pt x="3412171" y="0"/>
                  <a:pt x="3240433" y="0"/>
                  <a:pt x="3068754" y="0"/>
                </a:cubicBezTo>
                <a:cubicBezTo>
                  <a:pt x="2866546" y="0"/>
                  <a:pt x="2664398" y="0"/>
                  <a:pt x="2462191" y="0"/>
                </a:cubicBezTo>
                <a:cubicBezTo>
                  <a:pt x="2251547" y="0"/>
                  <a:pt x="2040902" y="0"/>
                  <a:pt x="1830199" y="0"/>
                </a:cubicBezTo>
                <a:cubicBezTo>
                  <a:pt x="1633089" y="0"/>
                  <a:pt x="1435980" y="0"/>
                  <a:pt x="1238871" y="0"/>
                </a:cubicBezTo>
                <a:cubicBezTo>
                  <a:pt x="1077328" y="0"/>
                  <a:pt x="915785" y="0"/>
                  <a:pt x="754242" y="0"/>
                </a:cubicBezTo>
                <a:cubicBezTo>
                  <a:pt x="650296" y="0"/>
                  <a:pt x="546351" y="0"/>
                  <a:pt x="442347" y="0"/>
                </a:cubicBezTo>
                <a:cubicBezTo>
                  <a:pt x="199476" y="0"/>
                  <a:pt x="5003" y="163008"/>
                  <a:pt x="199" y="412441"/>
                </a:cubicBezTo>
                <a:cubicBezTo>
                  <a:pt x="-622" y="454160"/>
                  <a:pt x="-2848" y="577090"/>
                  <a:pt x="85980" y="684316"/>
                </a:cubicBezTo>
                <a:cubicBezTo>
                  <a:pt x="202230" y="824590"/>
                  <a:pt x="395414" y="822187"/>
                  <a:pt x="395414" y="822187"/>
                </a:cubicBezTo>
                <a:lnTo>
                  <a:pt x="395414" y="759141"/>
                </a:lnTo>
                <a:cubicBezTo>
                  <a:pt x="395414" y="759141"/>
                  <a:pt x="53578" y="729785"/>
                  <a:pt x="53578" y="411094"/>
                </a:cubicBezTo>
                <a:cubicBezTo>
                  <a:pt x="53578" y="278379"/>
                  <a:pt x="128871" y="155215"/>
                  <a:pt x="250921" y="100781"/>
                </a:cubicBezTo>
                <a:cubicBezTo>
                  <a:pt x="314671" y="72363"/>
                  <a:pt x="380824" y="70606"/>
                  <a:pt x="448910" y="70606"/>
                </a:cubicBezTo>
                <a:cubicBezTo>
                  <a:pt x="554554" y="70606"/>
                  <a:pt x="660257" y="70606"/>
                  <a:pt x="765902" y="70606"/>
                </a:cubicBezTo>
                <a:cubicBezTo>
                  <a:pt x="929730" y="70606"/>
                  <a:pt x="1093558" y="70606"/>
                  <a:pt x="1257386" y="70606"/>
                </a:cubicBezTo>
                <a:cubicBezTo>
                  <a:pt x="1456781" y="70606"/>
                  <a:pt x="1656175" y="70606"/>
                  <a:pt x="1855570" y="70606"/>
                </a:cubicBezTo>
                <a:cubicBezTo>
                  <a:pt x="2067914" y="70606"/>
                  <a:pt x="2280316" y="70606"/>
                  <a:pt x="2492660" y="70606"/>
                </a:cubicBezTo>
                <a:cubicBezTo>
                  <a:pt x="2695394" y="70606"/>
                  <a:pt x="2898187" y="70606"/>
                  <a:pt x="3100921" y="70606"/>
                </a:cubicBezTo>
                <a:cubicBezTo>
                  <a:pt x="3271488" y="70606"/>
                  <a:pt x="3442054" y="70606"/>
                  <a:pt x="3612562" y="70606"/>
                </a:cubicBezTo>
                <a:cubicBezTo>
                  <a:pt x="3728343" y="70606"/>
                  <a:pt x="3844066" y="70606"/>
                  <a:pt x="3959847" y="70606"/>
                </a:cubicBezTo>
                <a:cubicBezTo>
                  <a:pt x="3998519" y="70606"/>
                  <a:pt x="4037250" y="70606"/>
                  <a:pt x="4075922" y="70606"/>
                </a:cubicBezTo>
                <a:cubicBezTo>
                  <a:pt x="4075980" y="70606"/>
                  <a:pt x="4075394" y="0"/>
                  <a:pt x="4075394" y="0"/>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1" name="Google Shape;961;p94"/>
          <p:cNvSpPr/>
          <p:nvPr/>
        </p:nvSpPr>
        <p:spPr>
          <a:xfrm>
            <a:off x="1188947" y="2259021"/>
            <a:ext cx="559800" cy="543900"/>
          </a:xfrm>
          <a:prstGeom prst="ellipse">
            <a:avLst/>
          </a:prstGeom>
          <a:solidFill>
            <a:schemeClr val="accent4"/>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962" name="Google Shape;962;p94"/>
          <p:cNvGrpSpPr/>
          <p:nvPr/>
        </p:nvGrpSpPr>
        <p:grpSpPr>
          <a:xfrm>
            <a:off x="1284419" y="2339034"/>
            <a:ext cx="368686" cy="384048"/>
            <a:chOff x="2438400" y="1143000"/>
            <a:chExt cx="4267200" cy="4572000"/>
          </a:xfrm>
        </p:grpSpPr>
        <p:grpSp>
          <p:nvGrpSpPr>
            <p:cNvPr id="963" name="Google Shape;963;p94"/>
            <p:cNvGrpSpPr/>
            <p:nvPr/>
          </p:nvGrpSpPr>
          <p:grpSpPr>
            <a:xfrm>
              <a:off x="2438400" y="1143000"/>
              <a:ext cx="4267200" cy="4572000"/>
              <a:chOff x="2438400" y="1143000"/>
              <a:chExt cx="4267200" cy="4572000"/>
            </a:xfrm>
          </p:grpSpPr>
          <p:sp>
            <p:nvSpPr>
              <p:cNvPr id="964" name="Google Shape;964;p94"/>
              <p:cNvSpPr/>
              <p:nvPr/>
            </p:nvSpPr>
            <p:spPr>
              <a:xfrm>
                <a:off x="3200400" y="1143000"/>
                <a:ext cx="2743200" cy="1219200"/>
              </a:xfrm>
              <a:custGeom>
                <a:rect b="b" l="l" r="r" t="t"/>
                <a:pathLst>
                  <a:path extrusionOk="0" h="1219200" w="2743200">
                    <a:moveTo>
                      <a:pt x="152400" y="609600"/>
                    </a:moveTo>
                    <a:lnTo>
                      <a:pt x="2590800" y="609600"/>
                    </a:lnTo>
                    <a:lnTo>
                      <a:pt x="2590800" y="1219200"/>
                    </a:lnTo>
                    <a:lnTo>
                      <a:pt x="2743200" y="1219200"/>
                    </a:lnTo>
                    <a:lnTo>
                      <a:pt x="2743200" y="304800"/>
                    </a:lnTo>
                    <a:cubicBezTo>
                      <a:pt x="2743200" y="167640"/>
                      <a:pt x="2567407" y="0"/>
                      <a:pt x="2362200" y="0"/>
                    </a:cubicBezTo>
                    <a:lnTo>
                      <a:pt x="381000" y="0"/>
                    </a:lnTo>
                    <a:cubicBezTo>
                      <a:pt x="170688" y="248"/>
                      <a:pt x="248" y="170688"/>
                      <a:pt x="0" y="381000"/>
                    </a:cubicBezTo>
                    <a:lnTo>
                      <a:pt x="0" y="914400"/>
                    </a:lnTo>
                    <a:lnTo>
                      <a:pt x="152400" y="914400"/>
                    </a:lnTo>
                    <a:lnTo>
                      <a:pt x="152400" y="609600"/>
                    </a:lnTo>
                    <a:close/>
                    <a:moveTo>
                      <a:pt x="381000" y="152400"/>
                    </a:moveTo>
                    <a:lnTo>
                      <a:pt x="2362200" y="152400"/>
                    </a:lnTo>
                    <a:cubicBezTo>
                      <a:pt x="2494255" y="152400"/>
                      <a:pt x="2590800" y="259080"/>
                      <a:pt x="2590800" y="304800"/>
                    </a:cubicBezTo>
                    <a:lnTo>
                      <a:pt x="2590800" y="457200"/>
                    </a:lnTo>
                    <a:lnTo>
                      <a:pt x="152400" y="457200"/>
                    </a:lnTo>
                    <a:lnTo>
                      <a:pt x="152400" y="381000"/>
                    </a:lnTo>
                    <a:cubicBezTo>
                      <a:pt x="152400" y="254746"/>
                      <a:pt x="254746" y="152400"/>
                      <a:pt x="381000" y="15240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5" name="Google Shape;965;p94"/>
              <p:cNvSpPr/>
              <p:nvPr/>
            </p:nvSpPr>
            <p:spPr>
              <a:xfrm>
                <a:off x="3200400" y="4495800"/>
                <a:ext cx="2743200" cy="1219200"/>
              </a:xfrm>
              <a:custGeom>
                <a:rect b="b" l="l" r="r" t="t"/>
                <a:pathLst>
                  <a:path extrusionOk="0" h="1219200" w="2743200">
                    <a:moveTo>
                      <a:pt x="2590800" y="609600"/>
                    </a:moveTo>
                    <a:lnTo>
                      <a:pt x="1600200" y="609600"/>
                    </a:lnTo>
                    <a:lnTo>
                      <a:pt x="1600200" y="762000"/>
                    </a:lnTo>
                    <a:lnTo>
                      <a:pt x="2590800" y="762000"/>
                    </a:lnTo>
                    <a:lnTo>
                      <a:pt x="2590800" y="838200"/>
                    </a:lnTo>
                    <a:cubicBezTo>
                      <a:pt x="2590800" y="964454"/>
                      <a:pt x="2488454" y="1066800"/>
                      <a:pt x="2362200" y="1066800"/>
                    </a:cubicBezTo>
                    <a:lnTo>
                      <a:pt x="381000" y="1066800"/>
                    </a:lnTo>
                    <a:cubicBezTo>
                      <a:pt x="254746" y="1066800"/>
                      <a:pt x="152400" y="964454"/>
                      <a:pt x="152400" y="838200"/>
                    </a:cubicBezTo>
                    <a:lnTo>
                      <a:pt x="152400" y="762000"/>
                    </a:lnTo>
                    <a:lnTo>
                      <a:pt x="1143000" y="762000"/>
                    </a:lnTo>
                    <a:lnTo>
                      <a:pt x="1143000" y="609600"/>
                    </a:lnTo>
                    <a:lnTo>
                      <a:pt x="152400" y="609600"/>
                    </a:lnTo>
                    <a:lnTo>
                      <a:pt x="152400" y="0"/>
                    </a:lnTo>
                    <a:lnTo>
                      <a:pt x="0" y="0"/>
                    </a:lnTo>
                    <a:lnTo>
                      <a:pt x="0" y="838200"/>
                    </a:lnTo>
                    <a:cubicBezTo>
                      <a:pt x="248" y="1048512"/>
                      <a:pt x="170688" y="1218952"/>
                      <a:pt x="381000" y="1219200"/>
                    </a:cubicBezTo>
                    <a:lnTo>
                      <a:pt x="2362200" y="1219200"/>
                    </a:lnTo>
                    <a:cubicBezTo>
                      <a:pt x="2572512" y="1218952"/>
                      <a:pt x="2742952" y="1048512"/>
                      <a:pt x="2743200" y="838200"/>
                    </a:cubicBezTo>
                    <a:lnTo>
                      <a:pt x="2743200" y="304800"/>
                    </a:lnTo>
                    <a:lnTo>
                      <a:pt x="2590800" y="304800"/>
                    </a:lnTo>
                    <a:lnTo>
                      <a:pt x="2590800" y="6096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6" name="Google Shape;966;p94"/>
              <p:cNvSpPr/>
              <p:nvPr/>
            </p:nvSpPr>
            <p:spPr>
              <a:xfrm>
                <a:off x="4495800" y="5105400"/>
                <a:ext cx="152400" cy="152400"/>
              </a:xfrm>
              <a:custGeom>
                <a:rect b="b" l="l" r="r" t="t"/>
                <a:pathLst>
                  <a:path extrusionOk="0" h="152400" w="152400">
                    <a:moveTo>
                      <a:pt x="0" y="0"/>
                    </a:moveTo>
                    <a:lnTo>
                      <a:pt x="152400" y="0"/>
                    </a:lnTo>
                    <a:lnTo>
                      <a:pt x="152400" y="152400"/>
                    </a:lnTo>
                    <a:lnTo>
                      <a:pt x="0" y="152400"/>
                    </a:lnTo>
                    <a:lnTo>
                      <a:pt x="0" y="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7" name="Google Shape;967;p94"/>
              <p:cNvSpPr/>
              <p:nvPr/>
            </p:nvSpPr>
            <p:spPr>
              <a:xfrm>
                <a:off x="4495800" y="1371600"/>
                <a:ext cx="152400" cy="152400"/>
              </a:xfrm>
              <a:custGeom>
                <a:rect b="b" l="l" r="r" t="t"/>
                <a:pathLst>
                  <a:path extrusionOk="0" h="152400" w="152400">
                    <a:moveTo>
                      <a:pt x="0" y="0"/>
                    </a:moveTo>
                    <a:lnTo>
                      <a:pt x="152400" y="0"/>
                    </a:lnTo>
                    <a:lnTo>
                      <a:pt x="152400" y="152400"/>
                    </a:lnTo>
                    <a:lnTo>
                      <a:pt x="0" y="152400"/>
                    </a:lnTo>
                    <a:lnTo>
                      <a:pt x="0" y="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8" name="Google Shape;968;p94"/>
              <p:cNvSpPr/>
              <p:nvPr/>
            </p:nvSpPr>
            <p:spPr>
              <a:xfrm>
                <a:off x="2438400" y="2057971"/>
                <a:ext cx="4267200" cy="2742628"/>
              </a:xfrm>
              <a:custGeom>
                <a:rect b="b" l="l" r="r" t="t"/>
                <a:pathLst>
                  <a:path extrusionOk="0" h="2742628" w="4267200">
                    <a:moveTo>
                      <a:pt x="4238625" y="320992"/>
                    </a:moveTo>
                    <a:cubicBezTo>
                      <a:pt x="4220614" y="306534"/>
                      <a:pt x="4197058" y="300933"/>
                      <a:pt x="4174465" y="305753"/>
                    </a:cubicBezTo>
                    <a:lnTo>
                      <a:pt x="2827401" y="605371"/>
                    </a:lnTo>
                    <a:lnTo>
                      <a:pt x="1478661" y="5982"/>
                    </a:lnTo>
                    <a:cubicBezTo>
                      <a:pt x="1474975" y="4543"/>
                      <a:pt x="1471174" y="3391"/>
                      <a:pt x="1467307" y="2553"/>
                    </a:cubicBezTo>
                    <a:cubicBezTo>
                      <a:pt x="1466012" y="2553"/>
                      <a:pt x="1464869" y="1714"/>
                      <a:pt x="1463650" y="1486"/>
                    </a:cubicBezTo>
                    <a:cubicBezTo>
                      <a:pt x="1453915" y="-495"/>
                      <a:pt x="1443895" y="-495"/>
                      <a:pt x="1434160" y="1486"/>
                    </a:cubicBezTo>
                    <a:cubicBezTo>
                      <a:pt x="1433170" y="1486"/>
                      <a:pt x="1432179" y="1486"/>
                      <a:pt x="1431188" y="1486"/>
                    </a:cubicBezTo>
                    <a:lnTo>
                      <a:pt x="59588" y="306286"/>
                    </a:lnTo>
                    <a:cubicBezTo>
                      <a:pt x="24841" y="314049"/>
                      <a:pt x="105" y="344834"/>
                      <a:pt x="0" y="380428"/>
                    </a:cubicBezTo>
                    <a:lnTo>
                      <a:pt x="0" y="2361629"/>
                    </a:lnTo>
                    <a:cubicBezTo>
                      <a:pt x="0" y="2403710"/>
                      <a:pt x="34119" y="2437829"/>
                      <a:pt x="76200" y="2437829"/>
                    </a:cubicBezTo>
                    <a:cubicBezTo>
                      <a:pt x="81753" y="2437809"/>
                      <a:pt x="87297" y="2437219"/>
                      <a:pt x="92735" y="2436076"/>
                    </a:cubicBezTo>
                    <a:lnTo>
                      <a:pt x="1440180" y="2136686"/>
                    </a:lnTo>
                    <a:lnTo>
                      <a:pt x="2788920" y="2736076"/>
                    </a:lnTo>
                    <a:cubicBezTo>
                      <a:pt x="2789758" y="2736076"/>
                      <a:pt x="2790749" y="2736076"/>
                      <a:pt x="2791587" y="2736685"/>
                    </a:cubicBezTo>
                    <a:cubicBezTo>
                      <a:pt x="2800407" y="2740381"/>
                      <a:pt x="2809837" y="2742391"/>
                      <a:pt x="2819400" y="2742629"/>
                    </a:cubicBezTo>
                    <a:cubicBezTo>
                      <a:pt x="2824953" y="2742609"/>
                      <a:pt x="2830497" y="2742019"/>
                      <a:pt x="2835935" y="2740876"/>
                    </a:cubicBezTo>
                    <a:lnTo>
                      <a:pt x="4207536" y="2436076"/>
                    </a:lnTo>
                    <a:cubicBezTo>
                      <a:pt x="4242416" y="2428323"/>
                      <a:pt x="4267229" y="2397367"/>
                      <a:pt x="4267200" y="2361629"/>
                    </a:cubicBezTo>
                    <a:lnTo>
                      <a:pt x="4267200" y="380428"/>
                    </a:lnTo>
                    <a:cubicBezTo>
                      <a:pt x="4267191" y="357311"/>
                      <a:pt x="4256675" y="335442"/>
                      <a:pt x="4238625" y="320992"/>
                    </a:cubicBezTo>
                    <a:lnTo>
                      <a:pt x="4238625" y="320992"/>
                    </a:lnTo>
                    <a:close/>
                    <a:moveTo>
                      <a:pt x="152400" y="441388"/>
                    </a:moveTo>
                    <a:lnTo>
                      <a:pt x="1371600" y="170497"/>
                    </a:lnTo>
                    <a:lnTo>
                      <a:pt x="1371600" y="1995869"/>
                    </a:lnTo>
                    <a:lnTo>
                      <a:pt x="152400" y="2266607"/>
                    </a:lnTo>
                    <a:lnTo>
                      <a:pt x="152400" y="441388"/>
                    </a:lnTo>
                    <a:close/>
                    <a:moveTo>
                      <a:pt x="1524000" y="192748"/>
                    </a:moveTo>
                    <a:lnTo>
                      <a:pt x="2743200" y="734530"/>
                    </a:lnTo>
                    <a:lnTo>
                      <a:pt x="2743200" y="2549157"/>
                    </a:lnTo>
                    <a:lnTo>
                      <a:pt x="1524000" y="2007375"/>
                    </a:lnTo>
                    <a:lnTo>
                      <a:pt x="1524000" y="192748"/>
                    </a:lnTo>
                    <a:close/>
                    <a:moveTo>
                      <a:pt x="4114800" y="2300669"/>
                    </a:moveTo>
                    <a:lnTo>
                      <a:pt x="2895600" y="2571407"/>
                    </a:lnTo>
                    <a:lnTo>
                      <a:pt x="2895600" y="746188"/>
                    </a:lnTo>
                    <a:lnTo>
                      <a:pt x="4114800" y="475298"/>
                    </a:lnTo>
                    <a:lnTo>
                      <a:pt x="4114800" y="2300669"/>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969" name="Google Shape;969;p94"/>
            <p:cNvSpPr/>
            <p:nvPr/>
          </p:nvSpPr>
          <p:spPr>
            <a:xfrm>
              <a:off x="5562600" y="3048000"/>
              <a:ext cx="762000" cy="1124711"/>
            </a:xfrm>
            <a:custGeom>
              <a:rect b="b" l="l" r="r" t="t"/>
              <a:pathLst>
                <a:path extrusionOk="0" h="1124711" w="762000">
                  <a:moveTo>
                    <a:pt x="381000" y="1124712"/>
                  </a:moveTo>
                  <a:lnTo>
                    <a:pt x="443713" y="1033882"/>
                  </a:lnTo>
                  <a:cubicBezTo>
                    <a:pt x="496900" y="956996"/>
                    <a:pt x="762000" y="563880"/>
                    <a:pt x="762000" y="381000"/>
                  </a:cubicBezTo>
                  <a:cubicBezTo>
                    <a:pt x="762000" y="170583"/>
                    <a:pt x="591417" y="0"/>
                    <a:pt x="381000" y="0"/>
                  </a:cubicBezTo>
                  <a:cubicBezTo>
                    <a:pt x="170583" y="0"/>
                    <a:pt x="0" y="170583"/>
                    <a:pt x="0" y="381000"/>
                  </a:cubicBezTo>
                  <a:cubicBezTo>
                    <a:pt x="0" y="563880"/>
                    <a:pt x="265100" y="956996"/>
                    <a:pt x="318287" y="1033882"/>
                  </a:cubicBezTo>
                  <a:lnTo>
                    <a:pt x="381000" y="1124712"/>
                  </a:lnTo>
                  <a:close/>
                  <a:moveTo>
                    <a:pt x="381000" y="152400"/>
                  </a:moveTo>
                  <a:cubicBezTo>
                    <a:pt x="507254" y="152400"/>
                    <a:pt x="609600" y="254746"/>
                    <a:pt x="609600" y="381000"/>
                  </a:cubicBezTo>
                  <a:cubicBezTo>
                    <a:pt x="609600" y="464210"/>
                    <a:pt x="490652" y="681381"/>
                    <a:pt x="381000" y="852831"/>
                  </a:cubicBezTo>
                  <a:cubicBezTo>
                    <a:pt x="271348" y="681457"/>
                    <a:pt x="152400" y="464210"/>
                    <a:pt x="152400" y="381000"/>
                  </a:cubicBezTo>
                  <a:cubicBezTo>
                    <a:pt x="152400" y="254746"/>
                    <a:pt x="254746" y="152400"/>
                    <a:pt x="381000" y="15240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970" name="Google Shape;970;p94"/>
          <p:cNvSpPr/>
          <p:nvPr/>
        </p:nvSpPr>
        <p:spPr>
          <a:xfrm>
            <a:off x="1099517" y="3161528"/>
            <a:ext cx="3647953" cy="715305"/>
          </a:xfrm>
          <a:custGeom>
            <a:rect b="b" l="l" r="r" t="t"/>
            <a:pathLst>
              <a:path extrusionOk="0" h="822190" w="4075925">
                <a:moveTo>
                  <a:pt x="4075394" y="0"/>
                </a:moveTo>
                <a:cubicBezTo>
                  <a:pt x="4030746" y="0"/>
                  <a:pt x="3986097" y="0"/>
                  <a:pt x="3941390" y="0"/>
                </a:cubicBezTo>
                <a:cubicBezTo>
                  <a:pt x="3822210" y="0"/>
                  <a:pt x="3703031" y="0"/>
                  <a:pt x="3583851" y="0"/>
                </a:cubicBezTo>
                <a:cubicBezTo>
                  <a:pt x="3412171" y="0"/>
                  <a:pt x="3240433" y="0"/>
                  <a:pt x="3068754" y="0"/>
                </a:cubicBezTo>
                <a:cubicBezTo>
                  <a:pt x="2866546" y="0"/>
                  <a:pt x="2664398" y="0"/>
                  <a:pt x="2462191" y="0"/>
                </a:cubicBezTo>
                <a:cubicBezTo>
                  <a:pt x="2251547" y="0"/>
                  <a:pt x="2040902" y="0"/>
                  <a:pt x="1830199" y="0"/>
                </a:cubicBezTo>
                <a:cubicBezTo>
                  <a:pt x="1633089" y="0"/>
                  <a:pt x="1435980" y="0"/>
                  <a:pt x="1238871" y="0"/>
                </a:cubicBezTo>
                <a:cubicBezTo>
                  <a:pt x="1077328" y="0"/>
                  <a:pt x="915785" y="0"/>
                  <a:pt x="754242" y="0"/>
                </a:cubicBezTo>
                <a:cubicBezTo>
                  <a:pt x="650296" y="0"/>
                  <a:pt x="546351" y="0"/>
                  <a:pt x="442347" y="0"/>
                </a:cubicBezTo>
                <a:cubicBezTo>
                  <a:pt x="199476" y="0"/>
                  <a:pt x="5003" y="163008"/>
                  <a:pt x="199" y="412441"/>
                </a:cubicBezTo>
                <a:cubicBezTo>
                  <a:pt x="-622" y="454160"/>
                  <a:pt x="-2848" y="577090"/>
                  <a:pt x="85980" y="684317"/>
                </a:cubicBezTo>
                <a:cubicBezTo>
                  <a:pt x="202230" y="824590"/>
                  <a:pt x="395414" y="822187"/>
                  <a:pt x="395414" y="822187"/>
                </a:cubicBezTo>
                <a:lnTo>
                  <a:pt x="395414" y="759141"/>
                </a:lnTo>
                <a:cubicBezTo>
                  <a:pt x="395414" y="759141"/>
                  <a:pt x="53578" y="729785"/>
                  <a:pt x="53578" y="411094"/>
                </a:cubicBezTo>
                <a:cubicBezTo>
                  <a:pt x="53578" y="278379"/>
                  <a:pt x="128871" y="155215"/>
                  <a:pt x="250921" y="100781"/>
                </a:cubicBezTo>
                <a:cubicBezTo>
                  <a:pt x="314671" y="72363"/>
                  <a:pt x="380824" y="70606"/>
                  <a:pt x="448910" y="70606"/>
                </a:cubicBezTo>
                <a:cubicBezTo>
                  <a:pt x="554554" y="70606"/>
                  <a:pt x="660257" y="70606"/>
                  <a:pt x="765902" y="70606"/>
                </a:cubicBezTo>
                <a:cubicBezTo>
                  <a:pt x="929730" y="70606"/>
                  <a:pt x="1093558" y="70606"/>
                  <a:pt x="1257386" y="70606"/>
                </a:cubicBezTo>
                <a:cubicBezTo>
                  <a:pt x="1456781" y="70606"/>
                  <a:pt x="1656175" y="70606"/>
                  <a:pt x="1855570" y="70606"/>
                </a:cubicBezTo>
                <a:cubicBezTo>
                  <a:pt x="2067914" y="70606"/>
                  <a:pt x="2280316" y="70606"/>
                  <a:pt x="2492660" y="70606"/>
                </a:cubicBezTo>
                <a:cubicBezTo>
                  <a:pt x="2695394" y="70606"/>
                  <a:pt x="2898187" y="70606"/>
                  <a:pt x="3100921" y="70606"/>
                </a:cubicBezTo>
                <a:cubicBezTo>
                  <a:pt x="3271488" y="70606"/>
                  <a:pt x="3442054" y="70606"/>
                  <a:pt x="3612562" y="70606"/>
                </a:cubicBezTo>
                <a:cubicBezTo>
                  <a:pt x="3728343" y="70606"/>
                  <a:pt x="3844066" y="70606"/>
                  <a:pt x="3959847" y="70606"/>
                </a:cubicBezTo>
                <a:cubicBezTo>
                  <a:pt x="3998519" y="70606"/>
                  <a:pt x="4037250" y="70606"/>
                  <a:pt x="4075922" y="70606"/>
                </a:cubicBezTo>
                <a:cubicBezTo>
                  <a:pt x="4075980" y="70606"/>
                  <a:pt x="4075394" y="0"/>
                  <a:pt x="4075394" y="0"/>
                </a:cubicBezTo>
                <a:close/>
              </a:path>
            </a:pathLst>
          </a:custGeom>
          <a:solidFill>
            <a:schemeClr val="accent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1" name="Google Shape;971;p94"/>
          <p:cNvSpPr/>
          <p:nvPr/>
        </p:nvSpPr>
        <p:spPr>
          <a:xfrm>
            <a:off x="1188947" y="3247636"/>
            <a:ext cx="559800" cy="543900"/>
          </a:xfrm>
          <a:prstGeom prst="ellipse">
            <a:avLst/>
          </a:prstGeom>
          <a:solidFill>
            <a:schemeClr val="accent6"/>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972" name="Google Shape;972;p94"/>
          <p:cNvGrpSpPr/>
          <p:nvPr/>
        </p:nvGrpSpPr>
        <p:grpSpPr>
          <a:xfrm>
            <a:off x="1290912" y="3327617"/>
            <a:ext cx="354825" cy="383300"/>
            <a:chOff x="1320273" y="176224"/>
            <a:chExt cx="5855203" cy="6507646"/>
          </a:xfrm>
        </p:grpSpPr>
        <p:sp>
          <p:nvSpPr>
            <p:cNvPr id="973" name="Google Shape;973;p94"/>
            <p:cNvSpPr/>
            <p:nvPr/>
          </p:nvSpPr>
          <p:spPr>
            <a:xfrm>
              <a:off x="1320273" y="176224"/>
              <a:ext cx="5855203" cy="6507646"/>
            </a:xfrm>
            <a:custGeom>
              <a:rect b="b" l="l" r="r" t="t"/>
              <a:pathLst>
                <a:path extrusionOk="0" h="6507646" w="5855203">
                  <a:moveTo>
                    <a:pt x="39439" y="3406139"/>
                  </a:moveTo>
                  <a:cubicBezTo>
                    <a:pt x="39638" y="3407283"/>
                    <a:pt x="39142" y="3408375"/>
                    <a:pt x="39390" y="3409570"/>
                  </a:cubicBezTo>
                  <a:cubicBezTo>
                    <a:pt x="39588" y="3410764"/>
                    <a:pt x="40482" y="3411755"/>
                    <a:pt x="40680" y="3413039"/>
                  </a:cubicBezTo>
                  <a:cubicBezTo>
                    <a:pt x="149527" y="4061652"/>
                    <a:pt x="473783" y="4654676"/>
                    <a:pt x="961037" y="5096420"/>
                  </a:cubicBezTo>
                  <a:cubicBezTo>
                    <a:pt x="823849" y="5203927"/>
                    <a:pt x="660853" y="5273608"/>
                    <a:pt x="488325" y="5298474"/>
                  </a:cubicBezTo>
                  <a:cubicBezTo>
                    <a:pt x="331533" y="5324331"/>
                    <a:pt x="216631" y="5460033"/>
                    <a:pt x="216879" y="5618962"/>
                  </a:cubicBezTo>
                  <a:lnTo>
                    <a:pt x="216879" y="6182393"/>
                  </a:lnTo>
                  <a:cubicBezTo>
                    <a:pt x="217078" y="6361919"/>
                    <a:pt x="362604" y="6507444"/>
                    <a:pt x="542178" y="6507647"/>
                  </a:cubicBezTo>
                  <a:lnTo>
                    <a:pt x="5312913" y="6507647"/>
                  </a:lnTo>
                  <a:cubicBezTo>
                    <a:pt x="5492490" y="6507444"/>
                    <a:pt x="5638014" y="6361919"/>
                    <a:pt x="5638205" y="6182393"/>
                  </a:cubicBezTo>
                  <a:lnTo>
                    <a:pt x="5638205" y="5618962"/>
                  </a:lnTo>
                  <a:cubicBezTo>
                    <a:pt x="5638510" y="5460084"/>
                    <a:pt x="5523608" y="5324382"/>
                    <a:pt x="5366813" y="5298474"/>
                  </a:cubicBezTo>
                  <a:cubicBezTo>
                    <a:pt x="5194288" y="5273608"/>
                    <a:pt x="5031293" y="5203927"/>
                    <a:pt x="4894104" y="5096420"/>
                  </a:cubicBezTo>
                  <a:cubicBezTo>
                    <a:pt x="5381400" y="4654676"/>
                    <a:pt x="5705611" y="4061652"/>
                    <a:pt x="5814453" y="3413039"/>
                  </a:cubicBezTo>
                  <a:cubicBezTo>
                    <a:pt x="5814757" y="3411755"/>
                    <a:pt x="5815545" y="3410853"/>
                    <a:pt x="5815749" y="3409570"/>
                  </a:cubicBezTo>
                  <a:cubicBezTo>
                    <a:pt x="5816003" y="3408274"/>
                    <a:pt x="5815545" y="3407283"/>
                    <a:pt x="5815698" y="3406139"/>
                  </a:cubicBezTo>
                  <a:cubicBezTo>
                    <a:pt x="6005592" y="2260446"/>
                    <a:pt x="5500330" y="1110887"/>
                    <a:pt x="4527911" y="476074"/>
                  </a:cubicBezTo>
                  <a:cubicBezTo>
                    <a:pt x="3555430" y="-158691"/>
                    <a:pt x="2299752" y="-158691"/>
                    <a:pt x="1327334" y="476074"/>
                  </a:cubicBezTo>
                  <a:cubicBezTo>
                    <a:pt x="354910" y="1110887"/>
                    <a:pt x="-150359" y="2260446"/>
                    <a:pt x="39489" y="3406139"/>
                  </a:cubicBezTo>
                  <a:close/>
                  <a:moveTo>
                    <a:pt x="4726637" y="5239161"/>
                  </a:moveTo>
                  <a:cubicBezTo>
                    <a:pt x="4898069" y="5385626"/>
                    <a:pt x="5107632" y="5480376"/>
                    <a:pt x="5330829" y="5512395"/>
                  </a:cubicBezTo>
                  <a:lnTo>
                    <a:pt x="5330931" y="5512395"/>
                  </a:lnTo>
                  <a:cubicBezTo>
                    <a:pt x="5383141" y="5520985"/>
                    <a:pt x="5421412" y="5566104"/>
                    <a:pt x="5421361" y="5619013"/>
                  </a:cubicBezTo>
                  <a:lnTo>
                    <a:pt x="5421361" y="5748654"/>
                  </a:lnTo>
                  <a:lnTo>
                    <a:pt x="4337115" y="5748654"/>
                  </a:lnTo>
                  <a:cubicBezTo>
                    <a:pt x="4277206" y="5748654"/>
                    <a:pt x="4228668" y="5797243"/>
                    <a:pt x="4228668" y="5857102"/>
                  </a:cubicBezTo>
                  <a:cubicBezTo>
                    <a:pt x="4228668" y="5916961"/>
                    <a:pt x="4277206" y="5965549"/>
                    <a:pt x="4337115" y="5965549"/>
                  </a:cubicBezTo>
                  <a:lnTo>
                    <a:pt x="5421361" y="5965549"/>
                  </a:lnTo>
                  <a:lnTo>
                    <a:pt x="5421361" y="6182393"/>
                  </a:lnTo>
                  <a:cubicBezTo>
                    <a:pt x="5421310" y="6242252"/>
                    <a:pt x="5372772" y="6290752"/>
                    <a:pt x="5312913" y="6290803"/>
                  </a:cubicBezTo>
                  <a:lnTo>
                    <a:pt x="542178" y="6290803"/>
                  </a:lnTo>
                  <a:cubicBezTo>
                    <a:pt x="482320" y="6290752"/>
                    <a:pt x="433828" y="6242252"/>
                    <a:pt x="433729" y="6182393"/>
                  </a:cubicBezTo>
                  <a:lnTo>
                    <a:pt x="433729" y="5965549"/>
                  </a:lnTo>
                  <a:lnTo>
                    <a:pt x="1518028" y="5965549"/>
                  </a:lnTo>
                  <a:cubicBezTo>
                    <a:pt x="1577887" y="5965549"/>
                    <a:pt x="1626425" y="5916961"/>
                    <a:pt x="1626425" y="5857102"/>
                  </a:cubicBezTo>
                  <a:cubicBezTo>
                    <a:pt x="1626425" y="5797243"/>
                    <a:pt x="1577887" y="5748654"/>
                    <a:pt x="1518028" y="5748654"/>
                  </a:cubicBezTo>
                  <a:lnTo>
                    <a:pt x="433729" y="5748654"/>
                  </a:lnTo>
                  <a:lnTo>
                    <a:pt x="433729" y="5618962"/>
                  </a:lnTo>
                  <a:cubicBezTo>
                    <a:pt x="433679" y="5566054"/>
                    <a:pt x="472046" y="5520883"/>
                    <a:pt x="524311" y="5512345"/>
                  </a:cubicBezTo>
                  <a:cubicBezTo>
                    <a:pt x="747513" y="5480337"/>
                    <a:pt x="957015" y="5385575"/>
                    <a:pt x="1128450" y="5239110"/>
                  </a:cubicBezTo>
                  <a:cubicBezTo>
                    <a:pt x="1140362" y="5248398"/>
                    <a:pt x="1153167" y="5256238"/>
                    <a:pt x="1165180" y="5265323"/>
                  </a:cubicBezTo>
                  <a:cubicBezTo>
                    <a:pt x="1209105" y="5298575"/>
                    <a:pt x="1253973" y="5330582"/>
                    <a:pt x="1299787" y="5361458"/>
                  </a:cubicBezTo>
                  <a:cubicBezTo>
                    <a:pt x="1322073" y="5376350"/>
                    <a:pt x="1344703" y="5390543"/>
                    <a:pt x="1367384" y="5404787"/>
                  </a:cubicBezTo>
                  <a:cubicBezTo>
                    <a:pt x="1414930" y="5434862"/>
                    <a:pt x="1463176" y="5463858"/>
                    <a:pt x="1512514" y="5491201"/>
                  </a:cubicBezTo>
                  <a:cubicBezTo>
                    <a:pt x="1526160" y="5498749"/>
                    <a:pt x="1539769" y="5506245"/>
                    <a:pt x="1553517" y="5513539"/>
                  </a:cubicBezTo>
                  <a:cubicBezTo>
                    <a:pt x="1611635" y="5544555"/>
                    <a:pt x="1671049" y="5573347"/>
                    <a:pt x="1731353" y="5600449"/>
                  </a:cubicBezTo>
                  <a:cubicBezTo>
                    <a:pt x="1741670" y="5605062"/>
                    <a:pt x="1751797" y="5609928"/>
                    <a:pt x="1762178" y="5614439"/>
                  </a:cubicBezTo>
                  <a:cubicBezTo>
                    <a:pt x="1829076" y="5643574"/>
                    <a:pt x="1897270" y="5670181"/>
                    <a:pt x="1966761" y="5694247"/>
                  </a:cubicBezTo>
                  <a:cubicBezTo>
                    <a:pt x="1973457" y="5696584"/>
                    <a:pt x="1980166" y="5698821"/>
                    <a:pt x="1986913" y="5701108"/>
                  </a:cubicBezTo>
                  <a:cubicBezTo>
                    <a:pt x="2132437" y="5750637"/>
                    <a:pt x="2281684" y="5788552"/>
                    <a:pt x="2433218" y="5814460"/>
                  </a:cubicBezTo>
                  <a:cubicBezTo>
                    <a:pt x="2438631" y="5815362"/>
                    <a:pt x="2444044" y="5816455"/>
                    <a:pt x="2449495" y="5817344"/>
                  </a:cubicBezTo>
                  <a:cubicBezTo>
                    <a:pt x="2521869" y="5829301"/>
                    <a:pt x="2595070" y="5838538"/>
                    <a:pt x="2669172" y="5844993"/>
                  </a:cubicBezTo>
                  <a:cubicBezTo>
                    <a:pt x="2681243" y="5846086"/>
                    <a:pt x="2693301" y="5846823"/>
                    <a:pt x="2705359" y="5847725"/>
                  </a:cubicBezTo>
                  <a:cubicBezTo>
                    <a:pt x="2778865" y="5853379"/>
                    <a:pt x="2852726" y="5857102"/>
                    <a:pt x="2927565" y="5857102"/>
                  </a:cubicBezTo>
                  <a:cubicBezTo>
                    <a:pt x="3002367" y="5857102"/>
                    <a:pt x="3076266" y="5853379"/>
                    <a:pt x="3149682" y="5847814"/>
                  </a:cubicBezTo>
                  <a:cubicBezTo>
                    <a:pt x="3161741" y="5846873"/>
                    <a:pt x="3173799" y="5846136"/>
                    <a:pt x="3185857" y="5845044"/>
                  </a:cubicBezTo>
                  <a:cubicBezTo>
                    <a:pt x="3259921" y="5838538"/>
                    <a:pt x="3333173" y="5829352"/>
                    <a:pt x="3405535" y="5817446"/>
                  </a:cubicBezTo>
                  <a:cubicBezTo>
                    <a:pt x="3410947" y="5816544"/>
                    <a:pt x="3416411" y="5815464"/>
                    <a:pt x="3421824" y="5814511"/>
                  </a:cubicBezTo>
                  <a:cubicBezTo>
                    <a:pt x="3573358" y="5788603"/>
                    <a:pt x="3722605" y="5750738"/>
                    <a:pt x="3868129" y="5701197"/>
                  </a:cubicBezTo>
                  <a:cubicBezTo>
                    <a:pt x="3874876" y="5698922"/>
                    <a:pt x="3881573" y="5696686"/>
                    <a:pt x="3888281" y="5694348"/>
                  </a:cubicBezTo>
                  <a:cubicBezTo>
                    <a:pt x="3957670" y="5670181"/>
                    <a:pt x="4025864" y="5643523"/>
                    <a:pt x="4092864" y="5614490"/>
                  </a:cubicBezTo>
                  <a:cubicBezTo>
                    <a:pt x="4103194" y="5610030"/>
                    <a:pt x="4113371" y="5605163"/>
                    <a:pt x="4123689" y="5600538"/>
                  </a:cubicBezTo>
                  <a:cubicBezTo>
                    <a:pt x="4183993" y="5573449"/>
                    <a:pt x="4243458" y="5544656"/>
                    <a:pt x="4301474" y="5513640"/>
                  </a:cubicBezTo>
                  <a:cubicBezTo>
                    <a:pt x="4315273" y="5506335"/>
                    <a:pt x="4328869" y="5498800"/>
                    <a:pt x="4342528" y="5491303"/>
                  </a:cubicBezTo>
                  <a:cubicBezTo>
                    <a:pt x="4391815" y="5463908"/>
                    <a:pt x="4440099" y="5434913"/>
                    <a:pt x="4487658" y="5404888"/>
                  </a:cubicBezTo>
                  <a:cubicBezTo>
                    <a:pt x="4510339" y="5390594"/>
                    <a:pt x="4532969" y="5376401"/>
                    <a:pt x="4555255" y="5361509"/>
                  </a:cubicBezTo>
                  <a:cubicBezTo>
                    <a:pt x="4601061" y="5330735"/>
                    <a:pt x="4645939" y="5298728"/>
                    <a:pt x="4689865" y="5265412"/>
                  </a:cubicBezTo>
                  <a:cubicBezTo>
                    <a:pt x="4701974" y="5256289"/>
                    <a:pt x="4714731" y="5248449"/>
                    <a:pt x="4726637" y="5239161"/>
                  </a:cubicBezTo>
                  <a:close/>
                  <a:moveTo>
                    <a:pt x="4623894" y="5041669"/>
                  </a:moveTo>
                  <a:cubicBezTo>
                    <a:pt x="4588711" y="5069915"/>
                    <a:pt x="4552917" y="5097258"/>
                    <a:pt x="4516540" y="5123662"/>
                  </a:cubicBezTo>
                  <a:cubicBezTo>
                    <a:pt x="4495053" y="5139303"/>
                    <a:pt x="4473554" y="5154932"/>
                    <a:pt x="4451573" y="5169976"/>
                  </a:cubicBezTo>
                  <a:cubicBezTo>
                    <a:pt x="4403429" y="5202682"/>
                    <a:pt x="4354332" y="5233748"/>
                    <a:pt x="4304308" y="5263239"/>
                  </a:cubicBezTo>
                  <a:cubicBezTo>
                    <a:pt x="4287180" y="5273405"/>
                    <a:pt x="4269861" y="5283290"/>
                    <a:pt x="4252492" y="5293061"/>
                  </a:cubicBezTo>
                  <a:cubicBezTo>
                    <a:pt x="4196102" y="5324636"/>
                    <a:pt x="4138975" y="5354711"/>
                    <a:pt x="4080602" y="5382106"/>
                  </a:cubicBezTo>
                  <a:cubicBezTo>
                    <a:pt x="4071124" y="5386578"/>
                    <a:pt x="4061403" y="5390797"/>
                    <a:pt x="4051874" y="5395105"/>
                  </a:cubicBezTo>
                  <a:cubicBezTo>
                    <a:pt x="3915371" y="5457555"/>
                    <a:pt x="3773976" y="5508571"/>
                    <a:pt x="3629088" y="5547681"/>
                  </a:cubicBezTo>
                  <a:lnTo>
                    <a:pt x="3627944" y="5547985"/>
                  </a:lnTo>
                  <a:cubicBezTo>
                    <a:pt x="3555836" y="5567286"/>
                    <a:pt x="3482775" y="5583220"/>
                    <a:pt x="3409168" y="5596523"/>
                  </a:cubicBezTo>
                  <a:cubicBezTo>
                    <a:pt x="3402409" y="5597768"/>
                    <a:pt x="3395662" y="5599001"/>
                    <a:pt x="3388864" y="5600144"/>
                  </a:cubicBezTo>
                  <a:cubicBezTo>
                    <a:pt x="3317989" y="5612457"/>
                    <a:pt x="3246618" y="5621885"/>
                    <a:pt x="3174650" y="5628492"/>
                  </a:cubicBezTo>
                  <a:cubicBezTo>
                    <a:pt x="3165464" y="5629331"/>
                    <a:pt x="3156226" y="5629826"/>
                    <a:pt x="3147001" y="5630677"/>
                  </a:cubicBezTo>
                  <a:cubicBezTo>
                    <a:pt x="3074182" y="5636522"/>
                    <a:pt x="3001033" y="5640245"/>
                    <a:pt x="2927565" y="5640245"/>
                  </a:cubicBezTo>
                  <a:cubicBezTo>
                    <a:pt x="2854060" y="5640245"/>
                    <a:pt x="2780898" y="5636522"/>
                    <a:pt x="2708091" y="5630626"/>
                  </a:cubicBezTo>
                  <a:cubicBezTo>
                    <a:pt x="2698854" y="5629826"/>
                    <a:pt x="2689629" y="5629331"/>
                    <a:pt x="2680392" y="5628441"/>
                  </a:cubicBezTo>
                  <a:cubicBezTo>
                    <a:pt x="2608525" y="5621834"/>
                    <a:pt x="2537104" y="5612406"/>
                    <a:pt x="2466178" y="5600094"/>
                  </a:cubicBezTo>
                  <a:cubicBezTo>
                    <a:pt x="2459431" y="5598950"/>
                    <a:pt x="2452671" y="5597717"/>
                    <a:pt x="2445924" y="5596472"/>
                  </a:cubicBezTo>
                  <a:cubicBezTo>
                    <a:pt x="2372317" y="5583169"/>
                    <a:pt x="2299256" y="5567185"/>
                    <a:pt x="2227136" y="5547935"/>
                  </a:cubicBezTo>
                  <a:lnTo>
                    <a:pt x="2225992" y="5547579"/>
                  </a:lnTo>
                  <a:cubicBezTo>
                    <a:pt x="2081116" y="5508520"/>
                    <a:pt x="1939760" y="5457504"/>
                    <a:pt x="1803270" y="5395066"/>
                  </a:cubicBezTo>
                  <a:cubicBezTo>
                    <a:pt x="1793740" y="5390746"/>
                    <a:pt x="1784007" y="5386528"/>
                    <a:pt x="1774528" y="5382055"/>
                  </a:cubicBezTo>
                  <a:cubicBezTo>
                    <a:pt x="1716156" y="5354661"/>
                    <a:pt x="1658978" y="5324585"/>
                    <a:pt x="1602652" y="5293061"/>
                  </a:cubicBezTo>
                  <a:cubicBezTo>
                    <a:pt x="1585282" y="5283290"/>
                    <a:pt x="1567951" y="5273354"/>
                    <a:pt x="1550836" y="5263189"/>
                  </a:cubicBezTo>
                  <a:cubicBezTo>
                    <a:pt x="1500799" y="5233748"/>
                    <a:pt x="1451715" y="5202631"/>
                    <a:pt x="1403571" y="5169925"/>
                  </a:cubicBezTo>
                  <a:cubicBezTo>
                    <a:pt x="1381576" y="5154932"/>
                    <a:pt x="1360090" y="5139252"/>
                    <a:pt x="1338604" y="5123662"/>
                  </a:cubicBezTo>
                  <a:cubicBezTo>
                    <a:pt x="1302125" y="5097258"/>
                    <a:pt x="1266332" y="5069915"/>
                    <a:pt x="1231242" y="5041618"/>
                  </a:cubicBezTo>
                  <a:cubicBezTo>
                    <a:pt x="740017" y="4647484"/>
                    <a:pt x="401119" y="4094764"/>
                    <a:pt x="272767" y="3478209"/>
                  </a:cubicBezTo>
                  <a:cubicBezTo>
                    <a:pt x="639758" y="3413839"/>
                    <a:pt x="1020944" y="3362659"/>
                    <a:pt x="1409581" y="3325937"/>
                  </a:cubicBezTo>
                  <a:lnTo>
                    <a:pt x="1409581" y="4447552"/>
                  </a:lnTo>
                  <a:cubicBezTo>
                    <a:pt x="1409721" y="4567270"/>
                    <a:pt x="1506707" y="4664256"/>
                    <a:pt x="1626425" y="4664409"/>
                  </a:cubicBezTo>
                  <a:lnTo>
                    <a:pt x="1951729" y="4664409"/>
                  </a:lnTo>
                  <a:lnTo>
                    <a:pt x="1951729" y="4772856"/>
                  </a:lnTo>
                  <a:cubicBezTo>
                    <a:pt x="1951869" y="4892523"/>
                    <a:pt x="2048855" y="4989560"/>
                    <a:pt x="2168573" y="4989700"/>
                  </a:cubicBezTo>
                  <a:lnTo>
                    <a:pt x="4120259" y="4989700"/>
                  </a:lnTo>
                  <a:cubicBezTo>
                    <a:pt x="4239926" y="4989560"/>
                    <a:pt x="4336963" y="4892523"/>
                    <a:pt x="4337115" y="4772856"/>
                  </a:cubicBezTo>
                  <a:lnTo>
                    <a:pt x="4337115" y="3316357"/>
                  </a:lnTo>
                  <a:cubicBezTo>
                    <a:pt x="4763916" y="3353586"/>
                    <a:pt x="5181480" y="3407981"/>
                    <a:pt x="5582323" y="3478361"/>
                  </a:cubicBezTo>
                  <a:cubicBezTo>
                    <a:pt x="5453914" y="4094904"/>
                    <a:pt x="5115065" y="4647573"/>
                    <a:pt x="4623894" y="5041669"/>
                  </a:cubicBezTo>
                  <a:close/>
                  <a:moveTo>
                    <a:pt x="3966996" y="1845411"/>
                  </a:moveTo>
                  <a:lnTo>
                    <a:pt x="3686519" y="1845411"/>
                  </a:lnTo>
                  <a:lnTo>
                    <a:pt x="3686519" y="1564934"/>
                  </a:lnTo>
                  <a:close/>
                  <a:moveTo>
                    <a:pt x="3686519" y="2062166"/>
                  </a:moveTo>
                  <a:lnTo>
                    <a:pt x="4120259" y="2062166"/>
                  </a:lnTo>
                  <a:lnTo>
                    <a:pt x="4120259" y="4772856"/>
                  </a:lnTo>
                  <a:lnTo>
                    <a:pt x="2168573" y="4772856"/>
                  </a:lnTo>
                  <a:lnTo>
                    <a:pt x="2168573" y="1411621"/>
                  </a:lnTo>
                  <a:lnTo>
                    <a:pt x="3469663" y="1411621"/>
                  </a:lnTo>
                  <a:lnTo>
                    <a:pt x="3469663" y="1845309"/>
                  </a:lnTo>
                  <a:cubicBezTo>
                    <a:pt x="3469815" y="1965027"/>
                    <a:pt x="3566852" y="2062064"/>
                    <a:pt x="3686519" y="2062166"/>
                  </a:cubicBezTo>
                  <a:close/>
                  <a:moveTo>
                    <a:pt x="1951729" y="4447552"/>
                  </a:moveTo>
                  <a:lnTo>
                    <a:pt x="1626425" y="4447552"/>
                  </a:lnTo>
                  <a:lnTo>
                    <a:pt x="1626425" y="1845309"/>
                  </a:lnTo>
                  <a:lnTo>
                    <a:pt x="1951729" y="1845309"/>
                  </a:lnTo>
                  <a:close/>
                  <a:moveTo>
                    <a:pt x="2927565" y="218922"/>
                  </a:moveTo>
                  <a:cubicBezTo>
                    <a:pt x="3705223" y="217482"/>
                    <a:pt x="4445906" y="550772"/>
                    <a:pt x="4960659" y="1133669"/>
                  </a:cubicBezTo>
                  <a:cubicBezTo>
                    <a:pt x="5475413" y="1716570"/>
                    <a:pt x="5714442" y="2492792"/>
                    <a:pt x="5616820" y="3264287"/>
                  </a:cubicBezTo>
                  <a:cubicBezTo>
                    <a:pt x="5204809" y="3192027"/>
                    <a:pt x="4775581" y="3136386"/>
                    <a:pt x="4337115" y="3098560"/>
                  </a:cubicBezTo>
                  <a:lnTo>
                    <a:pt x="4337115" y="1953769"/>
                  </a:lnTo>
                  <a:cubicBezTo>
                    <a:pt x="4337115" y="1951381"/>
                    <a:pt x="4335870" y="1949297"/>
                    <a:pt x="4335730" y="1946921"/>
                  </a:cubicBezTo>
                  <a:cubicBezTo>
                    <a:pt x="4335133" y="1937429"/>
                    <a:pt x="4333291" y="1928052"/>
                    <a:pt x="4330216" y="1919069"/>
                  </a:cubicBezTo>
                  <a:cubicBezTo>
                    <a:pt x="4329174" y="1915600"/>
                    <a:pt x="4327929" y="1912169"/>
                    <a:pt x="4326544" y="1908802"/>
                  </a:cubicBezTo>
                  <a:cubicBezTo>
                    <a:pt x="4321436" y="1897036"/>
                    <a:pt x="4314231" y="1886312"/>
                    <a:pt x="4305350" y="1877075"/>
                  </a:cubicBezTo>
                  <a:lnTo>
                    <a:pt x="3654754" y="1226534"/>
                  </a:lnTo>
                  <a:cubicBezTo>
                    <a:pt x="3645466" y="1217549"/>
                    <a:pt x="3634602" y="1210253"/>
                    <a:pt x="3622734" y="1205142"/>
                  </a:cubicBezTo>
                  <a:cubicBezTo>
                    <a:pt x="3619710" y="1203752"/>
                    <a:pt x="3616635" y="1202908"/>
                    <a:pt x="3613459" y="1201815"/>
                  </a:cubicBezTo>
                  <a:cubicBezTo>
                    <a:pt x="3603980" y="1198490"/>
                    <a:pt x="3594044" y="1196505"/>
                    <a:pt x="3584019" y="1195959"/>
                  </a:cubicBezTo>
                  <a:cubicBezTo>
                    <a:pt x="3581986" y="1195860"/>
                    <a:pt x="3580156" y="1194768"/>
                    <a:pt x="3578123" y="1194768"/>
                  </a:cubicBezTo>
                  <a:lnTo>
                    <a:pt x="2168573" y="1194768"/>
                  </a:lnTo>
                  <a:cubicBezTo>
                    <a:pt x="2048855" y="1194917"/>
                    <a:pt x="1951869" y="1291903"/>
                    <a:pt x="1951729" y="1411621"/>
                  </a:cubicBezTo>
                  <a:lnTo>
                    <a:pt x="1951729" y="1628465"/>
                  </a:lnTo>
                  <a:lnTo>
                    <a:pt x="1626425" y="1628465"/>
                  </a:lnTo>
                  <a:cubicBezTo>
                    <a:pt x="1506707" y="1628618"/>
                    <a:pt x="1409721" y="1725604"/>
                    <a:pt x="1409581" y="1845309"/>
                  </a:cubicBezTo>
                  <a:lnTo>
                    <a:pt x="1409581" y="3108039"/>
                  </a:lnTo>
                  <a:cubicBezTo>
                    <a:pt x="1009280" y="3145217"/>
                    <a:pt x="616431" y="3197783"/>
                    <a:pt x="238271" y="3264147"/>
                  </a:cubicBezTo>
                  <a:cubicBezTo>
                    <a:pt x="140693" y="2492690"/>
                    <a:pt x="379728" y="1716468"/>
                    <a:pt x="894478" y="1133620"/>
                  </a:cubicBezTo>
                  <a:cubicBezTo>
                    <a:pt x="1409225" y="550723"/>
                    <a:pt x="2149908" y="217482"/>
                    <a:pt x="2927565" y="218922"/>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4" name="Google Shape;974;p94"/>
            <p:cNvSpPr/>
            <p:nvPr/>
          </p:nvSpPr>
          <p:spPr>
            <a:xfrm>
              <a:off x="3488999" y="611994"/>
              <a:ext cx="867248" cy="306637"/>
            </a:xfrm>
            <a:custGeom>
              <a:rect b="b" l="l" r="r" t="t"/>
              <a:pathLst>
                <a:path extrusionOk="0" h="306637" w="867248">
                  <a:moveTo>
                    <a:pt x="108244" y="306637"/>
                  </a:moveTo>
                  <a:cubicBezTo>
                    <a:pt x="118218" y="306686"/>
                    <a:pt x="128193" y="305296"/>
                    <a:pt x="137773" y="302517"/>
                  </a:cubicBezTo>
                  <a:cubicBezTo>
                    <a:pt x="339840" y="245538"/>
                    <a:pt x="548844" y="216751"/>
                    <a:pt x="758840" y="216850"/>
                  </a:cubicBezTo>
                  <a:cubicBezTo>
                    <a:pt x="818698" y="216850"/>
                    <a:pt x="867249" y="168308"/>
                    <a:pt x="867249" y="108449"/>
                  </a:cubicBezTo>
                  <a:cubicBezTo>
                    <a:pt x="867249" y="48542"/>
                    <a:pt x="818698" y="1"/>
                    <a:pt x="758840" y="1"/>
                  </a:cubicBezTo>
                  <a:cubicBezTo>
                    <a:pt x="528895" y="-148"/>
                    <a:pt x="300082" y="31467"/>
                    <a:pt x="78765" y="93956"/>
                  </a:cubicBezTo>
                  <a:cubicBezTo>
                    <a:pt x="26746" y="108698"/>
                    <a:pt x="-6404" y="159573"/>
                    <a:pt x="1042" y="213127"/>
                  </a:cubicBezTo>
                  <a:cubicBezTo>
                    <a:pt x="8437" y="266682"/>
                    <a:pt x="54192" y="306587"/>
                    <a:pt x="108244" y="30663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5" name="Google Shape;975;p94"/>
            <p:cNvSpPr/>
            <p:nvPr/>
          </p:nvSpPr>
          <p:spPr>
            <a:xfrm>
              <a:off x="2394450" y="937272"/>
              <a:ext cx="758522" cy="650572"/>
            </a:xfrm>
            <a:custGeom>
              <a:rect b="b" l="l" r="r" t="t"/>
              <a:pathLst>
                <a:path extrusionOk="0" h="650572" w="758522">
                  <a:moveTo>
                    <a:pt x="108424" y="650573"/>
                  </a:moveTo>
                  <a:cubicBezTo>
                    <a:pt x="138551" y="650623"/>
                    <a:pt x="167290" y="638108"/>
                    <a:pt x="187738" y="616075"/>
                  </a:cubicBezTo>
                  <a:cubicBezTo>
                    <a:pt x="339076" y="453623"/>
                    <a:pt x="513240" y="314152"/>
                    <a:pt x="704824" y="202030"/>
                  </a:cubicBezTo>
                  <a:cubicBezTo>
                    <a:pt x="738280" y="182474"/>
                    <a:pt x="758724" y="146589"/>
                    <a:pt x="758521" y="107825"/>
                  </a:cubicBezTo>
                  <a:cubicBezTo>
                    <a:pt x="758330" y="69061"/>
                    <a:pt x="737428" y="33424"/>
                    <a:pt x="703782" y="14215"/>
                  </a:cubicBezTo>
                  <a:cubicBezTo>
                    <a:pt x="670124" y="-4943"/>
                    <a:pt x="628777" y="-4745"/>
                    <a:pt x="595335" y="14861"/>
                  </a:cubicBezTo>
                  <a:cubicBezTo>
                    <a:pt x="385530" y="137655"/>
                    <a:pt x="194786" y="290377"/>
                    <a:pt x="29110" y="468264"/>
                  </a:cubicBezTo>
                  <a:cubicBezTo>
                    <a:pt x="-323" y="499831"/>
                    <a:pt x="-8215" y="545835"/>
                    <a:pt x="9007" y="585403"/>
                  </a:cubicBezTo>
                  <a:cubicBezTo>
                    <a:pt x="26230" y="624957"/>
                    <a:pt x="65292" y="650573"/>
                    <a:pt x="108424" y="650573"/>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6" name="Google Shape;976;p94"/>
            <p:cNvSpPr/>
            <p:nvPr/>
          </p:nvSpPr>
          <p:spPr>
            <a:xfrm>
              <a:off x="6631881" y="502242"/>
              <a:ext cx="436354" cy="436404"/>
            </a:xfrm>
            <a:custGeom>
              <a:rect b="b" l="l" r="r" t="t"/>
              <a:pathLst>
                <a:path extrusionOk="0" h="436404" w="436354">
                  <a:moveTo>
                    <a:pt x="249966" y="33118"/>
                  </a:moveTo>
                  <a:lnTo>
                    <a:pt x="33121" y="249967"/>
                  </a:lnTo>
                  <a:cubicBezTo>
                    <a:pt x="4926" y="277167"/>
                    <a:pt x="-6395" y="317518"/>
                    <a:pt x="3541" y="355389"/>
                  </a:cubicBezTo>
                  <a:cubicBezTo>
                    <a:pt x="13465" y="393309"/>
                    <a:pt x="43045" y="422940"/>
                    <a:pt x="80960" y="432868"/>
                  </a:cubicBezTo>
                  <a:cubicBezTo>
                    <a:pt x="118888" y="442794"/>
                    <a:pt x="159192" y="431478"/>
                    <a:pt x="186384" y="403285"/>
                  </a:cubicBezTo>
                  <a:lnTo>
                    <a:pt x="403240" y="186436"/>
                  </a:lnTo>
                  <a:cubicBezTo>
                    <a:pt x="431423" y="159187"/>
                    <a:pt x="442744" y="118885"/>
                    <a:pt x="432820" y="80966"/>
                  </a:cubicBezTo>
                  <a:cubicBezTo>
                    <a:pt x="422884" y="43095"/>
                    <a:pt x="393304" y="13464"/>
                    <a:pt x="355389" y="3537"/>
                  </a:cubicBezTo>
                  <a:cubicBezTo>
                    <a:pt x="317473" y="-6390"/>
                    <a:pt x="277169" y="4927"/>
                    <a:pt x="249966" y="33118"/>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7" name="Google Shape;977;p94"/>
            <p:cNvSpPr/>
            <p:nvPr/>
          </p:nvSpPr>
          <p:spPr>
            <a:xfrm>
              <a:off x="6307933" y="395146"/>
              <a:ext cx="216856" cy="325297"/>
            </a:xfrm>
            <a:custGeom>
              <a:rect b="b" l="l" r="r" t="t"/>
              <a:pathLst>
                <a:path extrusionOk="0" h="325297" w="216856">
                  <a:moveTo>
                    <a:pt x="108397" y="325298"/>
                  </a:moveTo>
                  <a:cubicBezTo>
                    <a:pt x="168306" y="325298"/>
                    <a:pt x="216857" y="276756"/>
                    <a:pt x="216857" y="216849"/>
                  </a:cubicBezTo>
                  <a:lnTo>
                    <a:pt x="216857" y="108449"/>
                  </a:lnTo>
                  <a:cubicBezTo>
                    <a:pt x="216857" y="48542"/>
                    <a:pt x="168306" y="0"/>
                    <a:pt x="108397" y="0"/>
                  </a:cubicBezTo>
                  <a:cubicBezTo>
                    <a:pt x="48538" y="0"/>
                    <a:pt x="0" y="48542"/>
                    <a:pt x="0" y="108449"/>
                  </a:cubicBezTo>
                  <a:lnTo>
                    <a:pt x="0" y="216849"/>
                  </a:lnTo>
                  <a:cubicBezTo>
                    <a:pt x="0" y="276756"/>
                    <a:pt x="48538" y="325298"/>
                    <a:pt x="108397" y="325298"/>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8" name="Google Shape;978;p94"/>
            <p:cNvSpPr/>
            <p:nvPr/>
          </p:nvSpPr>
          <p:spPr>
            <a:xfrm>
              <a:off x="6850030" y="1045693"/>
              <a:ext cx="325304" cy="216898"/>
            </a:xfrm>
            <a:custGeom>
              <a:rect b="b" l="l" r="r" t="t"/>
              <a:pathLst>
                <a:path extrusionOk="0" h="216898" w="325304">
                  <a:moveTo>
                    <a:pt x="0" y="108449"/>
                  </a:moveTo>
                  <a:cubicBezTo>
                    <a:pt x="0" y="168308"/>
                    <a:pt x="48589" y="216899"/>
                    <a:pt x="108447" y="216899"/>
                  </a:cubicBezTo>
                  <a:lnTo>
                    <a:pt x="216895" y="216899"/>
                  </a:lnTo>
                  <a:cubicBezTo>
                    <a:pt x="276754" y="216899"/>
                    <a:pt x="325304" y="168308"/>
                    <a:pt x="325304" y="108449"/>
                  </a:cubicBezTo>
                  <a:cubicBezTo>
                    <a:pt x="325304" y="48591"/>
                    <a:pt x="276754" y="0"/>
                    <a:pt x="216895" y="0"/>
                  </a:cubicBezTo>
                  <a:lnTo>
                    <a:pt x="108447" y="0"/>
                  </a:lnTo>
                  <a:cubicBezTo>
                    <a:pt x="48589" y="0"/>
                    <a:pt x="0" y="48591"/>
                    <a:pt x="0" y="10844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9" name="Google Shape;979;p94"/>
            <p:cNvSpPr/>
            <p:nvPr/>
          </p:nvSpPr>
          <p:spPr>
            <a:xfrm>
              <a:off x="1430083" y="504918"/>
              <a:ext cx="432332" cy="432374"/>
            </a:xfrm>
            <a:custGeom>
              <a:rect b="b" l="l" r="r" t="t"/>
              <a:pathLst>
                <a:path extrusionOk="0" h="432374" w="432332">
                  <a:moveTo>
                    <a:pt x="323920" y="432374"/>
                  </a:moveTo>
                  <a:cubicBezTo>
                    <a:pt x="367796" y="432374"/>
                    <a:pt x="407304" y="405969"/>
                    <a:pt x="424080" y="365419"/>
                  </a:cubicBezTo>
                  <a:cubicBezTo>
                    <a:pt x="440856" y="324918"/>
                    <a:pt x="431574" y="278311"/>
                    <a:pt x="400603" y="247291"/>
                  </a:cubicBezTo>
                  <a:lnTo>
                    <a:pt x="183754" y="30441"/>
                  </a:lnTo>
                  <a:cubicBezTo>
                    <a:pt x="141217" y="-10654"/>
                    <a:pt x="73567" y="-10060"/>
                    <a:pt x="31776" y="31732"/>
                  </a:cubicBezTo>
                  <a:cubicBezTo>
                    <a:pt x="-10065" y="73574"/>
                    <a:pt x="-10661" y="141224"/>
                    <a:pt x="30436" y="183760"/>
                  </a:cubicBezTo>
                  <a:lnTo>
                    <a:pt x="247285" y="400609"/>
                  </a:lnTo>
                  <a:cubicBezTo>
                    <a:pt x="267586" y="420959"/>
                    <a:pt x="295181" y="432424"/>
                    <a:pt x="323920" y="43237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0" name="Google Shape;980;p94"/>
            <p:cNvSpPr/>
            <p:nvPr/>
          </p:nvSpPr>
          <p:spPr>
            <a:xfrm>
              <a:off x="1970852" y="395146"/>
              <a:ext cx="216898" cy="325297"/>
            </a:xfrm>
            <a:custGeom>
              <a:rect b="b" l="l" r="r" t="t"/>
              <a:pathLst>
                <a:path extrusionOk="0" h="325297" w="216898">
                  <a:moveTo>
                    <a:pt x="216899" y="216849"/>
                  </a:moveTo>
                  <a:lnTo>
                    <a:pt x="216899" y="108449"/>
                  </a:lnTo>
                  <a:cubicBezTo>
                    <a:pt x="216899" y="48542"/>
                    <a:pt x="168357" y="0"/>
                    <a:pt x="108449" y="0"/>
                  </a:cubicBezTo>
                  <a:cubicBezTo>
                    <a:pt x="48591" y="0"/>
                    <a:pt x="0" y="48542"/>
                    <a:pt x="0" y="108449"/>
                  </a:cubicBezTo>
                  <a:lnTo>
                    <a:pt x="0" y="216849"/>
                  </a:lnTo>
                  <a:cubicBezTo>
                    <a:pt x="0" y="276756"/>
                    <a:pt x="48591" y="325298"/>
                    <a:pt x="108449" y="325298"/>
                  </a:cubicBezTo>
                  <a:cubicBezTo>
                    <a:pt x="168357" y="325298"/>
                    <a:pt x="216899" y="276756"/>
                    <a:pt x="216899" y="21684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1" name="Google Shape;981;p94"/>
            <p:cNvSpPr/>
            <p:nvPr/>
          </p:nvSpPr>
          <p:spPr>
            <a:xfrm>
              <a:off x="1320303" y="1045693"/>
              <a:ext cx="325298" cy="216898"/>
            </a:xfrm>
            <a:custGeom>
              <a:rect b="b" l="l" r="r" t="t"/>
              <a:pathLst>
                <a:path extrusionOk="0" h="216898" w="325298">
                  <a:moveTo>
                    <a:pt x="0" y="108449"/>
                  </a:moveTo>
                  <a:cubicBezTo>
                    <a:pt x="0" y="168308"/>
                    <a:pt x="48542" y="216899"/>
                    <a:pt x="108449" y="216899"/>
                  </a:cubicBezTo>
                  <a:lnTo>
                    <a:pt x="216849" y="216899"/>
                  </a:lnTo>
                  <a:cubicBezTo>
                    <a:pt x="276757" y="216899"/>
                    <a:pt x="325299" y="168308"/>
                    <a:pt x="325299" y="108449"/>
                  </a:cubicBezTo>
                  <a:cubicBezTo>
                    <a:pt x="325299" y="48591"/>
                    <a:pt x="276757" y="0"/>
                    <a:pt x="216849" y="0"/>
                  </a:cubicBezTo>
                  <a:lnTo>
                    <a:pt x="108449" y="0"/>
                  </a:lnTo>
                  <a:cubicBezTo>
                    <a:pt x="48542" y="0"/>
                    <a:pt x="0" y="48591"/>
                    <a:pt x="0" y="10844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2" name="Google Shape;982;p94"/>
            <p:cNvSpPr/>
            <p:nvPr/>
          </p:nvSpPr>
          <p:spPr>
            <a:xfrm>
              <a:off x="3705690" y="2346837"/>
              <a:ext cx="1517946" cy="1084245"/>
            </a:xfrm>
            <a:custGeom>
              <a:rect b="b" l="l" r="r" t="t"/>
              <a:pathLst>
                <a:path extrusionOk="0" h="1084245" w="1517946">
                  <a:moveTo>
                    <a:pt x="576455" y="330908"/>
                  </a:moveTo>
                  <a:cubicBezTo>
                    <a:pt x="533368" y="316359"/>
                    <a:pt x="485821" y="330361"/>
                    <a:pt x="457474" y="365951"/>
                  </a:cubicBezTo>
                  <a:lnTo>
                    <a:pt x="216857" y="666732"/>
                  </a:lnTo>
                  <a:lnTo>
                    <a:pt x="216857" y="108397"/>
                  </a:lnTo>
                  <a:cubicBezTo>
                    <a:pt x="216857" y="48538"/>
                    <a:pt x="168306" y="0"/>
                    <a:pt x="108447" y="0"/>
                  </a:cubicBezTo>
                  <a:cubicBezTo>
                    <a:pt x="48550" y="0"/>
                    <a:pt x="0" y="48538"/>
                    <a:pt x="0" y="108397"/>
                  </a:cubicBezTo>
                  <a:lnTo>
                    <a:pt x="0" y="975849"/>
                  </a:lnTo>
                  <a:cubicBezTo>
                    <a:pt x="0" y="977882"/>
                    <a:pt x="1093" y="979572"/>
                    <a:pt x="1144" y="981605"/>
                  </a:cubicBezTo>
                  <a:cubicBezTo>
                    <a:pt x="1397" y="1002545"/>
                    <a:pt x="8932" y="1022748"/>
                    <a:pt x="22439" y="1038732"/>
                  </a:cubicBezTo>
                  <a:cubicBezTo>
                    <a:pt x="26658" y="1044983"/>
                    <a:pt x="31473" y="1050739"/>
                    <a:pt x="36886" y="1056000"/>
                  </a:cubicBezTo>
                  <a:cubicBezTo>
                    <a:pt x="38423" y="1057347"/>
                    <a:pt x="39072" y="1059227"/>
                    <a:pt x="40698" y="1060523"/>
                  </a:cubicBezTo>
                  <a:cubicBezTo>
                    <a:pt x="45818" y="1063992"/>
                    <a:pt x="51269" y="1066978"/>
                    <a:pt x="56936" y="1069456"/>
                  </a:cubicBezTo>
                  <a:cubicBezTo>
                    <a:pt x="60952" y="1072086"/>
                    <a:pt x="65170" y="1074373"/>
                    <a:pt x="69490" y="1076406"/>
                  </a:cubicBezTo>
                  <a:cubicBezTo>
                    <a:pt x="81904" y="1081412"/>
                    <a:pt x="95106" y="1084042"/>
                    <a:pt x="108447" y="1084246"/>
                  </a:cubicBezTo>
                  <a:lnTo>
                    <a:pt x="1409550" y="1084246"/>
                  </a:lnTo>
                  <a:cubicBezTo>
                    <a:pt x="1469409" y="1084246"/>
                    <a:pt x="1517946" y="1035708"/>
                    <a:pt x="1517946" y="975849"/>
                  </a:cubicBezTo>
                  <a:cubicBezTo>
                    <a:pt x="1517946" y="915939"/>
                    <a:pt x="1469409" y="867402"/>
                    <a:pt x="1409550" y="867402"/>
                  </a:cubicBezTo>
                  <a:lnTo>
                    <a:pt x="334033" y="867402"/>
                  </a:lnTo>
                  <a:lnTo>
                    <a:pt x="579581" y="560458"/>
                  </a:lnTo>
                  <a:lnTo>
                    <a:pt x="833107" y="644941"/>
                  </a:lnTo>
                  <a:cubicBezTo>
                    <a:pt x="866855" y="656301"/>
                    <a:pt x="904033" y="650303"/>
                    <a:pt x="932470" y="628855"/>
                  </a:cubicBezTo>
                  <a:lnTo>
                    <a:pt x="1366171" y="303615"/>
                  </a:lnTo>
                  <a:cubicBezTo>
                    <a:pt x="1414061" y="267669"/>
                    <a:pt x="1423793" y="199678"/>
                    <a:pt x="1387860" y="151775"/>
                  </a:cubicBezTo>
                  <a:cubicBezTo>
                    <a:pt x="1351927" y="103886"/>
                    <a:pt x="1283974" y="94153"/>
                    <a:pt x="1236085" y="130086"/>
                  </a:cubicBezTo>
                  <a:lnTo>
                    <a:pt x="847847" y="421287"/>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3" name="Google Shape;983;p94"/>
            <p:cNvSpPr/>
            <p:nvPr/>
          </p:nvSpPr>
          <p:spPr>
            <a:xfrm>
              <a:off x="3705690" y="3647927"/>
              <a:ext cx="1517946" cy="216856"/>
            </a:xfrm>
            <a:custGeom>
              <a:rect b="b" l="l" r="r" t="t"/>
              <a:pathLst>
                <a:path extrusionOk="0" h="216856" w="1517946">
                  <a:moveTo>
                    <a:pt x="1409550" y="0"/>
                  </a:moveTo>
                  <a:lnTo>
                    <a:pt x="108447" y="0"/>
                  </a:lnTo>
                  <a:cubicBezTo>
                    <a:pt x="48550" y="0"/>
                    <a:pt x="0" y="48550"/>
                    <a:pt x="0" y="108460"/>
                  </a:cubicBezTo>
                  <a:cubicBezTo>
                    <a:pt x="0" y="168319"/>
                    <a:pt x="48550" y="216857"/>
                    <a:pt x="108447" y="216857"/>
                  </a:cubicBezTo>
                  <a:lnTo>
                    <a:pt x="1409550" y="216857"/>
                  </a:lnTo>
                  <a:cubicBezTo>
                    <a:pt x="1469409" y="216857"/>
                    <a:pt x="1517946" y="168319"/>
                    <a:pt x="1517946" y="108460"/>
                  </a:cubicBezTo>
                  <a:cubicBezTo>
                    <a:pt x="1517946" y="48550"/>
                    <a:pt x="1469409" y="0"/>
                    <a:pt x="1409550"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4" name="Google Shape;984;p94"/>
            <p:cNvSpPr/>
            <p:nvPr/>
          </p:nvSpPr>
          <p:spPr>
            <a:xfrm>
              <a:off x="3705690" y="4081628"/>
              <a:ext cx="650557" cy="216856"/>
            </a:xfrm>
            <a:custGeom>
              <a:rect b="b" l="l" r="r" t="t"/>
              <a:pathLst>
                <a:path extrusionOk="0" h="216856" w="650557">
                  <a:moveTo>
                    <a:pt x="108447" y="216857"/>
                  </a:moveTo>
                  <a:lnTo>
                    <a:pt x="542148" y="216857"/>
                  </a:lnTo>
                  <a:cubicBezTo>
                    <a:pt x="602007" y="216857"/>
                    <a:pt x="650557" y="168306"/>
                    <a:pt x="650557" y="108447"/>
                  </a:cubicBezTo>
                  <a:cubicBezTo>
                    <a:pt x="650557" y="48550"/>
                    <a:pt x="602007" y="0"/>
                    <a:pt x="542148" y="0"/>
                  </a:cubicBezTo>
                  <a:lnTo>
                    <a:pt x="108447" y="0"/>
                  </a:lnTo>
                  <a:cubicBezTo>
                    <a:pt x="48550" y="0"/>
                    <a:pt x="0" y="48550"/>
                    <a:pt x="0" y="108447"/>
                  </a:cubicBezTo>
                  <a:cubicBezTo>
                    <a:pt x="0" y="168306"/>
                    <a:pt x="48550" y="216857"/>
                    <a:pt x="108447" y="21685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5" name="Google Shape;985;p94"/>
            <p:cNvSpPr/>
            <p:nvPr/>
          </p:nvSpPr>
          <p:spPr>
            <a:xfrm>
              <a:off x="3705690" y="4515379"/>
              <a:ext cx="1084245" cy="216844"/>
            </a:xfrm>
            <a:custGeom>
              <a:rect b="b" l="l" r="r" t="t"/>
              <a:pathLst>
                <a:path extrusionOk="0" h="216844" w="1084245">
                  <a:moveTo>
                    <a:pt x="975849" y="0"/>
                  </a:moveTo>
                  <a:lnTo>
                    <a:pt x="108447" y="0"/>
                  </a:lnTo>
                  <a:cubicBezTo>
                    <a:pt x="48550" y="0"/>
                    <a:pt x="0" y="48538"/>
                    <a:pt x="0" y="108397"/>
                  </a:cubicBezTo>
                  <a:cubicBezTo>
                    <a:pt x="0" y="168306"/>
                    <a:pt x="48550" y="216844"/>
                    <a:pt x="108447" y="216844"/>
                  </a:cubicBezTo>
                  <a:lnTo>
                    <a:pt x="975849" y="216844"/>
                  </a:lnTo>
                  <a:cubicBezTo>
                    <a:pt x="1035708" y="216844"/>
                    <a:pt x="1084246" y="168306"/>
                    <a:pt x="1084246" y="108397"/>
                  </a:cubicBezTo>
                  <a:cubicBezTo>
                    <a:pt x="1084246" y="48538"/>
                    <a:pt x="1035708" y="0"/>
                    <a:pt x="975849"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6" name="Google Shape;986;p94"/>
            <p:cNvSpPr/>
            <p:nvPr/>
          </p:nvSpPr>
          <p:spPr>
            <a:xfrm>
              <a:off x="3705690" y="1913137"/>
              <a:ext cx="867401" cy="216856"/>
            </a:xfrm>
            <a:custGeom>
              <a:rect b="b" l="l" r="r" t="t"/>
              <a:pathLst>
                <a:path extrusionOk="0" h="216856" w="867401">
                  <a:moveTo>
                    <a:pt x="108447" y="216857"/>
                  </a:moveTo>
                  <a:lnTo>
                    <a:pt x="759005" y="216857"/>
                  </a:lnTo>
                  <a:cubicBezTo>
                    <a:pt x="818864" y="216857"/>
                    <a:pt x="867401" y="168306"/>
                    <a:pt x="867401" y="108396"/>
                  </a:cubicBezTo>
                  <a:cubicBezTo>
                    <a:pt x="867401" y="48550"/>
                    <a:pt x="818864" y="0"/>
                    <a:pt x="759005" y="0"/>
                  </a:cubicBezTo>
                  <a:lnTo>
                    <a:pt x="108447" y="0"/>
                  </a:lnTo>
                  <a:cubicBezTo>
                    <a:pt x="48550" y="0"/>
                    <a:pt x="0" y="48550"/>
                    <a:pt x="0" y="108396"/>
                  </a:cubicBezTo>
                  <a:cubicBezTo>
                    <a:pt x="0" y="168306"/>
                    <a:pt x="48550" y="216857"/>
                    <a:pt x="108447" y="21685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987" name="Google Shape;987;p94"/>
          <p:cNvSpPr/>
          <p:nvPr/>
        </p:nvSpPr>
        <p:spPr>
          <a:xfrm>
            <a:off x="1099517" y="4136413"/>
            <a:ext cx="3647953" cy="715305"/>
          </a:xfrm>
          <a:custGeom>
            <a:rect b="b" l="l" r="r" t="t"/>
            <a:pathLst>
              <a:path extrusionOk="0" h="822190" w="4075925">
                <a:moveTo>
                  <a:pt x="4075394" y="0"/>
                </a:moveTo>
                <a:cubicBezTo>
                  <a:pt x="4030746" y="0"/>
                  <a:pt x="3986097" y="0"/>
                  <a:pt x="3941390" y="0"/>
                </a:cubicBezTo>
                <a:cubicBezTo>
                  <a:pt x="3822211" y="0"/>
                  <a:pt x="3703031" y="0"/>
                  <a:pt x="3583851" y="0"/>
                </a:cubicBezTo>
                <a:cubicBezTo>
                  <a:pt x="3412172" y="0"/>
                  <a:pt x="3240433" y="0"/>
                  <a:pt x="3068753" y="0"/>
                </a:cubicBezTo>
                <a:cubicBezTo>
                  <a:pt x="2866546" y="0"/>
                  <a:pt x="2664398" y="0"/>
                  <a:pt x="2462191" y="0"/>
                </a:cubicBezTo>
                <a:cubicBezTo>
                  <a:pt x="2251546" y="0"/>
                  <a:pt x="2040902" y="0"/>
                  <a:pt x="1830199" y="0"/>
                </a:cubicBezTo>
                <a:cubicBezTo>
                  <a:pt x="1633089" y="0"/>
                  <a:pt x="1435980" y="0"/>
                  <a:pt x="1238871" y="0"/>
                </a:cubicBezTo>
                <a:cubicBezTo>
                  <a:pt x="1077328" y="0"/>
                  <a:pt x="915785" y="0"/>
                  <a:pt x="754242" y="0"/>
                </a:cubicBezTo>
                <a:cubicBezTo>
                  <a:pt x="650296" y="0"/>
                  <a:pt x="546351" y="0"/>
                  <a:pt x="442347" y="0"/>
                </a:cubicBezTo>
                <a:cubicBezTo>
                  <a:pt x="199476" y="0"/>
                  <a:pt x="5003" y="163008"/>
                  <a:pt x="199" y="412441"/>
                </a:cubicBezTo>
                <a:cubicBezTo>
                  <a:pt x="-622" y="454160"/>
                  <a:pt x="-2848" y="577090"/>
                  <a:pt x="85980" y="684317"/>
                </a:cubicBezTo>
                <a:cubicBezTo>
                  <a:pt x="202230" y="824590"/>
                  <a:pt x="395414" y="822187"/>
                  <a:pt x="395414" y="822187"/>
                </a:cubicBezTo>
                <a:lnTo>
                  <a:pt x="395414" y="759141"/>
                </a:lnTo>
                <a:cubicBezTo>
                  <a:pt x="395414" y="759141"/>
                  <a:pt x="53578" y="729785"/>
                  <a:pt x="53578" y="411094"/>
                </a:cubicBezTo>
                <a:cubicBezTo>
                  <a:pt x="53578" y="278379"/>
                  <a:pt x="128871" y="155215"/>
                  <a:pt x="250921" y="100781"/>
                </a:cubicBezTo>
                <a:cubicBezTo>
                  <a:pt x="314671" y="72363"/>
                  <a:pt x="380824" y="70605"/>
                  <a:pt x="448910" y="70605"/>
                </a:cubicBezTo>
                <a:cubicBezTo>
                  <a:pt x="554554" y="70605"/>
                  <a:pt x="660257" y="70605"/>
                  <a:pt x="765902" y="70605"/>
                </a:cubicBezTo>
                <a:cubicBezTo>
                  <a:pt x="929730" y="70605"/>
                  <a:pt x="1093558" y="70605"/>
                  <a:pt x="1257386" y="70605"/>
                </a:cubicBezTo>
                <a:cubicBezTo>
                  <a:pt x="1456781" y="70605"/>
                  <a:pt x="1656175" y="70605"/>
                  <a:pt x="1855570" y="70605"/>
                </a:cubicBezTo>
                <a:cubicBezTo>
                  <a:pt x="2067914" y="70605"/>
                  <a:pt x="2280316" y="70605"/>
                  <a:pt x="2492660" y="70605"/>
                </a:cubicBezTo>
                <a:cubicBezTo>
                  <a:pt x="2695394" y="70605"/>
                  <a:pt x="2898187" y="70605"/>
                  <a:pt x="3100922" y="70605"/>
                </a:cubicBezTo>
                <a:cubicBezTo>
                  <a:pt x="3271488" y="70605"/>
                  <a:pt x="3442054" y="70605"/>
                  <a:pt x="3612562" y="70605"/>
                </a:cubicBezTo>
                <a:cubicBezTo>
                  <a:pt x="3728343" y="70605"/>
                  <a:pt x="3844066" y="70605"/>
                  <a:pt x="3959847" y="70605"/>
                </a:cubicBezTo>
                <a:cubicBezTo>
                  <a:pt x="3998519" y="70605"/>
                  <a:pt x="4037250" y="70605"/>
                  <a:pt x="4075921" y="70605"/>
                </a:cubicBezTo>
                <a:cubicBezTo>
                  <a:pt x="4075980" y="70605"/>
                  <a:pt x="4075394" y="0"/>
                  <a:pt x="4075394" y="0"/>
                </a:cubicBezTo>
                <a:close/>
              </a:path>
            </a:pathLst>
          </a:custGeom>
          <a:solidFill>
            <a:srgbClr val="C6760B"/>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8" name="Google Shape;988;p94"/>
          <p:cNvSpPr/>
          <p:nvPr/>
        </p:nvSpPr>
        <p:spPr>
          <a:xfrm>
            <a:off x="1189472" y="4222522"/>
            <a:ext cx="559800" cy="543900"/>
          </a:xfrm>
          <a:prstGeom prst="ellipse">
            <a:avLst/>
          </a:prstGeom>
          <a:solidFill>
            <a:srgbClr val="C6760B"/>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989" name="Google Shape;989;p94"/>
          <p:cNvGrpSpPr/>
          <p:nvPr/>
        </p:nvGrpSpPr>
        <p:grpSpPr>
          <a:xfrm>
            <a:off x="1271774" y="4302534"/>
            <a:ext cx="395021" cy="384048"/>
            <a:chOff x="2286000" y="1143000"/>
            <a:chExt cx="4572000" cy="4572000"/>
          </a:xfrm>
        </p:grpSpPr>
        <p:sp>
          <p:nvSpPr>
            <p:cNvPr id="990" name="Google Shape;990;p94"/>
            <p:cNvSpPr/>
            <p:nvPr/>
          </p:nvSpPr>
          <p:spPr>
            <a:xfrm>
              <a:off x="4876800" y="1143000"/>
              <a:ext cx="1981200" cy="1981200"/>
            </a:xfrm>
            <a:custGeom>
              <a:rect b="b" l="l" r="r" t="t"/>
              <a:pathLst>
                <a:path extrusionOk="0" h="1981200" w="1981200">
                  <a:moveTo>
                    <a:pt x="76200" y="0"/>
                  </a:moveTo>
                  <a:cubicBezTo>
                    <a:pt x="34119" y="0"/>
                    <a:pt x="0" y="34116"/>
                    <a:pt x="0" y="76200"/>
                  </a:cubicBezTo>
                  <a:lnTo>
                    <a:pt x="0" y="838200"/>
                  </a:lnTo>
                  <a:cubicBezTo>
                    <a:pt x="0" y="880281"/>
                    <a:pt x="34119" y="914400"/>
                    <a:pt x="76200" y="914400"/>
                  </a:cubicBezTo>
                  <a:cubicBezTo>
                    <a:pt x="623040" y="915019"/>
                    <a:pt x="1066181" y="1358160"/>
                    <a:pt x="1066800" y="1905000"/>
                  </a:cubicBezTo>
                  <a:cubicBezTo>
                    <a:pt x="1066800" y="1947082"/>
                    <a:pt x="1100919" y="1981200"/>
                    <a:pt x="1143000" y="1981200"/>
                  </a:cubicBezTo>
                  <a:lnTo>
                    <a:pt x="1905000" y="1981200"/>
                  </a:lnTo>
                  <a:cubicBezTo>
                    <a:pt x="1947082" y="1981200"/>
                    <a:pt x="1981200" y="1947082"/>
                    <a:pt x="1981200" y="1905000"/>
                  </a:cubicBezTo>
                  <a:cubicBezTo>
                    <a:pt x="1981200" y="854583"/>
                    <a:pt x="1126617" y="0"/>
                    <a:pt x="76200" y="0"/>
                  </a:cubicBezTo>
                  <a:close/>
                  <a:moveTo>
                    <a:pt x="1216685" y="1828800"/>
                  </a:moveTo>
                  <a:cubicBezTo>
                    <a:pt x="1177747" y="1257919"/>
                    <a:pt x="723281" y="803453"/>
                    <a:pt x="152400" y="764512"/>
                  </a:cubicBezTo>
                  <a:lnTo>
                    <a:pt x="152400" y="154037"/>
                  </a:lnTo>
                  <a:cubicBezTo>
                    <a:pt x="1058285" y="192993"/>
                    <a:pt x="1788205" y="922915"/>
                    <a:pt x="1827162" y="182880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1" name="Google Shape;991;p94"/>
            <p:cNvSpPr/>
            <p:nvPr/>
          </p:nvSpPr>
          <p:spPr>
            <a:xfrm>
              <a:off x="2286000" y="13716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2" name="Google Shape;992;p94"/>
            <p:cNvSpPr/>
            <p:nvPr/>
          </p:nvSpPr>
          <p:spPr>
            <a:xfrm>
              <a:off x="2590800" y="1371600"/>
              <a:ext cx="381000" cy="152400"/>
            </a:xfrm>
            <a:custGeom>
              <a:rect b="b" l="l" r="r" t="t"/>
              <a:pathLst>
                <a:path extrusionOk="0" h="152400" w="381000">
                  <a:moveTo>
                    <a:pt x="0" y="0"/>
                  </a:moveTo>
                  <a:lnTo>
                    <a:pt x="381000" y="0"/>
                  </a:lnTo>
                  <a:lnTo>
                    <a:pt x="3810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3" name="Google Shape;993;p94"/>
            <p:cNvSpPr/>
            <p:nvPr/>
          </p:nvSpPr>
          <p:spPr>
            <a:xfrm>
              <a:off x="2286000" y="1523999"/>
              <a:ext cx="4495800" cy="3810000"/>
            </a:xfrm>
            <a:custGeom>
              <a:rect b="b" l="l" r="r" t="t"/>
              <a:pathLst>
                <a:path extrusionOk="0" h="3810000" w="4495800">
                  <a:moveTo>
                    <a:pt x="3323244" y="3502077"/>
                  </a:moveTo>
                  <a:cubicBezTo>
                    <a:pt x="3864197" y="3150938"/>
                    <a:pt x="4190752" y="2549929"/>
                    <a:pt x="4191000" y="1905001"/>
                  </a:cubicBezTo>
                  <a:cubicBezTo>
                    <a:pt x="4191000" y="1862919"/>
                    <a:pt x="4156882" y="1828801"/>
                    <a:pt x="4114800" y="1828801"/>
                  </a:cubicBezTo>
                  <a:lnTo>
                    <a:pt x="3352800" y="1828801"/>
                  </a:lnTo>
                  <a:cubicBezTo>
                    <a:pt x="3310719" y="1828801"/>
                    <a:pt x="3276600" y="1862919"/>
                    <a:pt x="3276600" y="1905001"/>
                  </a:cubicBezTo>
                  <a:cubicBezTo>
                    <a:pt x="3276600" y="2452098"/>
                    <a:pt x="2833097" y="2895601"/>
                    <a:pt x="2286000" y="2895601"/>
                  </a:cubicBezTo>
                  <a:cubicBezTo>
                    <a:pt x="1738903" y="2895601"/>
                    <a:pt x="1295400" y="2452098"/>
                    <a:pt x="1295400" y="1905001"/>
                  </a:cubicBezTo>
                  <a:cubicBezTo>
                    <a:pt x="1295400" y="1357904"/>
                    <a:pt x="1738903" y="914401"/>
                    <a:pt x="2286000" y="914401"/>
                  </a:cubicBezTo>
                  <a:cubicBezTo>
                    <a:pt x="2328082" y="914401"/>
                    <a:pt x="2362200" y="880282"/>
                    <a:pt x="2362200" y="838201"/>
                  </a:cubicBezTo>
                  <a:lnTo>
                    <a:pt x="2362200" y="76201"/>
                  </a:lnTo>
                  <a:cubicBezTo>
                    <a:pt x="2362200" y="34117"/>
                    <a:pt x="2328082" y="1"/>
                    <a:pt x="2286000" y="1"/>
                  </a:cubicBezTo>
                  <a:cubicBezTo>
                    <a:pt x="1841440" y="-411"/>
                    <a:pt x="1410862" y="155382"/>
                    <a:pt x="1069486" y="440161"/>
                  </a:cubicBezTo>
                  <a:lnTo>
                    <a:pt x="807720" y="243837"/>
                  </a:lnTo>
                  <a:cubicBezTo>
                    <a:pt x="794528" y="233948"/>
                    <a:pt x="778486" y="228602"/>
                    <a:pt x="762000" y="228601"/>
                  </a:cubicBezTo>
                  <a:lnTo>
                    <a:pt x="0" y="228601"/>
                  </a:lnTo>
                  <a:lnTo>
                    <a:pt x="0" y="381001"/>
                  </a:lnTo>
                  <a:lnTo>
                    <a:pt x="736602" y="381001"/>
                  </a:lnTo>
                  <a:lnTo>
                    <a:pt x="954272" y="544259"/>
                  </a:lnTo>
                  <a:cubicBezTo>
                    <a:pt x="202520" y="1278427"/>
                    <a:pt x="188265" y="2483007"/>
                    <a:pt x="922439" y="3234758"/>
                  </a:cubicBezTo>
                  <a:cubicBezTo>
                    <a:pt x="1011212" y="3325664"/>
                    <a:pt x="1108872" y="3407446"/>
                    <a:pt x="1213952" y="3478883"/>
                  </a:cubicBezTo>
                  <a:lnTo>
                    <a:pt x="1035244" y="3657601"/>
                  </a:lnTo>
                  <a:lnTo>
                    <a:pt x="0" y="3657601"/>
                  </a:lnTo>
                  <a:lnTo>
                    <a:pt x="0" y="3810001"/>
                  </a:lnTo>
                  <a:lnTo>
                    <a:pt x="1066800" y="3810001"/>
                  </a:lnTo>
                  <a:cubicBezTo>
                    <a:pt x="1087012" y="3810001"/>
                    <a:pt x="1106386" y="3801971"/>
                    <a:pt x="1120683" y="3787684"/>
                  </a:cubicBezTo>
                  <a:lnTo>
                    <a:pt x="1346597" y="3561760"/>
                  </a:lnTo>
                  <a:cubicBezTo>
                    <a:pt x="1913534" y="3883877"/>
                    <a:pt x="2605973" y="3893059"/>
                    <a:pt x="3181255" y="3586097"/>
                  </a:cubicBezTo>
                  <a:lnTo>
                    <a:pt x="3459480" y="3794761"/>
                  </a:lnTo>
                  <a:cubicBezTo>
                    <a:pt x="3472672" y="3804657"/>
                    <a:pt x="3488712" y="3810001"/>
                    <a:pt x="3505200" y="3810001"/>
                  </a:cubicBezTo>
                  <a:lnTo>
                    <a:pt x="4495800" y="3810001"/>
                  </a:lnTo>
                  <a:lnTo>
                    <a:pt x="4495800" y="3657601"/>
                  </a:lnTo>
                  <a:lnTo>
                    <a:pt x="3530603" y="3657601"/>
                  </a:lnTo>
                  <a:close/>
                  <a:moveTo>
                    <a:pt x="3426485" y="1981201"/>
                  </a:moveTo>
                  <a:lnTo>
                    <a:pt x="4036962" y="1981201"/>
                  </a:lnTo>
                  <a:cubicBezTo>
                    <a:pt x="3998005" y="2887085"/>
                    <a:pt x="3268085" y="3616901"/>
                    <a:pt x="2362200" y="3655858"/>
                  </a:cubicBezTo>
                  <a:lnTo>
                    <a:pt x="2362200" y="3045420"/>
                  </a:lnTo>
                  <a:cubicBezTo>
                    <a:pt x="2933071" y="3006519"/>
                    <a:pt x="3387547" y="2552072"/>
                    <a:pt x="3426485" y="1981201"/>
                  </a:cubicBezTo>
                  <a:close/>
                  <a:moveTo>
                    <a:pt x="2209800" y="154038"/>
                  </a:moveTo>
                  <a:lnTo>
                    <a:pt x="2209800" y="764516"/>
                  </a:lnTo>
                  <a:cubicBezTo>
                    <a:pt x="1638929" y="803444"/>
                    <a:pt x="1184481" y="1257929"/>
                    <a:pt x="1145581" y="1828801"/>
                  </a:cubicBezTo>
                  <a:lnTo>
                    <a:pt x="535140" y="1828801"/>
                  </a:lnTo>
                  <a:cubicBezTo>
                    <a:pt x="574098" y="922916"/>
                    <a:pt x="1303915" y="192994"/>
                    <a:pt x="2209800" y="154038"/>
                  </a:cubicBezTo>
                  <a:close/>
                  <a:moveTo>
                    <a:pt x="535156" y="1981201"/>
                  </a:moveTo>
                  <a:lnTo>
                    <a:pt x="1145600" y="1981201"/>
                  </a:lnTo>
                  <a:cubicBezTo>
                    <a:pt x="1184491" y="2552063"/>
                    <a:pt x="1638938" y="3006510"/>
                    <a:pt x="2209800" y="3045401"/>
                  </a:cubicBezTo>
                  <a:lnTo>
                    <a:pt x="2209800" y="3655839"/>
                  </a:lnTo>
                  <a:cubicBezTo>
                    <a:pt x="1303915" y="3616891"/>
                    <a:pt x="574115" y="2887085"/>
                    <a:pt x="535156" y="1981201"/>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4" name="Google Shape;994;p94"/>
            <p:cNvSpPr/>
            <p:nvPr/>
          </p:nvSpPr>
          <p:spPr>
            <a:xfrm>
              <a:off x="6629400" y="55626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5" name="Google Shape;995;p94"/>
            <p:cNvSpPr/>
            <p:nvPr/>
          </p:nvSpPr>
          <p:spPr>
            <a:xfrm>
              <a:off x="5867400" y="5562600"/>
              <a:ext cx="609600" cy="152400"/>
            </a:xfrm>
            <a:custGeom>
              <a:rect b="b" l="l" r="r" t="t"/>
              <a:pathLst>
                <a:path extrusionOk="0" h="152400" w="609600">
                  <a:moveTo>
                    <a:pt x="0" y="0"/>
                  </a:moveTo>
                  <a:lnTo>
                    <a:pt x="609600" y="0"/>
                  </a:lnTo>
                  <a:lnTo>
                    <a:pt x="6096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6" name="Google Shape;996;p94"/>
            <p:cNvSpPr/>
            <p:nvPr/>
          </p:nvSpPr>
          <p:spPr>
            <a:xfrm>
              <a:off x="2286000" y="55626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7" name="Google Shape;997;p94"/>
            <p:cNvSpPr/>
            <p:nvPr/>
          </p:nvSpPr>
          <p:spPr>
            <a:xfrm>
              <a:off x="2590800" y="5562600"/>
              <a:ext cx="609600" cy="152400"/>
            </a:xfrm>
            <a:custGeom>
              <a:rect b="b" l="l" r="r" t="t"/>
              <a:pathLst>
                <a:path extrusionOk="0" h="152400" w="609600">
                  <a:moveTo>
                    <a:pt x="0" y="0"/>
                  </a:moveTo>
                  <a:lnTo>
                    <a:pt x="609600" y="0"/>
                  </a:lnTo>
                  <a:lnTo>
                    <a:pt x="6096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8" name="Google Shape;998;p94"/>
            <p:cNvSpPr/>
            <p:nvPr/>
          </p:nvSpPr>
          <p:spPr>
            <a:xfrm>
              <a:off x="3886200" y="2438400"/>
              <a:ext cx="1371600" cy="1371600"/>
            </a:xfrm>
            <a:custGeom>
              <a:rect b="b" l="l" r="r" t="t"/>
              <a:pathLst>
                <a:path extrusionOk="0" h="1371600" w="1371600">
                  <a:moveTo>
                    <a:pt x="1371600" y="1295400"/>
                  </a:moveTo>
                  <a:lnTo>
                    <a:pt x="1371600" y="76200"/>
                  </a:lnTo>
                  <a:cubicBezTo>
                    <a:pt x="1371600" y="34119"/>
                    <a:pt x="1337482" y="0"/>
                    <a:pt x="1295400" y="0"/>
                  </a:cubicBezTo>
                  <a:lnTo>
                    <a:pt x="990600" y="0"/>
                  </a:lnTo>
                  <a:cubicBezTo>
                    <a:pt x="948519" y="0"/>
                    <a:pt x="914400" y="34119"/>
                    <a:pt x="914400" y="76200"/>
                  </a:cubicBezTo>
                  <a:lnTo>
                    <a:pt x="914400" y="228600"/>
                  </a:lnTo>
                  <a:lnTo>
                    <a:pt x="685800" y="228600"/>
                  </a:lnTo>
                  <a:cubicBezTo>
                    <a:pt x="643719" y="228600"/>
                    <a:pt x="609600" y="262719"/>
                    <a:pt x="609600" y="304800"/>
                  </a:cubicBezTo>
                  <a:lnTo>
                    <a:pt x="609600" y="533400"/>
                  </a:lnTo>
                  <a:lnTo>
                    <a:pt x="381000" y="533400"/>
                  </a:lnTo>
                  <a:cubicBezTo>
                    <a:pt x="338919" y="533400"/>
                    <a:pt x="304800" y="567519"/>
                    <a:pt x="304800" y="609600"/>
                  </a:cubicBezTo>
                  <a:lnTo>
                    <a:pt x="304800" y="762000"/>
                  </a:lnTo>
                  <a:lnTo>
                    <a:pt x="76200" y="762000"/>
                  </a:lnTo>
                  <a:cubicBezTo>
                    <a:pt x="34119" y="762000"/>
                    <a:pt x="0" y="796119"/>
                    <a:pt x="0" y="838200"/>
                  </a:cubicBezTo>
                  <a:lnTo>
                    <a:pt x="0" y="1295400"/>
                  </a:lnTo>
                  <a:cubicBezTo>
                    <a:pt x="0" y="1337482"/>
                    <a:pt x="34119" y="1371600"/>
                    <a:pt x="76200" y="1371600"/>
                  </a:cubicBezTo>
                  <a:lnTo>
                    <a:pt x="1295400" y="1371600"/>
                  </a:lnTo>
                  <a:cubicBezTo>
                    <a:pt x="1337482" y="1371600"/>
                    <a:pt x="1371600" y="1337482"/>
                    <a:pt x="1371600" y="1295400"/>
                  </a:cubicBezTo>
                  <a:close/>
                  <a:moveTo>
                    <a:pt x="152400" y="914400"/>
                  </a:moveTo>
                  <a:lnTo>
                    <a:pt x="304800" y="914400"/>
                  </a:lnTo>
                  <a:lnTo>
                    <a:pt x="304800" y="1219200"/>
                  </a:lnTo>
                  <a:lnTo>
                    <a:pt x="152400" y="1219200"/>
                  </a:lnTo>
                  <a:close/>
                  <a:moveTo>
                    <a:pt x="457200" y="685800"/>
                  </a:moveTo>
                  <a:lnTo>
                    <a:pt x="609600" y="685800"/>
                  </a:lnTo>
                  <a:lnTo>
                    <a:pt x="609600" y="1219200"/>
                  </a:lnTo>
                  <a:lnTo>
                    <a:pt x="457200" y="1219200"/>
                  </a:lnTo>
                  <a:close/>
                  <a:moveTo>
                    <a:pt x="762000" y="381000"/>
                  </a:moveTo>
                  <a:lnTo>
                    <a:pt x="914400" y="381000"/>
                  </a:lnTo>
                  <a:lnTo>
                    <a:pt x="914400" y="1219200"/>
                  </a:lnTo>
                  <a:lnTo>
                    <a:pt x="762000" y="1219200"/>
                  </a:lnTo>
                  <a:close/>
                  <a:moveTo>
                    <a:pt x="1219200" y="1219200"/>
                  </a:moveTo>
                  <a:lnTo>
                    <a:pt x="1066800" y="1219200"/>
                  </a:lnTo>
                  <a:lnTo>
                    <a:pt x="1066800" y="152400"/>
                  </a:lnTo>
                  <a:lnTo>
                    <a:pt x="121920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9" name="Google Shape;999;p94"/>
            <p:cNvSpPr/>
            <p:nvPr/>
          </p:nvSpPr>
          <p:spPr>
            <a:xfrm>
              <a:off x="4343400" y="38862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0" name="Google Shape;1000;p94"/>
            <p:cNvSpPr/>
            <p:nvPr/>
          </p:nvSpPr>
          <p:spPr>
            <a:xfrm>
              <a:off x="4038600" y="38862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1" name="Google Shape;1001;p94"/>
            <p:cNvSpPr/>
            <p:nvPr/>
          </p:nvSpPr>
          <p:spPr>
            <a:xfrm>
              <a:off x="4648200" y="38862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2" name="Google Shape;1002;p94"/>
            <p:cNvSpPr/>
            <p:nvPr/>
          </p:nvSpPr>
          <p:spPr>
            <a:xfrm>
              <a:off x="4953000" y="38862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1003" name="Google Shape;1003;p94"/>
          <p:cNvSpPr/>
          <p:nvPr/>
        </p:nvSpPr>
        <p:spPr>
          <a:xfrm>
            <a:off x="4355885" y="1689300"/>
            <a:ext cx="3647953" cy="715304"/>
          </a:xfrm>
          <a:custGeom>
            <a:rect b="b" l="l" r="r" t="t"/>
            <a:pathLst>
              <a:path extrusionOk="0" h="822189" w="4075925">
                <a:moveTo>
                  <a:pt x="532" y="0"/>
                </a:moveTo>
                <a:cubicBezTo>
                  <a:pt x="45180" y="0"/>
                  <a:pt x="89828" y="0"/>
                  <a:pt x="134535" y="0"/>
                </a:cubicBezTo>
                <a:cubicBezTo>
                  <a:pt x="253715" y="0"/>
                  <a:pt x="372895" y="0"/>
                  <a:pt x="492075" y="0"/>
                </a:cubicBezTo>
                <a:cubicBezTo>
                  <a:pt x="663754" y="0"/>
                  <a:pt x="835493" y="0"/>
                  <a:pt x="1007172" y="0"/>
                </a:cubicBezTo>
                <a:cubicBezTo>
                  <a:pt x="1209379" y="0"/>
                  <a:pt x="1411528" y="0"/>
                  <a:pt x="1613735" y="0"/>
                </a:cubicBezTo>
                <a:cubicBezTo>
                  <a:pt x="1824379" y="0"/>
                  <a:pt x="2035024" y="0"/>
                  <a:pt x="2245727" y="0"/>
                </a:cubicBezTo>
                <a:cubicBezTo>
                  <a:pt x="2442836" y="0"/>
                  <a:pt x="2639946" y="0"/>
                  <a:pt x="2837055" y="0"/>
                </a:cubicBezTo>
                <a:cubicBezTo>
                  <a:pt x="2998598" y="0"/>
                  <a:pt x="3160141" y="0"/>
                  <a:pt x="3321684" y="0"/>
                </a:cubicBezTo>
                <a:cubicBezTo>
                  <a:pt x="3425629" y="0"/>
                  <a:pt x="3529575" y="0"/>
                  <a:pt x="3633578" y="0"/>
                </a:cubicBezTo>
                <a:cubicBezTo>
                  <a:pt x="3876450" y="0"/>
                  <a:pt x="4070922" y="163008"/>
                  <a:pt x="4075727" y="412441"/>
                </a:cubicBezTo>
                <a:cubicBezTo>
                  <a:pt x="4076547" y="454160"/>
                  <a:pt x="4078774" y="577090"/>
                  <a:pt x="3989946" y="684316"/>
                </a:cubicBezTo>
                <a:cubicBezTo>
                  <a:pt x="3873696" y="824590"/>
                  <a:pt x="3680512" y="822187"/>
                  <a:pt x="3680512" y="822187"/>
                </a:cubicBezTo>
                <a:lnTo>
                  <a:pt x="3680512" y="759140"/>
                </a:lnTo>
                <a:cubicBezTo>
                  <a:pt x="3680512" y="759140"/>
                  <a:pt x="4022348" y="729785"/>
                  <a:pt x="4022348" y="411094"/>
                </a:cubicBezTo>
                <a:cubicBezTo>
                  <a:pt x="4022348" y="278379"/>
                  <a:pt x="3947055" y="155215"/>
                  <a:pt x="3825004" y="100723"/>
                </a:cubicBezTo>
                <a:cubicBezTo>
                  <a:pt x="3761254" y="72305"/>
                  <a:pt x="3695102" y="70547"/>
                  <a:pt x="3627016" y="70547"/>
                </a:cubicBezTo>
                <a:cubicBezTo>
                  <a:pt x="3521371" y="70547"/>
                  <a:pt x="3415669" y="70547"/>
                  <a:pt x="3310024" y="70547"/>
                </a:cubicBezTo>
                <a:cubicBezTo>
                  <a:pt x="3146196" y="70547"/>
                  <a:pt x="2982367" y="70547"/>
                  <a:pt x="2818540" y="70547"/>
                </a:cubicBezTo>
                <a:cubicBezTo>
                  <a:pt x="2619145" y="70547"/>
                  <a:pt x="2419750" y="70547"/>
                  <a:pt x="2220356" y="70547"/>
                </a:cubicBezTo>
                <a:cubicBezTo>
                  <a:pt x="2008012" y="70547"/>
                  <a:pt x="1795610" y="70547"/>
                  <a:pt x="1583266" y="70547"/>
                </a:cubicBezTo>
                <a:cubicBezTo>
                  <a:pt x="1380531" y="70547"/>
                  <a:pt x="1177739" y="70547"/>
                  <a:pt x="975004" y="70547"/>
                </a:cubicBezTo>
                <a:cubicBezTo>
                  <a:pt x="804438" y="70547"/>
                  <a:pt x="633872" y="70547"/>
                  <a:pt x="463364" y="70547"/>
                </a:cubicBezTo>
                <a:cubicBezTo>
                  <a:pt x="347582" y="70547"/>
                  <a:pt x="231860" y="70547"/>
                  <a:pt x="116079" y="70547"/>
                </a:cubicBezTo>
                <a:cubicBezTo>
                  <a:pt x="77407" y="70547"/>
                  <a:pt x="38676" y="70547"/>
                  <a:pt x="4" y="70547"/>
                </a:cubicBezTo>
                <a:cubicBezTo>
                  <a:pt x="-54" y="70547"/>
                  <a:pt x="532" y="0"/>
                  <a:pt x="532" y="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4" name="Google Shape;1004;p94"/>
          <p:cNvSpPr/>
          <p:nvPr/>
        </p:nvSpPr>
        <p:spPr>
          <a:xfrm>
            <a:off x="4356411" y="2665511"/>
            <a:ext cx="3647953" cy="715305"/>
          </a:xfrm>
          <a:custGeom>
            <a:rect b="b" l="l" r="r" t="t"/>
            <a:pathLst>
              <a:path extrusionOk="0" h="822190" w="4075925">
                <a:moveTo>
                  <a:pt x="531" y="0"/>
                </a:moveTo>
                <a:cubicBezTo>
                  <a:pt x="45180" y="0"/>
                  <a:pt x="89828" y="0"/>
                  <a:pt x="134536" y="0"/>
                </a:cubicBezTo>
                <a:cubicBezTo>
                  <a:pt x="253715" y="0"/>
                  <a:pt x="372895" y="0"/>
                  <a:pt x="492074" y="0"/>
                </a:cubicBezTo>
                <a:cubicBezTo>
                  <a:pt x="663754" y="0"/>
                  <a:pt x="835492" y="0"/>
                  <a:pt x="1007172" y="0"/>
                </a:cubicBezTo>
                <a:cubicBezTo>
                  <a:pt x="1209379" y="0"/>
                  <a:pt x="1411527" y="0"/>
                  <a:pt x="1613735" y="0"/>
                </a:cubicBezTo>
                <a:cubicBezTo>
                  <a:pt x="1824379" y="0"/>
                  <a:pt x="2035024" y="0"/>
                  <a:pt x="2245727" y="0"/>
                </a:cubicBezTo>
                <a:cubicBezTo>
                  <a:pt x="2442836" y="0"/>
                  <a:pt x="2639946" y="0"/>
                  <a:pt x="2837055" y="0"/>
                </a:cubicBezTo>
                <a:cubicBezTo>
                  <a:pt x="2998598" y="0"/>
                  <a:pt x="3160141" y="0"/>
                  <a:pt x="3321684" y="0"/>
                </a:cubicBezTo>
                <a:cubicBezTo>
                  <a:pt x="3425629" y="0"/>
                  <a:pt x="3529574" y="0"/>
                  <a:pt x="3633578" y="0"/>
                </a:cubicBezTo>
                <a:cubicBezTo>
                  <a:pt x="3876450" y="0"/>
                  <a:pt x="4070922" y="163008"/>
                  <a:pt x="4075727" y="412441"/>
                </a:cubicBezTo>
                <a:cubicBezTo>
                  <a:pt x="4076547" y="454160"/>
                  <a:pt x="4078774" y="577090"/>
                  <a:pt x="3989946" y="684316"/>
                </a:cubicBezTo>
                <a:cubicBezTo>
                  <a:pt x="3873696" y="824590"/>
                  <a:pt x="3680512" y="822187"/>
                  <a:pt x="3680512" y="822187"/>
                </a:cubicBezTo>
                <a:lnTo>
                  <a:pt x="3680512" y="759141"/>
                </a:lnTo>
                <a:cubicBezTo>
                  <a:pt x="3680512" y="759141"/>
                  <a:pt x="4022348" y="729785"/>
                  <a:pt x="4022348" y="411094"/>
                </a:cubicBezTo>
                <a:cubicBezTo>
                  <a:pt x="4022348" y="278379"/>
                  <a:pt x="3947055" y="155215"/>
                  <a:pt x="3825004" y="100781"/>
                </a:cubicBezTo>
                <a:cubicBezTo>
                  <a:pt x="3761254" y="72363"/>
                  <a:pt x="3695102" y="70605"/>
                  <a:pt x="3627016" y="70605"/>
                </a:cubicBezTo>
                <a:cubicBezTo>
                  <a:pt x="3521372" y="70605"/>
                  <a:pt x="3415668" y="70605"/>
                  <a:pt x="3310024" y="70605"/>
                </a:cubicBezTo>
                <a:cubicBezTo>
                  <a:pt x="3146196" y="70605"/>
                  <a:pt x="2982368" y="70605"/>
                  <a:pt x="2818539" y="70605"/>
                </a:cubicBezTo>
                <a:cubicBezTo>
                  <a:pt x="2619145" y="70605"/>
                  <a:pt x="2419751" y="70605"/>
                  <a:pt x="2220356" y="70605"/>
                </a:cubicBezTo>
                <a:cubicBezTo>
                  <a:pt x="2008012" y="70605"/>
                  <a:pt x="1795610" y="70605"/>
                  <a:pt x="1583266" y="70605"/>
                </a:cubicBezTo>
                <a:cubicBezTo>
                  <a:pt x="1380532" y="70605"/>
                  <a:pt x="1177738" y="70605"/>
                  <a:pt x="975004" y="70605"/>
                </a:cubicBezTo>
                <a:cubicBezTo>
                  <a:pt x="804438" y="70605"/>
                  <a:pt x="633871" y="70605"/>
                  <a:pt x="463364" y="70605"/>
                </a:cubicBezTo>
                <a:cubicBezTo>
                  <a:pt x="347582" y="70605"/>
                  <a:pt x="231860" y="70605"/>
                  <a:pt x="116078" y="70605"/>
                </a:cubicBezTo>
                <a:cubicBezTo>
                  <a:pt x="77407" y="70605"/>
                  <a:pt x="38676" y="70605"/>
                  <a:pt x="4" y="70605"/>
                </a:cubicBezTo>
                <a:cubicBezTo>
                  <a:pt x="-55" y="70605"/>
                  <a:pt x="531" y="0"/>
                  <a:pt x="531" y="0"/>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5" name="Google Shape;1005;p94"/>
          <p:cNvSpPr/>
          <p:nvPr/>
        </p:nvSpPr>
        <p:spPr>
          <a:xfrm>
            <a:off x="4355351" y="3647490"/>
            <a:ext cx="3647962" cy="715305"/>
          </a:xfrm>
          <a:custGeom>
            <a:rect b="b" l="l" r="r" t="t"/>
            <a:pathLst>
              <a:path extrusionOk="0" h="822190" w="4075935">
                <a:moveTo>
                  <a:pt x="542" y="0"/>
                </a:moveTo>
                <a:cubicBezTo>
                  <a:pt x="45190" y="0"/>
                  <a:pt x="89839" y="0"/>
                  <a:pt x="134546" y="0"/>
                </a:cubicBezTo>
                <a:cubicBezTo>
                  <a:pt x="253725" y="0"/>
                  <a:pt x="372905" y="0"/>
                  <a:pt x="492084" y="0"/>
                </a:cubicBezTo>
                <a:cubicBezTo>
                  <a:pt x="663764" y="0"/>
                  <a:pt x="835503" y="0"/>
                  <a:pt x="1007182" y="0"/>
                </a:cubicBezTo>
                <a:cubicBezTo>
                  <a:pt x="1209389" y="0"/>
                  <a:pt x="1411538" y="0"/>
                  <a:pt x="1613745" y="0"/>
                </a:cubicBezTo>
                <a:cubicBezTo>
                  <a:pt x="1824389" y="0"/>
                  <a:pt x="2035034" y="0"/>
                  <a:pt x="2245737" y="0"/>
                </a:cubicBezTo>
                <a:cubicBezTo>
                  <a:pt x="2442847" y="0"/>
                  <a:pt x="2639956" y="0"/>
                  <a:pt x="2837066" y="0"/>
                </a:cubicBezTo>
                <a:cubicBezTo>
                  <a:pt x="2998608" y="0"/>
                  <a:pt x="3160151" y="0"/>
                  <a:pt x="3321694" y="0"/>
                </a:cubicBezTo>
                <a:cubicBezTo>
                  <a:pt x="3425639" y="0"/>
                  <a:pt x="3529585" y="0"/>
                  <a:pt x="3633589" y="0"/>
                </a:cubicBezTo>
                <a:cubicBezTo>
                  <a:pt x="3876459" y="0"/>
                  <a:pt x="4070932" y="163008"/>
                  <a:pt x="4075737" y="412441"/>
                </a:cubicBezTo>
                <a:cubicBezTo>
                  <a:pt x="4076557" y="454160"/>
                  <a:pt x="4078784" y="577090"/>
                  <a:pt x="3989956" y="684316"/>
                </a:cubicBezTo>
                <a:cubicBezTo>
                  <a:pt x="3873706" y="824590"/>
                  <a:pt x="3680522" y="822187"/>
                  <a:pt x="3680522" y="822187"/>
                </a:cubicBezTo>
                <a:lnTo>
                  <a:pt x="3680522" y="759141"/>
                </a:lnTo>
                <a:cubicBezTo>
                  <a:pt x="3680522" y="759141"/>
                  <a:pt x="4022358" y="729785"/>
                  <a:pt x="4022358" y="411094"/>
                </a:cubicBezTo>
                <a:cubicBezTo>
                  <a:pt x="4022358" y="278379"/>
                  <a:pt x="3947065" y="155215"/>
                  <a:pt x="3825015" y="100781"/>
                </a:cubicBezTo>
                <a:cubicBezTo>
                  <a:pt x="3761265" y="72363"/>
                  <a:pt x="3695112" y="70605"/>
                  <a:pt x="3627026" y="70605"/>
                </a:cubicBezTo>
                <a:cubicBezTo>
                  <a:pt x="3521381" y="70605"/>
                  <a:pt x="3415679" y="70605"/>
                  <a:pt x="3310034" y="70605"/>
                </a:cubicBezTo>
                <a:cubicBezTo>
                  <a:pt x="3146206" y="70605"/>
                  <a:pt x="2982378" y="70605"/>
                  <a:pt x="2818550" y="70605"/>
                </a:cubicBezTo>
                <a:cubicBezTo>
                  <a:pt x="2619155" y="70605"/>
                  <a:pt x="2419760" y="70605"/>
                  <a:pt x="2220366" y="70605"/>
                </a:cubicBezTo>
                <a:cubicBezTo>
                  <a:pt x="2008022" y="70605"/>
                  <a:pt x="1795620" y="70605"/>
                  <a:pt x="1583276" y="70605"/>
                </a:cubicBezTo>
                <a:cubicBezTo>
                  <a:pt x="1380542" y="70605"/>
                  <a:pt x="1177749" y="70605"/>
                  <a:pt x="975014" y="70605"/>
                </a:cubicBezTo>
                <a:cubicBezTo>
                  <a:pt x="804448" y="70605"/>
                  <a:pt x="633881" y="70605"/>
                  <a:pt x="463374" y="70605"/>
                </a:cubicBezTo>
                <a:cubicBezTo>
                  <a:pt x="347592" y="70605"/>
                  <a:pt x="231870" y="70605"/>
                  <a:pt x="116088" y="70605"/>
                </a:cubicBezTo>
                <a:cubicBezTo>
                  <a:pt x="77417" y="70605"/>
                  <a:pt x="38686" y="70605"/>
                  <a:pt x="14" y="70605"/>
                </a:cubicBezTo>
                <a:cubicBezTo>
                  <a:pt x="-103" y="70605"/>
                  <a:pt x="542" y="0"/>
                  <a:pt x="542" y="0"/>
                </a:cubicBezTo>
                <a:close/>
              </a:path>
            </a:pathLst>
          </a:custGeom>
          <a:solidFill>
            <a:srgbClr val="16786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6" name="Google Shape;1006;p94"/>
          <p:cNvSpPr/>
          <p:nvPr/>
        </p:nvSpPr>
        <p:spPr>
          <a:xfrm>
            <a:off x="4356411" y="707169"/>
            <a:ext cx="3647953" cy="715304"/>
          </a:xfrm>
          <a:custGeom>
            <a:rect b="b" l="l" r="r" t="t"/>
            <a:pathLst>
              <a:path extrusionOk="0" h="822189" w="4075925">
                <a:moveTo>
                  <a:pt x="531" y="0"/>
                </a:moveTo>
                <a:cubicBezTo>
                  <a:pt x="45180" y="0"/>
                  <a:pt x="89828" y="0"/>
                  <a:pt x="134536" y="0"/>
                </a:cubicBezTo>
                <a:cubicBezTo>
                  <a:pt x="253715" y="0"/>
                  <a:pt x="372895" y="0"/>
                  <a:pt x="492074" y="0"/>
                </a:cubicBezTo>
                <a:cubicBezTo>
                  <a:pt x="663754" y="0"/>
                  <a:pt x="835492" y="0"/>
                  <a:pt x="1007172" y="0"/>
                </a:cubicBezTo>
                <a:cubicBezTo>
                  <a:pt x="1209379" y="0"/>
                  <a:pt x="1411527" y="0"/>
                  <a:pt x="1613735" y="0"/>
                </a:cubicBezTo>
                <a:cubicBezTo>
                  <a:pt x="1824379" y="0"/>
                  <a:pt x="2035024" y="0"/>
                  <a:pt x="2245727" y="0"/>
                </a:cubicBezTo>
                <a:cubicBezTo>
                  <a:pt x="2442836" y="0"/>
                  <a:pt x="2639946" y="0"/>
                  <a:pt x="2837055" y="0"/>
                </a:cubicBezTo>
                <a:cubicBezTo>
                  <a:pt x="2998598" y="0"/>
                  <a:pt x="3160141" y="0"/>
                  <a:pt x="3321684" y="0"/>
                </a:cubicBezTo>
                <a:cubicBezTo>
                  <a:pt x="3425629" y="0"/>
                  <a:pt x="3529574" y="0"/>
                  <a:pt x="3633578" y="0"/>
                </a:cubicBezTo>
                <a:cubicBezTo>
                  <a:pt x="3876450" y="0"/>
                  <a:pt x="4070922" y="163008"/>
                  <a:pt x="4075727" y="412441"/>
                </a:cubicBezTo>
                <a:cubicBezTo>
                  <a:pt x="4076547" y="454160"/>
                  <a:pt x="4078774" y="577090"/>
                  <a:pt x="3989946" y="684316"/>
                </a:cubicBezTo>
                <a:cubicBezTo>
                  <a:pt x="3873696" y="824590"/>
                  <a:pt x="3680512" y="822187"/>
                  <a:pt x="3680512" y="822187"/>
                </a:cubicBezTo>
                <a:lnTo>
                  <a:pt x="3680512" y="759199"/>
                </a:lnTo>
                <a:cubicBezTo>
                  <a:pt x="3680512" y="759199"/>
                  <a:pt x="4022348" y="729844"/>
                  <a:pt x="4022348" y="411152"/>
                </a:cubicBezTo>
                <a:cubicBezTo>
                  <a:pt x="4022348" y="278437"/>
                  <a:pt x="3947055" y="155273"/>
                  <a:pt x="3825004" y="100840"/>
                </a:cubicBezTo>
                <a:cubicBezTo>
                  <a:pt x="3761254" y="72422"/>
                  <a:pt x="3695102" y="70664"/>
                  <a:pt x="3627016" y="70664"/>
                </a:cubicBezTo>
                <a:cubicBezTo>
                  <a:pt x="3521372" y="70664"/>
                  <a:pt x="3415668" y="70664"/>
                  <a:pt x="3310024" y="70664"/>
                </a:cubicBezTo>
                <a:cubicBezTo>
                  <a:pt x="3146196" y="70664"/>
                  <a:pt x="2982368" y="70664"/>
                  <a:pt x="2818539" y="70664"/>
                </a:cubicBezTo>
                <a:cubicBezTo>
                  <a:pt x="2619145" y="70664"/>
                  <a:pt x="2419751" y="70664"/>
                  <a:pt x="2220356" y="70664"/>
                </a:cubicBezTo>
                <a:cubicBezTo>
                  <a:pt x="2008012" y="70664"/>
                  <a:pt x="1795610" y="70664"/>
                  <a:pt x="1583266" y="70664"/>
                </a:cubicBezTo>
                <a:cubicBezTo>
                  <a:pt x="1380532" y="70664"/>
                  <a:pt x="1177738" y="70664"/>
                  <a:pt x="975004" y="70664"/>
                </a:cubicBezTo>
                <a:cubicBezTo>
                  <a:pt x="804438" y="70664"/>
                  <a:pt x="633871" y="70664"/>
                  <a:pt x="463364" y="70664"/>
                </a:cubicBezTo>
                <a:cubicBezTo>
                  <a:pt x="347582" y="70664"/>
                  <a:pt x="231860" y="70664"/>
                  <a:pt x="116078" y="70664"/>
                </a:cubicBezTo>
                <a:cubicBezTo>
                  <a:pt x="77407" y="70664"/>
                  <a:pt x="38676" y="70664"/>
                  <a:pt x="4" y="70664"/>
                </a:cubicBezTo>
                <a:cubicBezTo>
                  <a:pt x="-55" y="70605"/>
                  <a:pt x="531" y="0"/>
                  <a:pt x="531"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7" name="Google Shape;1007;p94"/>
          <p:cNvSpPr/>
          <p:nvPr/>
        </p:nvSpPr>
        <p:spPr>
          <a:xfrm>
            <a:off x="7359660" y="793275"/>
            <a:ext cx="559800" cy="543900"/>
          </a:xfrm>
          <a:prstGeom prst="ellipse">
            <a:avLst/>
          </a:prstGeom>
          <a:solidFill>
            <a:schemeClr val="accent1"/>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8" name="Google Shape;1008;p94"/>
          <p:cNvSpPr/>
          <p:nvPr/>
        </p:nvSpPr>
        <p:spPr>
          <a:xfrm>
            <a:off x="7441951" y="873274"/>
            <a:ext cx="409242" cy="377762"/>
          </a:xfrm>
          <a:custGeom>
            <a:rect b="b" l="l" r="r" t="t"/>
            <a:pathLst>
              <a:path extrusionOk="0" h="6296025" w="6296025">
                <a:moveTo>
                  <a:pt x="6296025" y="2640269"/>
                </a:moveTo>
                <a:lnTo>
                  <a:pt x="6067833" y="2640269"/>
                </a:lnTo>
                <a:lnTo>
                  <a:pt x="5727733" y="2819223"/>
                </a:lnTo>
                <a:cubicBezTo>
                  <a:pt x="5689462" y="2798101"/>
                  <a:pt x="5649642" y="2780190"/>
                  <a:pt x="5606699" y="2769439"/>
                </a:cubicBezTo>
                <a:lnTo>
                  <a:pt x="5178887" y="2662381"/>
                </a:lnTo>
                <a:lnTo>
                  <a:pt x="5178887" y="2613739"/>
                </a:lnTo>
                <a:cubicBezTo>
                  <a:pt x="5368149" y="2481649"/>
                  <a:pt x="5483635" y="2263434"/>
                  <a:pt x="5483635" y="2030976"/>
                </a:cubicBezTo>
                <a:lnTo>
                  <a:pt x="5483635" y="1853469"/>
                </a:lnTo>
                <a:cubicBezTo>
                  <a:pt x="5483635" y="1458977"/>
                  <a:pt x="5174521" y="1128838"/>
                  <a:pt x="4794614" y="1117334"/>
                </a:cubicBezTo>
                <a:cubicBezTo>
                  <a:pt x="4775319" y="1116839"/>
                  <a:pt x="4756330" y="1117533"/>
                  <a:pt x="4737239" y="1118475"/>
                </a:cubicBezTo>
                <a:lnTo>
                  <a:pt x="4848168" y="858802"/>
                </a:lnTo>
                <a:lnTo>
                  <a:pt x="4310416" y="321208"/>
                </a:lnTo>
                <a:lnTo>
                  <a:pt x="3993432" y="527528"/>
                </a:lnTo>
                <a:cubicBezTo>
                  <a:pt x="3872982" y="459696"/>
                  <a:pt x="3745602" y="406890"/>
                  <a:pt x="3613309" y="369850"/>
                </a:cubicBezTo>
                <a:lnTo>
                  <a:pt x="3535015" y="0"/>
                </a:lnTo>
                <a:lnTo>
                  <a:pt x="2761112" y="0"/>
                </a:lnTo>
                <a:lnTo>
                  <a:pt x="2682818" y="369949"/>
                </a:lnTo>
                <a:cubicBezTo>
                  <a:pt x="2550525" y="406989"/>
                  <a:pt x="2423043" y="459796"/>
                  <a:pt x="2302695" y="527627"/>
                </a:cubicBezTo>
                <a:lnTo>
                  <a:pt x="1985711" y="321307"/>
                </a:lnTo>
                <a:lnTo>
                  <a:pt x="1448403" y="858603"/>
                </a:lnTo>
                <a:lnTo>
                  <a:pt x="1557441" y="1118475"/>
                </a:lnTo>
                <a:cubicBezTo>
                  <a:pt x="1553278" y="1118277"/>
                  <a:pt x="1549317" y="1117533"/>
                  <a:pt x="1545154" y="1117434"/>
                </a:cubicBezTo>
                <a:cubicBezTo>
                  <a:pt x="1350675" y="1111780"/>
                  <a:pt x="1167514" y="1182736"/>
                  <a:pt x="1028380" y="1317799"/>
                </a:cubicBezTo>
                <a:cubicBezTo>
                  <a:pt x="889048" y="1452770"/>
                  <a:pt x="812390" y="1633907"/>
                  <a:pt x="812390" y="1827878"/>
                </a:cubicBezTo>
                <a:lnTo>
                  <a:pt x="812390" y="2030976"/>
                </a:lnTo>
                <a:cubicBezTo>
                  <a:pt x="812390" y="2263434"/>
                  <a:pt x="927773" y="2481548"/>
                  <a:pt x="1117037" y="2613637"/>
                </a:cubicBezTo>
                <a:lnTo>
                  <a:pt x="1117037" y="2662381"/>
                </a:lnTo>
                <a:lnTo>
                  <a:pt x="837976" y="2732145"/>
                </a:lnTo>
                <a:lnTo>
                  <a:pt x="332166" y="2437171"/>
                </a:lnTo>
                <a:lnTo>
                  <a:pt x="0" y="2437171"/>
                </a:lnTo>
                <a:lnTo>
                  <a:pt x="0" y="4541389"/>
                </a:lnTo>
                <a:lnTo>
                  <a:pt x="999026" y="4874342"/>
                </a:lnTo>
                <a:lnTo>
                  <a:pt x="1193596" y="4874342"/>
                </a:lnTo>
                <a:lnTo>
                  <a:pt x="1217891" y="4789257"/>
                </a:lnTo>
                <a:lnTo>
                  <a:pt x="1524120" y="4973060"/>
                </a:lnTo>
                <a:cubicBezTo>
                  <a:pt x="1529134" y="5139575"/>
                  <a:pt x="1662658" y="5273543"/>
                  <a:pt x="1829021" y="5279395"/>
                </a:cubicBezTo>
                <a:cubicBezTo>
                  <a:pt x="1834872" y="5445059"/>
                  <a:pt x="1968003" y="5578190"/>
                  <a:pt x="2133667" y="5584041"/>
                </a:cubicBezTo>
                <a:cubicBezTo>
                  <a:pt x="2139519" y="5749705"/>
                  <a:pt x="2272649" y="5882836"/>
                  <a:pt x="2438313" y="5888688"/>
                </a:cubicBezTo>
                <a:cubicBezTo>
                  <a:pt x="2444356" y="6058223"/>
                  <a:pt x="2583198" y="6194476"/>
                  <a:pt x="2754117" y="6194476"/>
                </a:cubicBezTo>
                <a:cubicBezTo>
                  <a:pt x="2817585" y="6194476"/>
                  <a:pt x="2879810" y="6174687"/>
                  <a:pt x="2932120" y="6139437"/>
                </a:cubicBezTo>
                <a:lnTo>
                  <a:pt x="3022067" y="6218874"/>
                </a:lnTo>
                <a:cubicBezTo>
                  <a:pt x="3078452" y="6268506"/>
                  <a:pt x="3151034" y="6296025"/>
                  <a:pt x="3226408" y="6296025"/>
                </a:cubicBezTo>
                <a:lnTo>
                  <a:pt x="3245195" y="6296025"/>
                </a:lnTo>
                <a:cubicBezTo>
                  <a:pt x="3414185" y="6296025"/>
                  <a:pt x="3551682" y="6159417"/>
                  <a:pt x="3553814" y="5990985"/>
                </a:cubicBezTo>
                <a:cubicBezTo>
                  <a:pt x="3720964" y="5988853"/>
                  <a:pt x="3856328" y="5853488"/>
                  <a:pt x="3858461" y="5686339"/>
                </a:cubicBezTo>
                <a:cubicBezTo>
                  <a:pt x="4025711" y="5684206"/>
                  <a:pt x="4161165" y="5548639"/>
                  <a:pt x="4163107" y="5381388"/>
                </a:cubicBezTo>
                <a:cubicBezTo>
                  <a:pt x="4331894" y="5377428"/>
                  <a:pt x="4468147" y="5239537"/>
                  <a:pt x="4468147" y="5069798"/>
                </a:cubicBezTo>
                <a:cubicBezTo>
                  <a:pt x="4468147" y="5059592"/>
                  <a:pt x="4467652" y="5049526"/>
                  <a:pt x="4466611" y="5039359"/>
                </a:cubicBezTo>
                <a:lnTo>
                  <a:pt x="6296025" y="4124722"/>
                </a:lnTo>
                <a:close/>
                <a:moveTo>
                  <a:pt x="5280537" y="1853469"/>
                </a:moveTo>
                <a:lnTo>
                  <a:pt x="5280537" y="2030976"/>
                </a:lnTo>
                <a:cubicBezTo>
                  <a:pt x="5280537" y="2211212"/>
                  <a:pt x="5183152" y="2379606"/>
                  <a:pt x="5026373" y="2470390"/>
                </a:cubicBezTo>
                <a:lnTo>
                  <a:pt x="4975599" y="2499750"/>
                </a:lnTo>
                <a:lnTo>
                  <a:pt x="4975992" y="2821102"/>
                </a:lnTo>
                <a:lnTo>
                  <a:pt x="5483343" y="2947835"/>
                </a:lnTo>
                <a:lnTo>
                  <a:pt x="4366598" y="3535612"/>
                </a:lnTo>
                <a:lnTo>
                  <a:pt x="4366598" y="3262052"/>
                </a:lnTo>
                <a:cubicBezTo>
                  <a:pt x="4366598" y="3125545"/>
                  <a:pt x="4311457" y="3000551"/>
                  <a:pt x="4221168" y="2908167"/>
                </a:cubicBezTo>
                <a:lnTo>
                  <a:pt x="4569696" y="2821102"/>
                </a:lnTo>
                <a:lnTo>
                  <a:pt x="4569696" y="2499497"/>
                </a:lnTo>
                <a:lnTo>
                  <a:pt x="4519023" y="2470200"/>
                </a:lnTo>
                <a:cubicBezTo>
                  <a:pt x="4362333" y="2379606"/>
                  <a:pt x="4265049" y="2211212"/>
                  <a:pt x="4265049" y="2030976"/>
                </a:cubicBezTo>
                <a:lnTo>
                  <a:pt x="4265049" y="1827878"/>
                </a:lnTo>
                <a:cubicBezTo>
                  <a:pt x="4265049" y="1689391"/>
                  <a:pt x="4319797" y="1559878"/>
                  <a:pt x="4419302" y="1463432"/>
                </a:cubicBezTo>
                <a:cubicBezTo>
                  <a:pt x="4518718" y="1367037"/>
                  <a:pt x="4650618" y="1315082"/>
                  <a:pt x="4788508" y="1320426"/>
                </a:cubicBezTo>
                <a:cubicBezTo>
                  <a:pt x="5059783" y="1328563"/>
                  <a:pt x="5280537" y="1567710"/>
                  <a:pt x="5280537" y="1853469"/>
                </a:cubicBezTo>
                <a:close/>
                <a:moveTo>
                  <a:pt x="3301135" y="3455782"/>
                </a:moveTo>
                <a:lnTo>
                  <a:pt x="2841437" y="3308866"/>
                </a:lnTo>
                <a:cubicBezTo>
                  <a:pt x="2631942" y="3241729"/>
                  <a:pt x="2405183" y="3231714"/>
                  <a:pt x="2190738" y="3279214"/>
                </a:cubicBezTo>
                <a:lnTo>
                  <a:pt x="2132525" y="3292110"/>
                </a:lnTo>
                <a:lnTo>
                  <a:pt x="2132525" y="3262052"/>
                </a:lnTo>
                <a:cubicBezTo>
                  <a:pt x="2132525" y="3122029"/>
                  <a:pt x="2227473" y="3000450"/>
                  <a:pt x="2363244" y="2966431"/>
                </a:cubicBezTo>
                <a:lnTo>
                  <a:pt x="2944915" y="2821102"/>
                </a:lnTo>
                <a:lnTo>
                  <a:pt x="2944915" y="2499497"/>
                </a:lnTo>
                <a:lnTo>
                  <a:pt x="2894242" y="2470200"/>
                </a:lnTo>
                <a:cubicBezTo>
                  <a:pt x="2737552" y="2379606"/>
                  <a:pt x="2640269" y="2211212"/>
                  <a:pt x="2640269" y="2030976"/>
                </a:cubicBezTo>
                <a:lnTo>
                  <a:pt x="2640269" y="1827878"/>
                </a:lnTo>
                <a:cubicBezTo>
                  <a:pt x="2640269" y="1689391"/>
                  <a:pt x="2695016" y="1559878"/>
                  <a:pt x="2794521" y="1463432"/>
                </a:cubicBezTo>
                <a:cubicBezTo>
                  <a:pt x="2893937" y="1367037"/>
                  <a:pt x="3026674" y="1315082"/>
                  <a:pt x="3163727" y="1320426"/>
                </a:cubicBezTo>
                <a:cubicBezTo>
                  <a:pt x="3435002" y="1328563"/>
                  <a:pt x="3655757" y="1567710"/>
                  <a:pt x="3655757" y="1853469"/>
                </a:cubicBezTo>
                <a:lnTo>
                  <a:pt x="3655757" y="2030976"/>
                </a:lnTo>
                <a:cubicBezTo>
                  <a:pt x="3655757" y="2211212"/>
                  <a:pt x="3558371" y="2379606"/>
                  <a:pt x="3401593" y="2470390"/>
                </a:cubicBezTo>
                <a:lnTo>
                  <a:pt x="3350818" y="2499750"/>
                </a:lnTo>
                <a:lnTo>
                  <a:pt x="3351212" y="2821102"/>
                </a:lnTo>
                <a:lnTo>
                  <a:pt x="3932782" y="2966431"/>
                </a:lnTo>
                <a:cubicBezTo>
                  <a:pt x="4068552" y="3000450"/>
                  <a:pt x="4163501" y="3122029"/>
                  <a:pt x="4163501" y="3262052"/>
                </a:cubicBezTo>
                <a:lnTo>
                  <a:pt x="4163501" y="3642568"/>
                </a:lnTo>
                <a:lnTo>
                  <a:pt x="4138405" y="3655757"/>
                </a:lnTo>
                <a:lnTo>
                  <a:pt x="4076181" y="3655757"/>
                </a:lnTo>
                <a:lnTo>
                  <a:pt x="3451872" y="3477348"/>
                </a:lnTo>
                <a:cubicBezTo>
                  <a:pt x="3402684" y="3463423"/>
                  <a:pt x="3351999" y="3457711"/>
                  <a:pt x="3301135" y="3455782"/>
                </a:cubicBezTo>
                <a:close/>
                <a:moveTo>
                  <a:pt x="2155284" y="1519855"/>
                </a:moveTo>
                <a:cubicBezTo>
                  <a:pt x="2345980" y="1150357"/>
                  <a:pt x="2729822" y="913939"/>
                  <a:pt x="3148013" y="913939"/>
                </a:cubicBezTo>
                <a:cubicBezTo>
                  <a:pt x="3562243" y="913939"/>
                  <a:pt x="3944434" y="1147184"/>
                  <a:pt x="4136577" y="1511681"/>
                </a:cubicBezTo>
                <a:cubicBezTo>
                  <a:pt x="4088228" y="1608622"/>
                  <a:pt x="4061952" y="1715972"/>
                  <a:pt x="4061952" y="1827878"/>
                </a:cubicBezTo>
                <a:lnTo>
                  <a:pt x="4061952" y="2030976"/>
                </a:lnTo>
                <a:cubicBezTo>
                  <a:pt x="4061952" y="2263434"/>
                  <a:pt x="4177337" y="2481548"/>
                  <a:pt x="4366598" y="2613637"/>
                </a:cubicBezTo>
                <a:lnTo>
                  <a:pt x="4366598" y="2662381"/>
                </a:lnTo>
                <a:lnTo>
                  <a:pt x="3960403" y="2764082"/>
                </a:lnTo>
                <a:lnTo>
                  <a:pt x="3554106" y="2662381"/>
                </a:lnTo>
                <a:lnTo>
                  <a:pt x="3554106" y="2613739"/>
                </a:lnTo>
                <a:cubicBezTo>
                  <a:pt x="3743368" y="2481649"/>
                  <a:pt x="3858854" y="2263434"/>
                  <a:pt x="3858854" y="2030976"/>
                </a:cubicBezTo>
                <a:lnTo>
                  <a:pt x="3858854" y="1853469"/>
                </a:lnTo>
                <a:cubicBezTo>
                  <a:pt x="3858854" y="1458977"/>
                  <a:pt x="3549740" y="1128838"/>
                  <a:pt x="3169833" y="1117334"/>
                </a:cubicBezTo>
                <a:cubicBezTo>
                  <a:pt x="2975456" y="1111632"/>
                  <a:pt x="2792198" y="1182637"/>
                  <a:pt x="2653064" y="1317710"/>
                </a:cubicBezTo>
                <a:cubicBezTo>
                  <a:pt x="2513828" y="1452770"/>
                  <a:pt x="2437171" y="1633907"/>
                  <a:pt x="2437171" y="1827878"/>
                </a:cubicBezTo>
                <a:lnTo>
                  <a:pt x="2437171" y="2030976"/>
                </a:lnTo>
                <a:cubicBezTo>
                  <a:pt x="2437171" y="2263434"/>
                  <a:pt x="2552556" y="2481548"/>
                  <a:pt x="2741817" y="2613637"/>
                </a:cubicBezTo>
                <a:lnTo>
                  <a:pt x="2741817" y="2662381"/>
                </a:lnTo>
                <a:lnTo>
                  <a:pt x="2335622" y="2764082"/>
                </a:lnTo>
                <a:lnTo>
                  <a:pt x="1929326" y="2662381"/>
                </a:lnTo>
                <a:lnTo>
                  <a:pt x="1929326" y="2613739"/>
                </a:lnTo>
                <a:cubicBezTo>
                  <a:pt x="2118587" y="2481649"/>
                  <a:pt x="2234074" y="2263434"/>
                  <a:pt x="2234074" y="2030976"/>
                </a:cubicBezTo>
                <a:lnTo>
                  <a:pt x="2234074" y="1853469"/>
                </a:lnTo>
                <a:cubicBezTo>
                  <a:pt x="2234074" y="1733971"/>
                  <a:pt x="2205310" y="1620516"/>
                  <a:pt x="2155284" y="1519855"/>
                </a:cubicBezTo>
                <a:close/>
                <a:moveTo>
                  <a:pt x="1688249" y="905709"/>
                </a:moveTo>
                <a:lnTo>
                  <a:pt x="2012684" y="581278"/>
                </a:lnTo>
                <a:lnTo>
                  <a:pt x="2298240" y="767120"/>
                </a:lnTo>
                <a:lnTo>
                  <a:pt x="2352873" y="733601"/>
                </a:lnTo>
                <a:cubicBezTo>
                  <a:pt x="2489786" y="649704"/>
                  <a:pt x="2637743" y="588270"/>
                  <a:pt x="2792592" y="551230"/>
                </a:cubicBezTo>
                <a:lnTo>
                  <a:pt x="2855070" y="536255"/>
                </a:lnTo>
                <a:lnTo>
                  <a:pt x="2925722" y="203098"/>
                </a:lnTo>
                <a:lnTo>
                  <a:pt x="3370404" y="203098"/>
                </a:lnTo>
                <a:lnTo>
                  <a:pt x="3440854" y="536156"/>
                </a:lnTo>
                <a:lnTo>
                  <a:pt x="3503332" y="551081"/>
                </a:lnTo>
                <a:cubicBezTo>
                  <a:pt x="3658181" y="588169"/>
                  <a:pt x="3806150" y="649605"/>
                  <a:pt x="3943051" y="733502"/>
                </a:cubicBezTo>
                <a:lnTo>
                  <a:pt x="3997697" y="767021"/>
                </a:lnTo>
                <a:lnTo>
                  <a:pt x="4283252" y="581179"/>
                </a:lnTo>
                <a:lnTo>
                  <a:pt x="4607282" y="905311"/>
                </a:lnTo>
                <a:lnTo>
                  <a:pt x="4492100" y="1175001"/>
                </a:lnTo>
                <a:cubicBezTo>
                  <a:pt x="4413704" y="1208719"/>
                  <a:pt x="4341008" y="1256170"/>
                  <a:pt x="4277743" y="1317507"/>
                </a:cubicBezTo>
                <a:cubicBezTo>
                  <a:pt x="4273580" y="1321569"/>
                  <a:pt x="4270013" y="1325935"/>
                  <a:pt x="4265938" y="1330099"/>
                </a:cubicBezTo>
                <a:cubicBezTo>
                  <a:pt x="4026702" y="949788"/>
                  <a:pt x="3603738" y="710842"/>
                  <a:pt x="3148013" y="710842"/>
                </a:cubicBezTo>
                <a:cubicBezTo>
                  <a:pt x="2689012" y="710842"/>
                  <a:pt x="2264868" y="952020"/>
                  <a:pt x="2026216" y="1336204"/>
                </a:cubicBezTo>
                <a:cubicBezTo>
                  <a:pt x="1962354" y="1269360"/>
                  <a:pt x="1886383" y="1215214"/>
                  <a:pt x="1802199" y="1177381"/>
                </a:cubicBezTo>
                <a:close/>
                <a:moveTo>
                  <a:pt x="1320134" y="2821102"/>
                </a:moveTo>
                <a:lnTo>
                  <a:pt x="1320134" y="2499497"/>
                </a:lnTo>
                <a:lnTo>
                  <a:pt x="1269462" y="2470200"/>
                </a:lnTo>
                <a:cubicBezTo>
                  <a:pt x="1112773" y="2379606"/>
                  <a:pt x="1015488" y="2211212"/>
                  <a:pt x="1015488" y="2030976"/>
                </a:cubicBezTo>
                <a:lnTo>
                  <a:pt x="1015488" y="1827878"/>
                </a:lnTo>
                <a:cubicBezTo>
                  <a:pt x="1015488" y="1689391"/>
                  <a:pt x="1070229" y="1559878"/>
                  <a:pt x="1169744" y="1463432"/>
                </a:cubicBezTo>
                <a:cubicBezTo>
                  <a:pt x="1269162" y="1367037"/>
                  <a:pt x="1401348" y="1315082"/>
                  <a:pt x="1538947" y="1320426"/>
                </a:cubicBezTo>
                <a:cubicBezTo>
                  <a:pt x="1810221" y="1328563"/>
                  <a:pt x="2030976" y="1567710"/>
                  <a:pt x="2030976" y="1853469"/>
                </a:cubicBezTo>
                <a:lnTo>
                  <a:pt x="2030976" y="2030976"/>
                </a:lnTo>
                <a:cubicBezTo>
                  <a:pt x="2030976" y="2211212"/>
                  <a:pt x="1933591" y="2379606"/>
                  <a:pt x="1776812" y="2470390"/>
                </a:cubicBezTo>
                <a:lnTo>
                  <a:pt x="1726038" y="2499750"/>
                </a:lnTo>
                <a:lnTo>
                  <a:pt x="1726431" y="2821102"/>
                </a:lnTo>
                <a:lnTo>
                  <a:pt x="2074858" y="2908167"/>
                </a:lnTo>
                <a:cubicBezTo>
                  <a:pt x="1984568" y="3000551"/>
                  <a:pt x="1929427" y="3125545"/>
                  <a:pt x="1929427" y="3262052"/>
                </a:cubicBezTo>
                <a:lnTo>
                  <a:pt x="1929427" y="3337274"/>
                </a:lnTo>
                <a:lnTo>
                  <a:pt x="1612684" y="3407686"/>
                </a:lnTo>
                <a:lnTo>
                  <a:pt x="1620909" y="3378922"/>
                </a:lnTo>
                <a:lnTo>
                  <a:pt x="1624781" y="3191247"/>
                </a:lnTo>
                <a:lnTo>
                  <a:pt x="1089220" y="2878819"/>
                </a:lnTo>
                <a:close/>
                <a:moveTo>
                  <a:pt x="203098" y="2640269"/>
                </a:moveTo>
                <a:lnTo>
                  <a:pt x="277127" y="2640269"/>
                </a:lnTo>
                <a:lnTo>
                  <a:pt x="1007455" y="3066253"/>
                </a:lnTo>
                <a:lnTo>
                  <a:pt x="638944" y="4540247"/>
                </a:lnTo>
                <a:lnTo>
                  <a:pt x="203098" y="4394905"/>
                </a:lnTo>
                <a:close/>
                <a:moveTo>
                  <a:pt x="1031950" y="4671245"/>
                </a:moveTo>
                <a:lnTo>
                  <a:pt x="832076" y="4604654"/>
                </a:lnTo>
                <a:lnTo>
                  <a:pt x="1190074" y="3172803"/>
                </a:lnTo>
                <a:lnTo>
                  <a:pt x="1421683" y="3307876"/>
                </a:lnTo>
                <a:lnTo>
                  <a:pt x="1421683" y="3336881"/>
                </a:lnTo>
                <a:lnTo>
                  <a:pt x="1040479" y="4671245"/>
                </a:lnTo>
                <a:close/>
                <a:moveTo>
                  <a:pt x="1726329" y="4963591"/>
                </a:moveTo>
                <a:cubicBezTo>
                  <a:pt x="1726329" y="4933647"/>
                  <a:pt x="1738427" y="4904286"/>
                  <a:pt x="1759650" y="4883075"/>
                </a:cubicBezTo>
                <a:lnTo>
                  <a:pt x="1938160" y="4704565"/>
                </a:lnTo>
                <a:cubicBezTo>
                  <a:pt x="1959371" y="4683342"/>
                  <a:pt x="1988732" y="4671245"/>
                  <a:pt x="2018676" y="4671245"/>
                </a:cubicBezTo>
                <a:cubicBezTo>
                  <a:pt x="2081458" y="4671245"/>
                  <a:pt x="2132525" y="4722311"/>
                  <a:pt x="2132525" y="4785093"/>
                </a:cubicBezTo>
                <a:cubicBezTo>
                  <a:pt x="2132525" y="4815038"/>
                  <a:pt x="2120428" y="4844398"/>
                  <a:pt x="2099204" y="4865622"/>
                </a:cubicBezTo>
                <a:lnTo>
                  <a:pt x="1920707" y="5044119"/>
                </a:lnTo>
                <a:cubicBezTo>
                  <a:pt x="1899483" y="5065343"/>
                  <a:pt x="1870123" y="5077440"/>
                  <a:pt x="1840178" y="5077440"/>
                </a:cubicBezTo>
                <a:cubicBezTo>
                  <a:pt x="1777396" y="5077440"/>
                  <a:pt x="1726329" y="5026373"/>
                  <a:pt x="1726329" y="4963591"/>
                </a:cubicBezTo>
                <a:close/>
                <a:moveTo>
                  <a:pt x="2030976" y="5268237"/>
                </a:moveTo>
                <a:cubicBezTo>
                  <a:pt x="2030976" y="5238293"/>
                  <a:pt x="2043073" y="5208933"/>
                  <a:pt x="2064297" y="5187722"/>
                </a:cubicBezTo>
                <a:lnTo>
                  <a:pt x="2242807" y="5009212"/>
                </a:lnTo>
                <a:cubicBezTo>
                  <a:pt x="2264018" y="4987988"/>
                  <a:pt x="2293378" y="4975891"/>
                  <a:pt x="2323322" y="4975891"/>
                </a:cubicBezTo>
                <a:cubicBezTo>
                  <a:pt x="2386105" y="4975891"/>
                  <a:pt x="2437171" y="5026957"/>
                  <a:pt x="2437171" y="5089740"/>
                </a:cubicBezTo>
                <a:cubicBezTo>
                  <a:pt x="2437171" y="5119684"/>
                  <a:pt x="2425074" y="5149044"/>
                  <a:pt x="2403850" y="5170268"/>
                </a:cubicBezTo>
                <a:lnTo>
                  <a:pt x="2225353" y="5348765"/>
                </a:lnTo>
                <a:cubicBezTo>
                  <a:pt x="2204129" y="5369989"/>
                  <a:pt x="2174769" y="5382086"/>
                  <a:pt x="2144825" y="5382086"/>
                </a:cubicBezTo>
                <a:cubicBezTo>
                  <a:pt x="2082042" y="5382086"/>
                  <a:pt x="2030976" y="5331020"/>
                  <a:pt x="2030976" y="5268237"/>
                </a:cubicBezTo>
                <a:close/>
                <a:moveTo>
                  <a:pt x="2335622" y="5572884"/>
                </a:moveTo>
                <a:cubicBezTo>
                  <a:pt x="2335622" y="5542939"/>
                  <a:pt x="2347719" y="5513579"/>
                  <a:pt x="2368943" y="5492368"/>
                </a:cubicBezTo>
                <a:lnTo>
                  <a:pt x="2547453" y="5313858"/>
                </a:lnTo>
                <a:cubicBezTo>
                  <a:pt x="2568664" y="5292634"/>
                  <a:pt x="2598024" y="5280537"/>
                  <a:pt x="2627969" y="5280537"/>
                </a:cubicBezTo>
                <a:cubicBezTo>
                  <a:pt x="2690751" y="5280537"/>
                  <a:pt x="2741817" y="5331604"/>
                  <a:pt x="2741817" y="5394386"/>
                </a:cubicBezTo>
                <a:cubicBezTo>
                  <a:pt x="2741817" y="5424330"/>
                  <a:pt x="2729720" y="5453691"/>
                  <a:pt x="2708497" y="5474914"/>
                </a:cubicBezTo>
                <a:lnTo>
                  <a:pt x="2529999" y="5653412"/>
                </a:lnTo>
                <a:cubicBezTo>
                  <a:pt x="2508776" y="5674635"/>
                  <a:pt x="2479415" y="5686733"/>
                  <a:pt x="2449471" y="5686733"/>
                </a:cubicBezTo>
                <a:cubicBezTo>
                  <a:pt x="2386689" y="5686733"/>
                  <a:pt x="2335622" y="5635666"/>
                  <a:pt x="2335622" y="5572884"/>
                </a:cubicBezTo>
                <a:close/>
                <a:moveTo>
                  <a:pt x="2754117" y="5991379"/>
                </a:moveTo>
                <a:cubicBezTo>
                  <a:pt x="2691335" y="5991379"/>
                  <a:pt x="2640269" y="5940312"/>
                  <a:pt x="2640269" y="5877530"/>
                </a:cubicBezTo>
                <a:cubicBezTo>
                  <a:pt x="2640269" y="5847586"/>
                  <a:pt x="2652366" y="5818226"/>
                  <a:pt x="2673589" y="5797014"/>
                </a:cubicBezTo>
                <a:lnTo>
                  <a:pt x="2852099" y="5618504"/>
                </a:lnTo>
                <a:cubicBezTo>
                  <a:pt x="2873310" y="5597281"/>
                  <a:pt x="2902671" y="5585184"/>
                  <a:pt x="2932615" y="5585184"/>
                </a:cubicBezTo>
                <a:cubicBezTo>
                  <a:pt x="2995398" y="5585184"/>
                  <a:pt x="3046464" y="5636250"/>
                  <a:pt x="3046464" y="5699033"/>
                </a:cubicBezTo>
                <a:cubicBezTo>
                  <a:pt x="3046464" y="5728977"/>
                  <a:pt x="3034367" y="5758337"/>
                  <a:pt x="3013143" y="5779561"/>
                </a:cubicBezTo>
                <a:lnTo>
                  <a:pt x="2834646" y="5958058"/>
                </a:lnTo>
                <a:cubicBezTo>
                  <a:pt x="2813422" y="5979282"/>
                  <a:pt x="2784062" y="5991379"/>
                  <a:pt x="2754117" y="5991379"/>
                </a:cubicBezTo>
                <a:close/>
                <a:moveTo>
                  <a:pt x="3245195" y="6092928"/>
                </a:moveTo>
                <a:lnTo>
                  <a:pt x="3226408" y="6092928"/>
                </a:lnTo>
                <a:cubicBezTo>
                  <a:pt x="3200526" y="6092928"/>
                  <a:pt x="3175736" y="6083509"/>
                  <a:pt x="3156441" y="6066398"/>
                </a:cubicBezTo>
                <a:lnTo>
                  <a:pt x="3080483" y="5999414"/>
                </a:lnTo>
                <a:lnTo>
                  <a:pt x="3156746" y="5923151"/>
                </a:lnTo>
                <a:cubicBezTo>
                  <a:pt x="3183961" y="5895923"/>
                  <a:pt x="3205083" y="5863554"/>
                  <a:pt x="3220709" y="5828787"/>
                </a:cubicBezTo>
                <a:lnTo>
                  <a:pt x="3313029" y="5905646"/>
                </a:lnTo>
                <a:cubicBezTo>
                  <a:pt x="3337173" y="5925778"/>
                  <a:pt x="3351110" y="5955431"/>
                  <a:pt x="3351110" y="5987012"/>
                </a:cubicBezTo>
                <a:cubicBezTo>
                  <a:pt x="3351110" y="6045428"/>
                  <a:pt x="3303611" y="6092928"/>
                  <a:pt x="3245195" y="6092928"/>
                </a:cubicBezTo>
                <a:close/>
                <a:moveTo>
                  <a:pt x="4155859" y="5178989"/>
                </a:moveTo>
                <a:lnTo>
                  <a:pt x="4138316" y="5178989"/>
                </a:lnTo>
                <a:cubicBezTo>
                  <a:pt x="4112828" y="5178989"/>
                  <a:pt x="4087935" y="5169963"/>
                  <a:pt x="4068451" y="5153601"/>
                </a:cubicBezTo>
                <a:lnTo>
                  <a:pt x="3517764" y="4694702"/>
                </a:lnTo>
                <a:lnTo>
                  <a:pt x="3387655" y="4850795"/>
                </a:lnTo>
                <a:lnTo>
                  <a:pt x="3922424" y="5296354"/>
                </a:lnTo>
                <a:cubicBezTo>
                  <a:pt x="3946465" y="5316486"/>
                  <a:pt x="3960403" y="5346138"/>
                  <a:pt x="3960403" y="5377720"/>
                </a:cubicBezTo>
                <a:cubicBezTo>
                  <a:pt x="3960403" y="5436135"/>
                  <a:pt x="3912903" y="5483635"/>
                  <a:pt x="3854488" y="5483635"/>
                </a:cubicBezTo>
                <a:lnTo>
                  <a:pt x="3832325" y="5483635"/>
                </a:lnTo>
                <a:cubicBezTo>
                  <a:pt x="3807686" y="5483635"/>
                  <a:pt x="3783581" y="5474914"/>
                  <a:pt x="3764592" y="5459047"/>
                </a:cubicBezTo>
                <a:lnTo>
                  <a:pt x="3213017" y="4999438"/>
                </a:lnTo>
                <a:lnTo>
                  <a:pt x="3082907" y="5155531"/>
                </a:lnTo>
                <a:lnTo>
                  <a:pt x="3617676" y="5601152"/>
                </a:lnTo>
                <a:cubicBezTo>
                  <a:pt x="3641819" y="5621132"/>
                  <a:pt x="3655757" y="5650784"/>
                  <a:pt x="3655757" y="5682366"/>
                </a:cubicBezTo>
                <a:cubicBezTo>
                  <a:pt x="3655757" y="5740782"/>
                  <a:pt x="3608257" y="5788281"/>
                  <a:pt x="3549841" y="5788281"/>
                </a:cubicBezTo>
                <a:cubicBezTo>
                  <a:pt x="3510872" y="5788281"/>
                  <a:pt x="3472893" y="5774445"/>
                  <a:pt x="3442987" y="5749604"/>
                </a:cubicBezTo>
                <a:lnTo>
                  <a:pt x="3216342" y="5560685"/>
                </a:lnTo>
                <a:cubicBezTo>
                  <a:pt x="3166406" y="5458641"/>
                  <a:pt x="3063816" y="5387494"/>
                  <a:pt x="2943671" y="5383229"/>
                </a:cubicBezTo>
                <a:cubicBezTo>
                  <a:pt x="2937819" y="5217564"/>
                  <a:pt x="2804689" y="5084434"/>
                  <a:pt x="2639025" y="5078582"/>
                </a:cubicBezTo>
                <a:cubicBezTo>
                  <a:pt x="2633173" y="4912918"/>
                  <a:pt x="2500043" y="4779788"/>
                  <a:pt x="2334378" y="4773936"/>
                </a:cubicBezTo>
                <a:cubicBezTo>
                  <a:pt x="2328438" y="4604400"/>
                  <a:pt x="2189595" y="4468147"/>
                  <a:pt x="2018676" y="4468147"/>
                </a:cubicBezTo>
                <a:cubicBezTo>
                  <a:pt x="1935228" y="4468147"/>
                  <a:pt x="1853557" y="4501963"/>
                  <a:pt x="1794558" y="4560975"/>
                </a:cubicBezTo>
                <a:lnTo>
                  <a:pt x="1616060" y="4739473"/>
                </a:lnTo>
                <a:cubicBezTo>
                  <a:pt x="1605398" y="4750135"/>
                  <a:pt x="1596563" y="4762232"/>
                  <a:pt x="1587588" y="4774228"/>
                </a:cubicBezTo>
                <a:lnTo>
                  <a:pt x="1275656" y="4587048"/>
                </a:lnTo>
                <a:lnTo>
                  <a:pt x="1549114" y="3629976"/>
                </a:lnTo>
                <a:lnTo>
                  <a:pt x="2234670" y="3477551"/>
                </a:lnTo>
                <a:cubicBezTo>
                  <a:pt x="2414513" y="3437338"/>
                  <a:pt x="2604117" y="3446058"/>
                  <a:pt x="2779505" y="3502190"/>
                </a:cubicBezTo>
                <a:lnTo>
                  <a:pt x="2929099" y="3550044"/>
                </a:lnTo>
                <a:lnTo>
                  <a:pt x="2421951" y="3803612"/>
                </a:lnTo>
                <a:cubicBezTo>
                  <a:pt x="2306072" y="3861685"/>
                  <a:pt x="2234074" y="3978250"/>
                  <a:pt x="2234074" y="4107865"/>
                </a:cubicBezTo>
                <a:lnTo>
                  <a:pt x="2234074" y="4127946"/>
                </a:lnTo>
                <a:cubicBezTo>
                  <a:pt x="2234074" y="4315532"/>
                  <a:pt x="2386689" y="4468147"/>
                  <a:pt x="2574275" y="4468147"/>
                </a:cubicBezTo>
                <a:cubicBezTo>
                  <a:pt x="2635902" y="4468147"/>
                  <a:pt x="2696552" y="4451391"/>
                  <a:pt x="2749256" y="4419607"/>
                </a:cubicBezTo>
                <a:lnTo>
                  <a:pt x="3127386" y="4192861"/>
                </a:lnTo>
                <a:cubicBezTo>
                  <a:pt x="3203344" y="4147341"/>
                  <a:pt x="3305299" y="4157306"/>
                  <a:pt x="3370899" y="4216306"/>
                </a:cubicBezTo>
                <a:lnTo>
                  <a:pt x="4228898" y="4988483"/>
                </a:lnTo>
                <a:cubicBezTo>
                  <a:pt x="4251861" y="5009313"/>
                  <a:pt x="4265049" y="5038864"/>
                  <a:pt x="4265049" y="5069798"/>
                </a:cubicBezTo>
                <a:cubicBezTo>
                  <a:pt x="4265049" y="5130055"/>
                  <a:pt x="4216115" y="5178989"/>
                  <a:pt x="4155859" y="5178989"/>
                </a:cubicBezTo>
                <a:close/>
                <a:moveTo>
                  <a:pt x="6092928" y="3999182"/>
                </a:moveTo>
                <a:lnTo>
                  <a:pt x="4382122" y="4854654"/>
                </a:lnTo>
                <a:cubicBezTo>
                  <a:pt x="4376563" y="4848752"/>
                  <a:pt x="4370762" y="4843154"/>
                  <a:pt x="4364669" y="4837696"/>
                </a:cubicBezTo>
                <a:lnTo>
                  <a:pt x="3506810" y="4065519"/>
                </a:lnTo>
                <a:cubicBezTo>
                  <a:pt x="3431638" y="3997697"/>
                  <a:pt x="3334456" y="3960403"/>
                  <a:pt x="3233199" y="3960403"/>
                </a:cubicBezTo>
                <a:cubicBezTo>
                  <a:pt x="3159170" y="3960403"/>
                  <a:pt x="3086474" y="3980535"/>
                  <a:pt x="3022816" y="4018717"/>
                </a:cubicBezTo>
                <a:lnTo>
                  <a:pt x="2644534" y="4245565"/>
                </a:lnTo>
                <a:cubicBezTo>
                  <a:pt x="2623310" y="4258360"/>
                  <a:pt x="2599065" y="4265049"/>
                  <a:pt x="2574275" y="4265049"/>
                </a:cubicBezTo>
                <a:cubicBezTo>
                  <a:pt x="2498608" y="4265049"/>
                  <a:pt x="2437171" y="4203612"/>
                  <a:pt x="2437171" y="4127946"/>
                </a:cubicBezTo>
                <a:lnTo>
                  <a:pt x="2437171" y="4107865"/>
                </a:lnTo>
                <a:cubicBezTo>
                  <a:pt x="2437171" y="4055554"/>
                  <a:pt x="2466227" y="4008651"/>
                  <a:pt x="2512939" y="3985295"/>
                </a:cubicBezTo>
                <a:lnTo>
                  <a:pt x="3079391" y="3702063"/>
                </a:lnTo>
                <a:cubicBezTo>
                  <a:pt x="3176319" y="3653523"/>
                  <a:pt x="3291412" y="3642669"/>
                  <a:pt x="3395881" y="3672715"/>
                </a:cubicBezTo>
                <a:lnTo>
                  <a:pt x="4034038" y="3854983"/>
                </a:lnTo>
                <a:lnTo>
                  <a:pt x="4188596" y="3858854"/>
                </a:lnTo>
                <a:lnTo>
                  <a:pt x="6092928" y="2856555"/>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9" name="Google Shape;1009;p94"/>
          <p:cNvSpPr/>
          <p:nvPr/>
        </p:nvSpPr>
        <p:spPr>
          <a:xfrm>
            <a:off x="7359660" y="1775407"/>
            <a:ext cx="559800" cy="543900"/>
          </a:xfrm>
          <a:prstGeom prst="ellipse">
            <a:avLst/>
          </a:prstGeom>
          <a:solidFill>
            <a:schemeClr val="accent3"/>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0" name="Google Shape;1010;p94"/>
          <p:cNvSpPr/>
          <p:nvPr/>
        </p:nvSpPr>
        <p:spPr>
          <a:xfrm>
            <a:off x="7359660" y="2751620"/>
            <a:ext cx="559800" cy="543900"/>
          </a:xfrm>
          <a:prstGeom prst="ellipse">
            <a:avLst/>
          </a:prstGeom>
          <a:solidFill>
            <a:schemeClr val="accent5"/>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1" name="Google Shape;1011;p94"/>
          <p:cNvSpPr/>
          <p:nvPr/>
        </p:nvSpPr>
        <p:spPr>
          <a:xfrm>
            <a:off x="7359660" y="3733598"/>
            <a:ext cx="559800" cy="543900"/>
          </a:xfrm>
          <a:prstGeom prst="ellipse">
            <a:avLst/>
          </a:prstGeom>
          <a:solidFill>
            <a:srgbClr val="167863"/>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1012" name="Google Shape;1012;p94"/>
          <p:cNvGrpSpPr/>
          <p:nvPr/>
        </p:nvGrpSpPr>
        <p:grpSpPr>
          <a:xfrm>
            <a:off x="7441848" y="1855388"/>
            <a:ext cx="394533" cy="383907"/>
            <a:chOff x="2133599" y="989292"/>
            <a:chExt cx="4876800" cy="4878108"/>
          </a:xfrm>
        </p:grpSpPr>
        <p:sp>
          <p:nvSpPr>
            <p:cNvPr id="1013" name="Google Shape;1013;p94"/>
            <p:cNvSpPr/>
            <p:nvPr/>
          </p:nvSpPr>
          <p:spPr>
            <a:xfrm>
              <a:off x="2133599" y="989292"/>
              <a:ext cx="4876800" cy="3902747"/>
            </a:xfrm>
            <a:custGeom>
              <a:rect b="b" l="l" r="r" t="t"/>
              <a:pathLst>
                <a:path extrusionOk="0" h="3902747" w="4876800">
                  <a:moveTo>
                    <a:pt x="4632960" y="2195868"/>
                  </a:moveTo>
                  <a:lnTo>
                    <a:pt x="4551680" y="2195868"/>
                  </a:lnTo>
                  <a:lnTo>
                    <a:pt x="4551680" y="2114588"/>
                  </a:lnTo>
                  <a:cubicBezTo>
                    <a:pt x="4551363" y="2056188"/>
                    <a:pt x="4519745" y="2002454"/>
                    <a:pt x="4468856" y="1973811"/>
                  </a:cubicBezTo>
                  <a:cubicBezTo>
                    <a:pt x="4437758" y="874792"/>
                    <a:pt x="3537858" y="0"/>
                    <a:pt x="2438400" y="0"/>
                  </a:cubicBezTo>
                  <a:cubicBezTo>
                    <a:pt x="1338942" y="0"/>
                    <a:pt x="439044" y="874792"/>
                    <a:pt x="407944" y="1973811"/>
                  </a:cubicBezTo>
                  <a:cubicBezTo>
                    <a:pt x="357054" y="2002454"/>
                    <a:pt x="325439" y="2056188"/>
                    <a:pt x="325120" y="2114588"/>
                  </a:cubicBezTo>
                  <a:lnTo>
                    <a:pt x="325120" y="2195868"/>
                  </a:lnTo>
                  <a:lnTo>
                    <a:pt x="243840" y="2195868"/>
                  </a:lnTo>
                  <a:cubicBezTo>
                    <a:pt x="109171" y="2195868"/>
                    <a:pt x="0" y="2305035"/>
                    <a:pt x="0" y="2439708"/>
                  </a:cubicBezTo>
                  <a:lnTo>
                    <a:pt x="0" y="3415068"/>
                  </a:lnTo>
                  <a:cubicBezTo>
                    <a:pt x="0" y="3549741"/>
                    <a:pt x="109171" y="3658908"/>
                    <a:pt x="243840" y="3658908"/>
                  </a:cubicBezTo>
                  <a:lnTo>
                    <a:pt x="325120" y="3658908"/>
                  </a:lnTo>
                  <a:lnTo>
                    <a:pt x="325120" y="3740188"/>
                  </a:lnTo>
                  <a:cubicBezTo>
                    <a:pt x="325120" y="3829970"/>
                    <a:pt x="397901" y="3902748"/>
                    <a:pt x="487680" y="3902748"/>
                  </a:cubicBezTo>
                  <a:lnTo>
                    <a:pt x="812800" y="3902748"/>
                  </a:lnTo>
                  <a:cubicBezTo>
                    <a:pt x="947473" y="3902748"/>
                    <a:pt x="1056640" y="3793581"/>
                    <a:pt x="1056640" y="3658908"/>
                  </a:cubicBezTo>
                  <a:lnTo>
                    <a:pt x="1056640" y="2195868"/>
                  </a:lnTo>
                  <a:cubicBezTo>
                    <a:pt x="1056177" y="2094235"/>
                    <a:pt x="992730" y="2003551"/>
                    <a:pt x="897413" y="1968284"/>
                  </a:cubicBezTo>
                  <a:cubicBezTo>
                    <a:pt x="931371" y="1141829"/>
                    <a:pt x="1611246" y="489319"/>
                    <a:pt x="2438400" y="489319"/>
                  </a:cubicBezTo>
                  <a:cubicBezTo>
                    <a:pt x="3265554" y="489319"/>
                    <a:pt x="3945429" y="1141829"/>
                    <a:pt x="3979388" y="1968284"/>
                  </a:cubicBezTo>
                  <a:cubicBezTo>
                    <a:pt x="3884071" y="2003551"/>
                    <a:pt x="3820623" y="2094235"/>
                    <a:pt x="3820160" y="2195868"/>
                  </a:cubicBezTo>
                  <a:lnTo>
                    <a:pt x="3820160" y="3658908"/>
                  </a:lnTo>
                  <a:cubicBezTo>
                    <a:pt x="3820160" y="3793581"/>
                    <a:pt x="3929327" y="3902748"/>
                    <a:pt x="4064000" y="3902748"/>
                  </a:cubicBezTo>
                  <a:lnTo>
                    <a:pt x="4389120" y="3902748"/>
                  </a:lnTo>
                  <a:cubicBezTo>
                    <a:pt x="4478902" y="3902748"/>
                    <a:pt x="4551680" y="3829970"/>
                    <a:pt x="4551680" y="3740188"/>
                  </a:cubicBezTo>
                  <a:lnTo>
                    <a:pt x="4551680" y="3658908"/>
                  </a:lnTo>
                  <a:lnTo>
                    <a:pt x="4632960" y="3658908"/>
                  </a:lnTo>
                  <a:cubicBezTo>
                    <a:pt x="4767633" y="3658908"/>
                    <a:pt x="4876800" y="3549741"/>
                    <a:pt x="4876800" y="3415068"/>
                  </a:cubicBezTo>
                  <a:lnTo>
                    <a:pt x="4876800" y="2439708"/>
                  </a:lnTo>
                  <a:cubicBezTo>
                    <a:pt x="4876800" y="2305035"/>
                    <a:pt x="4767633" y="2195868"/>
                    <a:pt x="4632960" y="2195868"/>
                  </a:cubicBezTo>
                  <a:close/>
                  <a:moveTo>
                    <a:pt x="243840" y="3496348"/>
                  </a:moveTo>
                  <a:cubicBezTo>
                    <a:pt x="198951" y="3496348"/>
                    <a:pt x="162560" y="3459959"/>
                    <a:pt x="162560" y="3415068"/>
                  </a:cubicBezTo>
                  <a:lnTo>
                    <a:pt x="162560" y="2439708"/>
                  </a:lnTo>
                  <a:cubicBezTo>
                    <a:pt x="162560" y="2394817"/>
                    <a:pt x="198951" y="2358428"/>
                    <a:pt x="243840" y="2358428"/>
                  </a:cubicBezTo>
                  <a:lnTo>
                    <a:pt x="325120" y="2358428"/>
                  </a:lnTo>
                  <a:lnTo>
                    <a:pt x="325120" y="3496348"/>
                  </a:lnTo>
                  <a:close/>
                  <a:moveTo>
                    <a:pt x="894080" y="3658908"/>
                  </a:moveTo>
                  <a:cubicBezTo>
                    <a:pt x="894080" y="3703799"/>
                    <a:pt x="857691" y="3740188"/>
                    <a:pt x="812800" y="3740188"/>
                  </a:cubicBezTo>
                  <a:lnTo>
                    <a:pt x="487680" y="3740188"/>
                  </a:lnTo>
                  <a:lnTo>
                    <a:pt x="487680" y="2114588"/>
                  </a:lnTo>
                  <a:lnTo>
                    <a:pt x="812800" y="2114588"/>
                  </a:lnTo>
                  <a:cubicBezTo>
                    <a:pt x="857691" y="2114588"/>
                    <a:pt x="894080" y="2150977"/>
                    <a:pt x="894080" y="2195868"/>
                  </a:cubicBezTo>
                  <a:close/>
                  <a:moveTo>
                    <a:pt x="2438400" y="326428"/>
                  </a:moveTo>
                  <a:cubicBezTo>
                    <a:pt x="1528300" y="327936"/>
                    <a:pt x="779332" y="1042976"/>
                    <a:pt x="735665" y="1952028"/>
                  </a:cubicBezTo>
                  <a:lnTo>
                    <a:pt x="570992" y="1952028"/>
                  </a:lnTo>
                  <a:cubicBezTo>
                    <a:pt x="617539" y="954527"/>
                    <a:pt x="1439818" y="169727"/>
                    <a:pt x="2438400" y="169727"/>
                  </a:cubicBezTo>
                  <a:cubicBezTo>
                    <a:pt x="3436982" y="169727"/>
                    <a:pt x="4259259" y="954527"/>
                    <a:pt x="4305808" y="1952028"/>
                  </a:cubicBezTo>
                  <a:lnTo>
                    <a:pt x="4141135" y="1952028"/>
                  </a:lnTo>
                  <a:cubicBezTo>
                    <a:pt x="4097471" y="1042976"/>
                    <a:pt x="3348501" y="327936"/>
                    <a:pt x="2438400" y="326428"/>
                  </a:cubicBezTo>
                  <a:close/>
                  <a:moveTo>
                    <a:pt x="4389120" y="3740188"/>
                  </a:moveTo>
                  <a:lnTo>
                    <a:pt x="4064000" y="3740188"/>
                  </a:lnTo>
                  <a:cubicBezTo>
                    <a:pt x="4019109" y="3740188"/>
                    <a:pt x="3982720" y="3703799"/>
                    <a:pt x="3982720" y="3658908"/>
                  </a:cubicBezTo>
                  <a:lnTo>
                    <a:pt x="3982720" y="2195868"/>
                  </a:lnTo>
                  <a:cubicBezTo>
                    <a:pt x="3982720" y="2150977"/>
                    <a:pt x="4019109" y="2114588"/>
                    <a:pt x="4064000" y="2114588"/>
                  </a:cubicBezTo>
                  <a:lnTo>
                    <a:pt x="4389120" y="2114588"/>
                  </a:lnTo>
                  <a:close/>
                  <a:moveTo>
                    <a:pt x="4714240" y="3415068"/>
                  </a:moveTo>
                  <a:cubicBezTo>
                    <a:pt x="4714240" y="3459959"/>
                    <a:pt x="4677851" y="3496348"/>
                    <a:pt x="4632960" y="3496348"/>
                  </a:cubicBezTo>
                  <a:lnTo>
                    <a:pt x="4551680" y="3496348"/>
                  </a:lnTo>
                  <a:lnTo>
                    <a:pt x="4551680" y="2358428"/>
                  </a:lnTo>
                  <a:lnTo>
                    <a:pt x="4632960" y="2358428"/>
                  </a:lnTo>
                  <a:cubicBezTo>
                    <a:pt x="4677851" y="2358428"/>
                    <a:pt x="4714240" y="2394817"/>
                    <a:pt x="4714240" y="2439708"/>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4" name="Google Shape;1014;p94"/>
            <p:cNvSpPr/>
            <p:nvPr/>
          </p:nvSpPr>
          <p:spPr>
            <a:xfrm>
              <a:off x="3352800" y="2209800"/>
              <a:ext cx="2438400" cy="3657600"/>
            </a:xfrm>
            <a:custGeom>
              <a:rect b="b" l="l" r="r" t="t"/>
              <a:pathLst>
                <a:path extrusionOk="0" h="3657600" w="2438400">
                  <a:moveTo>
                    <a:pt x="2113280" y="0"/>
                  </a:moveTo>
                  <a:lnTo>
                    <a:pt x="325120" y="0"/>
                  </a:lnTo>
                  <a:cubicBezTo>
                    <a:pt x="145564" y="0"/>
                    <a:pt x="0" y="145564"/>
                    <a:pt x="0" y="325120"/>
                  </a:cubicBezTo>
                  <a:lnTo>
                    <a:pt x="0" y="3332480"/>
                  </a:lnTo>
                  <a:cubicBezTo>
                    <a:pt x="0" y="3512036"/>
                    <a:pt x="145564" y="3657600"/>
                    <a:pt x="325120" y="3657600"/>
                  </a:cubicBezTo>
                  <a:lnTo>
                    <a:pt x="2113280" y="3657600"/>
                  </a:lnTo>
                  <a:cubicBezTo>
                    <a:pt x="2292836" y="3657600"/>
                    <a:pt x="2438400" y="3512036"/>
                    <a:pt x="2438400" y="3332480"/>
                  </a:cubicBezTo>
                  <a:lnTo>
                    <a:pt x="2438400" y="325120"/>
                  </a:lnTo>
                  <a:cubicBezTo>
                    <a:pt x="2438400" y="145564"/>
                    <a:pt x="2292836" y="0"/>
                    <a:pt x="2113280" y="0"/>
                  </a:cubicBezTo>
                  <a:close/>
                  <a:moveTo>
                    <a:pt x="1819209" y="162560"/>
                  </a:moveTo>
                  <a:lnTo>
                    <a:pt x="1760362" y="280172"/>
                  </a:lnTo>
                  <a:cubicBezTo>
                    <a:pt x="1746707" y="307799"/>
                    <a:pt x="1718511" y="325242"/>
                    <a:pt x="1687698" y="325120"/>
                  </a:cubicBezTo>
                  <a:lnTo>
                    <a:pt x="750702" y="325120"/>
                  </a:lnTo>
                  <a:cubicBezTo>
                    <a:pt x="719889" y="325242"/>
                    <a:pt x="691693" y="307799"/>
                    <a:pt x="678038" y="280172"/>
                  </a:cubicBezTo>
                  <a:lnTo>
                    <a:pt x="619191" y="162560"/>
                  </a:lnTo>
                  <a:close/>
                  <a:moveTo>
                    <a:pt x="2113280" y="3495040"/>
                  </a:moveTo>
                  <a:lnTo>
                    <a:pt x="325120" y="3495040"/>
                  </a:lnTo>
                  <a:cubicBezTo>
                    <a:pt x="235338" y="3495040"/>
                    <a:pt x="162560" y="3422262"/>
                    <a:pt x="162560" y="3332480"/>
                  </a:cubicBezTo>
                  <a:lnTo>
                    <a:pt x="162560" y="3287288"/>
                  </a:lnTo>
                  <a:cubicBezTo>
                    <a:pt x="211759" y="3316541"/>
                    <a:pt x="267875" y="3332147"/>
                    <a:pt x="325120" y="3332480"/>
                  </a:cubicBezTo>
                  <a:lnTo>
                    <a:pt x="2113280" y="3332480"/>
                  </a:lnTo>
                  <a:cubicBezTo>
                    <a:pt x="2170526" y="3332147"/>
                    <a:pt x="2226641" y="3316541"/>
                    <a:pt x="2275840" y="3287288"/>
                  </a:cubicBezTo>
                  <a:lnTo>
                    <a:pt x="2275840" y="3332480"/>
                  </a:lnTo>
                  <a:cubicBezTo>
                    <a:pt x="2275840" y="3422262"/>
                    <a:pt x="2203062" y="3495040"/>
                    <a:pt x="2113280" y="3495040"/>
                  </a:cubicBezTo>
                  <a:close/>
                  <a:moveTo>
                    <a:pt x="2113280" y="3169920"/>
                  </a:moveTo>
                  <a:lnTo>
                    <a:pt x="325120" y="3169920"/>
                  </a:lnTo>
                  <a:cubicBezTo>
                    <a:pt x="235338" y="3169920"/>
                    <a:pt x="162560" y="3097142"/>
                    <a:pt x="162560" y="3007360"/>
                  </a:cubicBezTo>
                  <a:lnTo>
                    <a:pt x="162560" y="325120"/>
                  </a:lnTo>
                  <a:cubicBezTo>
                    <a:pt x="162560" y="235338"/>
                    <a:pt x="235338" y="162560"/>
                    <a:pt x="325120" y="162560"/>
                  </a:cubicBezTo>
                  <a:lnTo>
                    <a:pt x="437449" y="162560"/>
                  </a:lnTo>
                  <a:lnTo>
                    <a:pt x="532628" y="352918"/>
                  </a:lnTo>
                  <a:cubicBezTo>
                    <a:pt x="573715" y="435710"/>
                    <a:pt x="658279" y="487964"/>
                    <a:pt x="750702" y="487680"/>
                  </a:cubicBezTo>
                  <a:lnTo>
                    <a:pt x="1687698" y="487680"/>
                  </a:lnTo>
                  <a:cubicBezTo>
                    <a:pt x="1780121" y="487964"/>
                    <a:pt x="1864685" y="435710"/>
                    <a:pt x="1905772" y="352918"/>
                  </a:cubicBezTo>
                  <a:lnTo>
                    <a:pt x="2000951" y="162560"/>
                  </a:lnTo>
                  <a:lnTo>
                    <a:pt x="2113280" y="162560"/>
                  </a:lnTo>
                  <a:cubicBezTo>
                    <a:pt x="2203062" y="162560"/>
                    <a:pt x="2275840" y="235338"/>
                    <a:pt x="2275840" y="325120"/>
                  </a:cubicBezTo>
                  <a:lnTo>
                    <a:pt x="2275840" y="3007360"/>
                  </a:lnTo>
                  <a:cubicBezTo>
                    <a:pt x="2275840" y="3097142"/>
                    <a:pt x="2203062" y="3169920"/>
                    <a:pt x="2113280" y="316992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5" name="Google Shape;1015;p94"/>
            <p:cNvSpPr/>
            <p:nvPr/>
          </p:nvSpPr>
          <p:spPr>
            <a:xfrm>
              <a:off x="4328160" y="3835400"/>
              <a:ext cx="487680" cy="487680"/>
            </a:xfrm>
            <a:custGeom>
              <a:rect b="b" l="l" r="r" t="t"/>
              <a:pathLst>
                <a:path extrusionOk="0" h="487680" w="487680">
                  <a:moveTo>
                    <a:pt x="243840" y="0"/>
                  </a:moveTo>
                  <a:cubicBezTo>
                    <a:pt x="109167" y="0"/>
                    <a:pt x="0" y="109167"/>
                    <a:pt x="0" y="243840"/>
                  </a:cubicBezTo>
                  <a:cubicBezTo>
                    <a:pt x="0" y="378513"/>
                    <a:pt x="109167" y="487680"/>
                    <a:pt x="243840" y="487680"/>
                  </a:cubicBezTo>
                  <a:cubicBezTo>
                    <a:pt x="378513" y="487680"/>
                    <a:pt x="487680" y="378513"/>
                    <a:pt x="487680" y="243840"/>
                  </a:cubicBezTo>
                  <a:cubicBezTo>
                    <a:pt x="487680" y="109167"/>
                    <a:pt x="378513" y="0"/>
                    <a:pt x="243840" y="0"/>
                  </a:cubicBezTo>
                  <a:close/>
                  <a:moveTo>
                    <a:pt x="243840" y="325120"/>
                  </a:moveTo>
                  <a:cubicBezTo>
                    <a:pt x="198949" y="325120"/>
                    <a:pt x="162560" y="288731"/>
                    <a:pt x="162560" y="243840"/>
                  </a:cubicBezTo>
                  <a:cubicBezTo>
                    <a:pt x="162560" y="198949"/>
                    <a:pt x="198949" y="162560"/>
                    <a:pt x="243840" y="162560"/>
                  </a:cubicBezTo>
                  <a:cubicBezTo>
                    <a:pt x="288731" y="162560"/>
                    <a:pt x="325120" y="198949"/>
                    <a:pt x="325120" y="243840"/>
                  </a:cubicBezTo>
                  <a:cubicBezTo>
                    <a:pt x="325120" y="288731"/>
                    <a:pt x="288731" y="325120"/>
                    <a:pt x="243840" y="32512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6" name="Google Shape;1016;p94"/>
            <p:cNvSpPr/>
            <p:nvPr/>
          </p:nvSpPr>
          <p:spPr>
            <a:xfrm>
              <a:off x="4003080" y="3653186"/>
              <a:ext cx="305474" cy="851289"/>
            </a:xfrm>
            <a:custGeom>
              <a:rect b="b" l="l" r="r" t="t"/>
              <a:pathLst>
                <a:path extrusionOk="0" h="851289" w="305474">
                  <a:moveTo>
                    <a:pt x="281595" y="23799"/>
                  </a:moveTo>
                  <a:cubicBezTo>
                    <a:pt x="249855" y="-7933"/>
                    <a:pt x="198404" y="-7933"/>
                    <a:pt x="166665" y="23799"/>
                  </a:cubicBezTo>
                  <a:cubicBezTo>
                    <a:pt x="59952" y="130503"/>
                    <a:pt x="0" y="275231"/>
                    <a:pt x="0" y="426135"/>
                  </a:cubicBezTo>
                  <a:cubicBezTo>
                    <a:pt x="0" y="577039"/>
                    <a:pt x="59952" y="721766"/>
                    <a:pt x="166665" y="828471"/>
                  </a:cubicBezTo>
                  <a:cubicBezTo>
                    <a:pt x="198559" y="859276"/>
                    <a:pt x="249253" y="858837"/>
                    <a:pt x="280603" y="827479"/>
                  </a:cubicBezTo>
                  <a:cubicBezTo>
                    <a:pt x="311961" y="796130"/>
                    <a:pt x="312400" y="745435"/>
                    <a:pt x="281595" y="713541"/>
                  </a:cubicBezTo>
                  <a:cubicBezTo>
                    <a:pt x="122944" y="554842"/>
                    <a:pt x="122944" y="297590"/>
                    <a:pt x="281595" y="138891"/>
                  </a:cubicBezTo>
                  <a:cubicBezTo>
                    <a:pt x="296883" y="123643"/>
                    <a:pt x="305475" y="102941"/>
                    <a:pt x="305475" y="81345"/>
                  </a:cubicBezTo>
                  <a:cubicBezTo>
                    <a:pt x="305475" y="59749"/>
                    <a:pt x="296883" y="39047"/>
                    <a:pt x="281595" y="2379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7" name="Google Shape;1017;p94"/>
            <p:cNvSpPr/>
            <p:nvPr/>
          </p:nvSpPr>
          <p:spPr>
            <a:xfrm>
              <a:off x="4834508" y="3654166"/>
              <a:ext cx="306410" cy="852143"/>
            </a:xfrm>
            <a:custGeom>
              <a:rect b="b" l="l" r="r" t="t"/>
              <a:pathLst>
                <a:path extrusionOk="0" h="852143" w="306410">
                  <a:moveTo>
                    <a:pt x="139746" y="22818"/>
                  </a:moveTo>
                  <a:cubicBezTo>
                    <a:pt x="107852" y="-7987"/>
                    <a:pt x="57157" y="-7548"/>
                    <a:pt x="25808" y="23810"/>
                  </a:cubicBezTo>
                  <a:cubicBezTo>
                    <a:pt x="-5550" y="55160"/>
                    <a:pt x="-5989" y="105854"/>
                    <a:pt x="24816" y="137748"/>
                  </a:cubicBezTo>
                  <a:cubicBezTo>
                    <a:pt x="183467" y="296447"/>
                    <a:pt x="183467" y="553699"/>
                    <a:pt x="24816" y="712398"/>
                  </a:cubicBezTo>
                  <a:cubicBezTo>
                    <a:pt x="3683" y="732807"/>
                    <a:pt x="-4786" y="763027"/>
                    <a:pt x="2651" y="791443"/>
                  </a:cubicBezTo>
                  <a:cubicBezTo>
                    <a:pt x="10088" y="819858"/>
                    <a:pt x="32286" y="842056"/>
                    <a:pt x="60701" y="849493"/>
                  </a:cubicBezTo>
                  <a:cubicBezTo>
                    <a:pt x="89117" y="856930"/>
                    <a:pt x="119336" y="848461"/>
                    <a:pt x="139746" y="827328"/>
                  </a:cubicBezTo>
                  <a:cubicBezTo>
                    <a:pt x="246459" y="720623"/>
                    <a:pt x="306411" y="575896"/>
                    <a:pt x="306411" y="424992"/>
                  </a:cubicBezTo>
                  <a:cubicBezTo>
                    <a:pt x="306411" y="274087"/>
                    <a:pt x="246459" y="129360"/>
                    <a:pt x="139746" y="2265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8" name="Google Shape;1018;p94"/>
            <p:cNvSpPr/>
            <p:nvPr/>
          </p:nvSpPr>
          <p:spPr>
            <a:xfrm>
              <a:off x="3678352" y="3424225"/>
              <a:ext cx="401197" cy="1312026"/>
            </a:xfrm>
            <a:custGeom>
              <a:rect b="b" l="l" r="r" t="t"/>
              <a:pathLst>
                <a:path extrusionOk="0" h="1312026" w="401197">
                  <a:moveTo>
                    <a:pt x="376381" y="137748"/>
                  </a:moveTo>
                  <a:cubicBezTo>
                    <a:pt x="407186" y="105854"/>
                    <a:pt x="406747" y="55160"/>
                    <a:pt x="375390" y="23810"/>
                  </a:cubicBezTo>
                  <a:cubicBezTo>
                    <a:pt x="344040" y="-7548"/>
                    <a:pt x="293346" y="-7987"/>
                    <a:pt x="261451" y="22818"/>
                  </a:cubicBezTo>
                  <a:cubicBezTo>
                    <a:pt x="-87150" y="372200"/>
                    <a:pt x="-87150" y="937828"/>
                    <a:pt x="261451" y="1287210"/>
                  </a:cubicBezTo>
                  <a:cubicBezTo>
                    <a:pt x="281861" y="1308343"/>
                    <a:pt x="312081" y="1316812"/>
                    <a:pt x="340496" y="1309375"/>
                  </a:cubicBezTo>
                  <a:cubicBezTo>
                    <a:pt x="368912" y="1301938"/>
                    <a:pt x="391109" y="1279740"/>
                    <a:pt x="398546" y="1251325"/>
                  </a:cubicBezTo>
                  <a:cubicBezTo>
                    <a:pt x="405983" y="1222910"/>
                    <a:pt x="397514" y="1192690"/>
                    <a:pt x="376381" y="1172280"/>
                  </a:cubicBezTo>
                  <a:cubicBezTo>
                    <a:pt x="91145" y="886418"/>
                    <a:pt x="91145" y="423610"/>
                    <a:pt x="376381" y="137748"/>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9" name="Google Shape;1019;p94"/>
            <p:cNvSpPr/>
            <p:nvPr/>
          </p:nvSpPr>
          <p:spPr>
            <a:xfrm>
              <a:off x="5064450" y="3423245"/>
              <a:ext cx="401197" cy="1313006"/>
            </a:xfrm>
            <a:custGeom>
              <a:rect b="b" l="l" r="r" t="t"/>
              <a:pathLst>
                <a:path extrusionOk="0" h="1313006" w="401197">
                  <a:moveTo>
                    <a:pt x="24816" y="23799"/>
                  </a:moveTo>
                  <a:cubicBezTo>
                    <a:pt x="-6916" y="55539"/>
                    <a:pt x="-6916" y="106989"/>
                    <a:pt x="24816" y="138729"/>
                  </a:cubicBezTo>
                  <a:cubicBezTo>
                    <a:pt x="310052" y="424590"/>
                    <a:pt x="310052" y="887399"/>
                    <a:pt x="24816" y="1173260"/>
                  </a:cubicBezTo>
                  <a:cubicBezTo>
                    <a:pt x="3683" y="1193670"/>
                    <a:pt x="-4786" y="1223890"/>
                    <a:pt x="2651" y="1252305"/>
                  </a:cubicBezTo>
                  <a:cubicBezTo>
                    <a:pt x="10088" y="1280721"/>
                    <a:pt x="32285" y="1302919"/>
                    <a:pt x="60701" y="1310356"/>
                  </a:cubicBezTo>
                  <a:cubicBezTo>
                    <a:pt x="89117" y="1317793"/>
                    <a:pt x="119337" y="1309323"/>
                    <a:pt x="139746" y="1288191"/>
                  </a:cubicBezTo>
                  <a:cubicBezTo>
                    <a:pt x="488347" y="938808"/>
                    <a:pt x="488347" y="373181"/>
                    <a:pt x="139746" y="23799"/>
                  </a:cubicBezTo>
                  <a:cubicBezTo>
                    <a:pt x="108006" y="-7933"/>
                    <a:pt x="56556" y="-7933"/>
                    <a:pt x="24816" y="2379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1020" name="Google Shape;1020;p94"/>
          <p:cNvGrpSpPr/>
          <p:nvPr/>
        </p:nvGrpSpPr>
        <p:grpSpPr>
          <a:xfrm>
            <a:off x="7441963" y="2831632"/>
            <a:ext cx="395021" cy="384048"/>
            <a:chOff x="2286000" y="1143000"/>
            <a:chExt cx="4572000" cy="4572000"/>
          </a:xfrm>
        </p:grpSpPr>
        <p:sp>
          <p:nvSpPr>
            <p:cNvPr id="1021" name="Google Shape;1021;p94"/>
            <p:cNvSpPr/>
            <p:nvPr/>
          </p:nvSpPr>
          <p:spPr>
            <a:xfrm>
              <a:off x="2286000" y="1143000"/>
              <a:ext cx="4572000" cy="4572000"/>
            </a:xfrm>
            <a:custGeom>
              <a:rect b="b" l="l" r="r" t="t"/>
              <a:pathLst>
                <a:path extrusionOk="0" h="4572000" w="4572000">
                  <a:moveTo>
                    <a:pt x="4495800" y="533400"/>
                  </a:moveTo>
                  <a:lnTo>
                    <a:pt x="609600" y="533400"/>
                  </a:lnTo>
                  <a:lnTo>
                    <a:pt x="609600" y="76200"/>
                  </a:lnTo>
                  <a:cubicBezTo>
                    <a:pt x="609600" y="34116"/>
                    <a:pt x="575485" y="0"/>
                    <a:pt x="533400" y="0"/>
                  </a:cubicBezTo>
                  <a:cubicBezTo>
                    <a:pt x="238950" y="336"/>
                    <a:pt x="336" y="238950"/>
                    <a:pt x="0" y="533400"/>
                  </a:cubicBezTo>
                  <a:lnTo>
                    <a:pt x="0" y="3657600"/>
                  </a:lnTo>
                  <a:cubicBezTo>
                    <a:pt x="0" y="3868019"/>
                    <a:pt x="170580" y="4038600"/>
                    <a:pt x="381000" y="4038600"/>
                  </a:cubicBezTo>
                  <a:lnTo>
                    <a:pt x="3962400" y="4038600"/>
                  </a:lnTo>
                  <a:lnTo>
                    <a:pt x="3962400" y="4495800"/>
                  </a:lnTo>
                  <a:cubicBezTo>
                    <a:pt x="3962400" y="4537885"/>
                    <a:pt x="3996515" y="4572000"/>
                    <a:pt x="4038600" y="4572000"/>
                  </a:cubicBezTo>
                  <a:cubicBezTo>
                    <a:pt x="4333052" y="4571665"/>
                    <a:pt x="4571665" y="4333052"/>
                    <a:pt x="4572000" y="4038600"/>
                  </a:cubicBezTo>
                  <a:lnTo>
                    <a:pt x="4572000" y="609600"/>
                  </a:lnTo>
                  <a:cubicBezTo>
                    <a:pt x="4572000" y="567516"/>
                    <a:pt x="4537885" y="533400"/>
                    <a:pt x="4495800" y="533400"/>
                  </a:cubicBezTo>
                  <a:close/>
                  <a:moveTo>
                    <a:pt x="457200" y="160020"/>
                  </a:moveTo>
                  <a:lnTo>
                    <a:pt x="457200" y="533400"/>
                  </a:lnTo>
                  <a:lnTo>
                    <a:pt x="152400" y="533400"/>
                  </a:lnTo>
                  <a:cubicBezTo>
                    <a:pt x="152629" y="352417"/>
                    <a:pt x="279927" y="196476"/>
                    <a:pt x="457200" y="160020"/>
                  </a:cubicBezTo>
                  <a:close/>
                  <a:moveTo>
                    <a:pt x="3962400" y="2897124"/>
                  </a:moveTo>
                  <a:cubicBezTo>
                    <a:pt x="3850637" y="3032859"/>
                    <a:pt x="3722682" y="3154413"/>
                    <a:pt x="3581400" y="3259074"/>
                  </a:cubicBezTo>
                  <a:cubicBezTo>
                    <a:pt x="3436620" y="3151632"/>
                    <a:pt x="2971800" y="2774442"/>
                    <a:pt x="2971800" y="2362200"/>
                  </a:cubicBezTo>
                  <a:cubicBezTo>
                    <a:pt x="2971198" y="2026120"/>
                    <a:pt x="3243164" y="1753179"/>
                    <a:pt x="3579251" y="1752585"/>
                  </a:cubicBezTo>
                  <a:cubicBezTo>
                    <a:pt x="3718644" y="1752333"/>
                    <a:pt x="3853899" y="1799951"/>
                    <a:pt x="3962400" y="1887474"/>
                  </a:cubicBezTo>
                  <a:close/>
                  <a:moveTo>
                    <a:pt x="4419600" y="4038600"/>
                  </a:moveTo>
                  <a:cubicBezTo>
                    <a:pt x="4419372" y="4219583"/>
                    <a:pt x="4292072" y="4375526"/>
                    <a:pt x="4114800" y="4411980"/>
                  </a:cubicBezTo>
                  <a:lnTo>
                    <a:pt x="4114800" y="1363218"/>
                  </a:lnTo>
                  <a:cubicBezTo>
                    <a:pt x="4241254" y="1327503"/>
                    <a:pt x="4349908" y="1246015"/>
                    <a:pt x="4419600" y="1134618"/>
                  </a:cubicBezTo>
                  <a:close/>
                  <a:moveTo>
                    <a:pt x="4038600" y="1219200"/>
                  </a:moveTo>
                  <a:cubicBezTo>
                    <a:pt x="3996515" y="1219200"/>
                    <a:pt x="3962400" y="1253315"/>
                    <a:pt x="3962400" y="1295400"/>
                  </a:cubicBezTo>
                  <a:lnTo>
                    <a:pt x="3962400" y="1703070"/>
                  </a:lnTo>
                  <a:cubicBezTo>
                    <a:pt x="3598964" y="1492057"/>
                    <a:pt x="3133283" y="1615623"/>
                    <a:pt x="2922270" y="1979066"/>
                  </a:cubicBezTo>
                  <a:cubicBezTo>
                    <a:pt x="2854711" y="2095431"/>
                    <a:pt x="2819210" y="2227639"/>
                    <a:pt x="2819400" y="2362200"/>
                  </a:cubicBezTo>
                  <a:cubicBezTo>
                    <a:pt x="2819400" y="2929890"/>
                    <a:pt x="3509772" y="3396234"/>
                    <a:pt x="3539490" y="3416046"/>
                  </a:cubicBezTo>
                  <a:cubicBezTo>
                    <a:pt x="3564766" y="3433313"/>
                    <a:pt x="3598035" y="3433313"/>
                    <a:pt x="3623310" y="3416046"/>
                  </a:cubicBezTo>
                  <a:cubicBezTo>
                    <a:pt x="3745581" y="3331190"/>
                    <a:pt x="3859164" y="3234454"/>
                    <a:pt x="3962400" y="3127248"/>
                  </a:cubicBezTo>
                  <a:lnTo>
                    <a:pt x="3962400" y="3886200"/>
                  </a:lnTo>
                  <a:lnTo>
                    <a:pt x="381000" y="3886200"/>
                  </a:lnTo>
                  <a:cubicBezTo>
                    <a:pt x="254904" y="3885827"/>
                    <a:pt x="152776" y="3783696"/>
                    <a:pt x="152400" y="3657600"/>
                  </a:cubicBezTo>
                  <a:lnTo>
                    <a:pt x="152400" y="685800"/>
                  </a:lnTo>
                  <a:lnTo>
                    <a:pt x="4419600" y="685800"/>
                  </a:lnTo>
                  <a:cubicBezTo>
                    <a:pt x="4419600" y="913638"/>
                    <a:pt x="4231386" y="1219200"/>
                    <a:pt x="4038600" y="121920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2" name="Google Shape;1022;p94"/>
            <p:cNvSpPr/>
            <p:nvPr/>
          </p:nvSpPr>
          <p:spPr>
            <a:xfrm>
              <a:off x="2971800" y="2362200"/>
              <a:ext cx="762000" cy="762000"/>
            </a:xfrm>
            <a:custGeom>
              <a:rect b="b" l="l" r="r" t="t"/>
              <a:pathLst>
                <a:path extrusionOk="0" h="762000" w="762000">
                  <a:moveTo>
                    <a:pt x="762000" y="381000"/>
                  </a:moveTo>
                  <a:cubicBezTo>
                    <a:pt x="762000" y="170581"/>
                    <a:pt x="591419" y="0"/>
                    <a:pt x="381000" y="0"/>
                  </a:cubicBezTo>
                  <a:cubicBezTo>
                    <a:pt x="170581" y="0"/>
                    <a:pt x="0" y="170581"/>
                    <a:pt x="0" y="381000"/>
                  </a:cubicBezTo>
                  <a:cubicBezTo>
                    <a:pt x="0" y="591419"/>
                    <a:pt x="170581" y="762000"/>
                    <a:pt x="381000" y="762000"/>
                  </a:cubicBezTo>
                  <a:cubicBezTo>
                    <a:pt x="591320" y="761749"/>
                    <a:pt x="761749" y="591320"/>
                    <a:pt x="762000" y="381000"/>
                  </a:cubicBezTo>
                  <a:close/>
                  <a:moveTo>
                    <a:pt x="152400" y="381000"/>
                  </a:moveTo>
                  <a:cubicBezTo>
                    <a:pt x="152400" y="254744"/>
                    <a:pt x="254744" y="152400"/>
                    <a:pt x="381000" y="152400"/>
                  </a:cubicBezTo>
                  <a:cubicBezTo>
                    <a:pt x="507256" y="152400"/>
                    <a:pt x="609600" y="254744"/>
                    <a:pt x="609600" y="381000"/>
                  </a:cubicBezTo>
                  <a:cubicBezTo>
                    <a:pt x="609600" y="507256"/>
                    <a:pt x="507256" y="609600"/>
                    <a:pt x="381000" y="609600"/>
                  </a:cubicBezTo>
                  <a:cubicBezTo>
                    <a:pt x="254744" y="609600"/>
                    <a:pt x="152400" y="507256"/>
                    <a:pt x="152400" y="38100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3" name="Google Shape;1023;p94"/>
            <p:cNvSpPr/>
            <p:nvPr/>
          </p:nvSpPr>
          <p:spPr>
            <a:xfrm>
              <a:off x="2590800" y="1981200"/>
              <a:ext cx="1524000" cy="1828811"/>
            </a:xfrm>
            <a:custGeom>
              <a:rect b="b" l="l" r="r" t="t"/>
              <a:pathLst>
                <a:path extrusionOk="0" h="1828811" w="1524000">
                  <a:moveTo>
                    <a:pt x="719709" y="1815999"/>
                  </a:moveTo>
                  <a:cubicBezTo>
                    <a:pt x="745312" y="1833082"/>
                    <a:pt x="778688" y="1833082"/>
                    <a:pt x="804291" y="1815999"/>
                  </a:cubicBezTo>
                  <a:cubicBezTo>
                    <a:pt x="833628" y="1796415"/>
                    <a:pt x="1524000" y="1329690"/>
                    <a:pt x="1524000" y="762000"/>
                  </a:cubicBezTo>
                  <a:cubicBezTo>
                    <a:pt x="1524000" y="341163"/>
                    <a:pt x="1182837" y="0"/>
                    <a:pt x="762000" y="0"/>
                  </a:cubicBezTo>
                  <a:cubicBezTo>
                    <a:pt x="341163" y="0"/>
                    <a:pt x="0" y="341163"/>
                    <a:pt x="0" y="762000"/>
                  </a:cubicBezTo>
                  <a:cubicBezTo>
                    <a:pt x="0" y="1329690"/>
                    <a:pt x="690372" y="1796415"/>
                    <a:pt x="719709" y="1815999"/>
                  </a:cubicBezTo>
                  <a:close/>
                  <a:moveTo>
                    <a:pt x="762000" y="152400"/>
                  </a:moveTo>
                  <a:cubicBezTo>
                    <a:pt x="1098515" y="152781"/>
                    <a:pt x="1371219" y="425486"/>
                    <a:pt x="1371600" y="762000"/>
                  </a:cubicBezTo>
                  <a:cubicBezTo>
                    <a:pt x="1371600" y="1174547"/>
                    <a:pt x="906780" y="1551661"/>
                    <a:pt x="762000" y="1658950"/>
                  </a:cubicBezTo>
                  <a:cubicBezTo>
                    <a:pt x="617220" y="1551661"/>
                    <a:pt x="152400" y="1174547"/>
                    <a:pt x="152400" y="762000"/>
                  </a:cubicBezTo>
                  <a:cubicBezTo>
                    <a:pt x="152778" y="425486"/>
                    <a:pt x="425486" y="152781"/>
                    <a:pt x="762000" y="15240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4" name="Google Shape;1024;p94"/>
            <p:cNvSpPr/>
            <p:nvPr/>
          </p:nvSpPr>
          <p:spPr>
            <a:xfrm>
              <a:off x="5486400" y="3124200"/>
              <a:ext cx="762000" cy="762000"/>
            </a:xfrm>
            <a:custGeom>
              <a:rect b="b" l="l" r="r" t="t"/>
              <a:pathLst>
                <a:path extrusionOk="0" h="762000" w="762000">
                  <a:moveTo>
                    <a:pt x="381000" y="0"/>
                  </a:moveTo>
                  <a:cubicBezTo>
                    <a:pt x="170581" y="0"/>
                    <a:pt x="0" y="170581"/>
                    <a:pt x="0" y="381000"/>
                  </a:cubicBezTo>
                  <a:cubicBezTo>
                    <a:pt x="0" y="591419"/>
                    <a:pt x="170581" y="762000"/>
                    <a:pt x="381000" y="762000"/>
                  </a:cubicBezTo>
                  <a:cubicBezTo>
                    <a:pt x="591419" y="762000"/>
                    <a:pt x="762000" y="591419"/>
                    <a:pt x="762000" y="381000"/>
                  </a:cubicBezTo>
                  <a:cubicBezTo>
                    <a:pt x="761749" y="170680"/>
                    <a:pt x="591320" y="251"/>
                    <a:pt x="381000" y="0"/>
                  </a:cubicBezTo>
                  <a:close/>
                  <a:moveTo>
                    <a:pt x="381000" y="609600"/>
                  </a:moveTo>
                  <a:cubicBezTo>
                    <a:pt x="254744" y="609600"/>
                    <a:pt x="152400" y="507256"/>
                    <a:pt x="152400" y="381000"/>
                  </a:cubicBezTo>
                  <a:cubicBezTo>
                    <a:pt x="152400" y="254744"/>
                    <a:pt x="254744" y="152400"/>
                    <a:pt x="381000" y="152400"/>
                  </a:cubicBezTo>
                  <a:cubicBezTo>
                    <a:pt x="507256" y="152400"/>
                    <a:pt x="609600" y="254744"/>
                    <a:pt x="609600" y="381000"/>
                  </a:cubicBezTo>
                  <a:cubicBezTo>
                    <a:pt x="609600" y="507256"/>
                    <a:pt x="507256" y="609600"/>
                    <a:pt x="381000" y="60960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5" name="Google Shape;1025;p94"/>
            <p:cNvSpPr/>
            <p:nvPr/>
          </p:nvSpPr>
          <p:spPr>
            <a:xfrm>
              <a:off x="2667000" y="3962400"/>
              <a:ext cx="3429000" cy="914400"/>
            </a:xfrm>
            <a:custGeom>
              <a:rect b="b" l="l" r="r" t="t"/>
              <a:pathLst>
                <a:path extrusionOk="0" h="914400" w="3429000">
                  <a:moveTo>
                    <a:pt x="3429000" y="762000"/>
                  </a:moveTo>
                  <a:lnTo>
                    <a:pt x="3429000" y="914400"/>
                  </a:lnTo>
                  <a:lnTo>
                    <a:pt x="2095500" y="914400"/>
                  </a:lnTo>
                  <a:cubicBezTo>
                    <a:pt x="1948206" y="914400"/>
                    <a:pt x="1828800" y="794995"/>
                    <a:pt x="1828800" y="647700"/>
                  </a:cubicBezTo>
                  <a:cubicBezTo>
                    <a:pt x="1828800" y="584576"/>
                    <a:pt x="1777624" y="533400"/>
                    <a:pt x="1714500" y="533400"/>
                  </a:cubicBezTo>
                  <a:lnTo>
                    <a:pt x="266700" y="533400"/>
                  </a:lnTo>
                  <a:cubicBezTo>
                    <a:pt x="119405" y="533400"/>
                    <a:pt x="0" y="413995"/>
                    <a:pt x="0" y="266700"/>
                  </a:cubicBezTo>
                  <a:cubicBezTo>
                    <a:pt x="0" y="119406"/>
                    <a:pt x="119405" y="0"/>
                    <a:pt x="266700" y="0"/>
                  </a:cubicBezTo>
                  <a:lnTo>
                    <a:pt x="990600" y="0"/>
                  </a:lnTo>
                  <a:lnTo>
                    <a:pt x="990600" y="152400"/>
                  </a:lnTo>
                  <a:lnTo>
                    <a:pt x="266700" y="152400"/>
                  </a:lnTo>
                  <a:cubicBezTo>
                    <a:pt x="203574" y="152400"/>
                    <a:pt x="152400" y="203576"/>
                    <a:pt x="152400" y="266700"/>
                  </a:cubicBezTo>
                  <a:cubicBezTo>
                    <a:pt x="152400" y="329824"/>
                    <a:pt x="203574" y="381000"/>
                    <a:pt x="266700" y="381000"/>
                  </a:cubicBezTo>
                  <a:lnTo>
                    <a:pt x="1714500" y="381000"/>
                  </a:lnTo>
                  <a:cubicBezTo>
                    <a:pt x="1861795" y="381000"/>
                    <a:pt x="1981200" y="500406"/>
                    <a:pt x="1981200" y="647700"/>
                  </a:cubicBezTo>
                  <a:cubicBezTo>
                    <a:pt x="1981200" y="710824"/>
                    <a:pt x="2032376" y="762000"/>
                    <a:pt x="2095500" y="76200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6" name="Google Shape;1026;p94"/>
            <p:cNvSpPr/>
            <p:nvPr/>
          </p:nvSpPr>
          <p:spPr>
            <a:xfrm>
              <a:off x="4267200" y="1981200"/>
              <a:ext cx="1828800" cy="609600"/>
            </a:xfrm>
            <a:custGeom>
              <a:rect b="b" l="l" r="r" t="t"/>
              <a:pathLst>
                <a:path extrusionOk="0" h="609600" w="1828800">
                  <a:moveTo>
                    <a:pt x="76200" y="609600"/>
                  </a:moveTo>
                  <a:lnTo>
                    <a:pt x="1752600" y="609600"/>
                  </a:lnTo>
                  <a:cubicBezTo>
                    <a:pt x="1794685" y="609600"/>
                    <a:pt x="1828800" y="575485"/>
                    <a:pt x="1828800" y="533400"/>
                  </a:cubicBezTo>
                  <a:lnTo>
                    <a:pt x="1828800" y="76200"/>
                  </a:lnTo>
                  <a:cubicBezTo>
                    <a:pt x="1828800" y="34115"/>
                    <a:pt x="1794685" y="0"/>
                    <a:pt x="1752600" y="0"/>
                  </a:cubicBezTo>
                  <a:lnTo>
                    <a:pt x="76200" y="0"/>
                  </a:lnTo>
                  <a:cubicBezTo>
                    <a:pt x="34115" y="0"/>
                    <a:pt x="0" y="34115"/>
                    <a:pt x="0" y="76200"/>
                  </a:cubicBezTo>
                  <a:lnTo>
                    <a:pt x="0" y="533400"/>
                  </a:lnTo>
                  <a:cubicBezTo>
                    <a:pt x="0" y="575485"/>
                    <a:pt x="34115" y="609600"/>
                    <a:pt x="76200" y="609600"/>
                  </a:cubicBezTo>
                  <a:close/>
                  <a:moveTo>
                    <a:pt x="152400" y="152400"/>
                  </a:moveTo>
                  <a:lnTo>
                    <a:pt x="1676400" y="152400"/>
                  </a:lnTo>
                  <a:lnTo>
                    <a:pt x="1676400" y="457200"/>
                  </a:lnTo>
                  <a:lnTo>
                    <a:pt x="152400" y="4572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7" name="Google Shape;1027;p94"/>
            <p:cNvSpPr/>
            <p:nvPr/>
          </p:nvSpPr>
          <p:spPr>
            <a:xfrm>
              <a:off x="4267200" y="2743200"/>
              <a:ext cx="609600" cy="152400"/>
            </a:xfrm>
            <a:custGeom>
              <a:rect b="b" l="l" r="r" t="t"/>
              <a:pathLst>
                <a:path extrusionOk="0" h="152400" w="609600">
                  <a:moveTo>
                    <a:pt x="0" y="0"/>
                  </a:moveTo>
                  <a:lnTo>
                    <a:pt x="609600" y="0"/>
                  </a:lnTo>
                  <a:lnTo>
                    <a:pt x="6096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8" name="Google Shape;1028;p94"/>
            <p:cNvSpPr/>
            <p:nvPr/>
          </p:nvSpPr>
          <p:spPr>
            <a:xfrm>
              <a:off x="4267200" y="3048000"/>
              <a:ext cx="609600" cy="152400"/>
            </a:xfrm>
            <a:custGeom>
              <a:rect b="b" l="l" r="r" t="t"/>
              <a:pathLst>
                <a:path extrusionOk="0" h="152400" w="609600">
                  <a:moveTo>
                    <a:pt x="0" y="0"/>
                  </a:moveTo>
                  <a:lnTo>
                    <a:pt x="609600" y="0"/>
                  </a:lnTo>
                  <a:lnTo>
                    <a:pt x="6096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9" name="Google Shape;1029;p94"/>
            <p:cNvSpPr/>
            <p:nvPr/>
          </p:nvSpPr>
          <p:spPr>
            <a:xfrm>
              <a:off x="4267200" y="3352800"/>
              <a:ext cx="609600" cy="152400"/>
            </a:xfrm>
            <a:custGeom>
              <a:rect b="b" l="l" r="r" t="t"/>
              <a:pathLst>
                <a:path extrusionOk="0" h="152400" w="609600">
                  <a:moveTo>
                    <a:pt x="0" y="0"/>
                  </a:moveTo>
                  <a:lnTo>
                    <a:pt x="609600" y="0"/>
                  </a:lnTo>
                  <a:lnTo>
                    <a:pt x="6096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0" name="Google Shape;1030;p94"/>
            <p:cNvSpPr/>
            <p:nvPr/>
          </p:nvSpPr>
          <p:spPr>
            <a:xfrm>
              <a:off x="4267200" y="3657600"/>
              <a:ext cx="609600" cy="152400"/>
            </a:xfrm>
            <a:custGeom>
              <a:rect b="b" l="l" r="r" t="t"/>
              <a:pathLst>
                <a:path extrusionOk="0" h="152400" w="609600">
                  <a:moveTo>
                    <a:pt x="0" y="0"/>
                  </a:moveTo>
                  <a:lnTo>
                    <a:pt x="609600" y="0"/>
                  </a:lnTo>
                  <a:lnTo>
                    <a:pt x="6096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1" name="Google Shape;1031;p94"/>
            <p:cNvSpPr/>
            <p:nvPr/>
          </p:nvSpPr>
          <p:spPr>
            <a:xfrm>
              <a:off x="4267200" y="3962400"/>
              <a:ext cx="609600" cy="152400"/>
            </a:xfrm>
            <a:custGeom>
              <a:rect b="b" l="l" r="r" t="t"/>
              <a:pathLst>
                <a:path extrusionOk="0" h="152400" w="609600">
                  <a:moveTo>
                    <a:pt x="0" y="0"/>
                  </a:moveTo>
                  <a:lnTo>
                    <a:pt x="609600" y="0"/>
                  </a:lnTo>
                  <a:lnTo>
                    <a:pt x="6096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2" name="Google Shape;1032;p94"/>
            <p:cNvSpPr/>
            <p:nvPr/>
          </p:nvSpPr>
          <p:spPr>
            <a:xfrm>
              <a:off x="5029200" y="39624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3" name="Google Shape;1033;p94"/>
            <p:cNvSpPr/>
            <p:nvPr/>
          </p:nvSpPr>
          <p:spPr>
            <a:xfrm>
              <a:off x="5029200" y="27432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1034" name="Google Shape;1034;p94"/>
          <p:cNvGrpSpPr/>
          <p:nvPr/>
        </p:nvGrpSpPr>
        <p:grpSpPr>
          <a:xfrm>
            <a:off x="7444914" y="3813556"/>
            <a:ext cx="387873" cy="383799"/>
            <a:chOff x="2209800" y="1027252"/>
            <a:chExt cx="4724400" cy="4803495"/>
          </a:xfrm>
        </p:grpSpPr>
        <p:sp>
          <p:nvSpPr>
            <p:cNvPr id="1035" name="Google Shape;1035;p94"/>
            <p:cNvSpPr/>
            <p:nvPr/>
          </p:nvSpPr>
          <p:spPr>
            <a:xfrm>
              <a:off x="4267200" y="2743200"/>
              <a:ext cx="457200" cy="1371600"/>
            </a:xfrm>
            <a:custGeom>
              <a:rect b="b" l="l" r="r" t="t"/>
              <a:pathLst>
                <a:path extrusionOk="0" h="1371600" w="457200">
                  <a:moveTo>
                    <a:pt x="304800" y="0"/>
                  </a:moveTo>
                  <a:lnTo>
                    <a:pt x="152400" y="0"/>
                  </a:lnTo>
                  <a:lnTo>
                    <a:pt x="152400" y="457200"/>
                  </a:lnTo>
                  <a:lnTo>
                    <a:pt x="0" y="457200"/>
                  </a:lnTo>
                  <a:lnTo>
                    <a:pt x="0" y="914400"/>
                  </a:lnTo>
                  <a:lnTo>
                    <a:pt x="152400" y="914400"/>
                  </a:lnTo>
                  <a:lnTo>
                    <a:pt x="152400" y="1371600"/>
                  </a:lnTo>
                  <a:lnTo>
                    <a:pt x="304800" y="1371600"/>
                  </a:lnTo>
                  <a:lnTo>
                    <a:pt x="304800" y="914400"/>
                  </a:lnTo>
                  <a:lnTo>
                    <a:pt x="457200" y="914400"/>
                  </a:lnTo>
                  <a:lnTo>
                    <a:pt x="457200" y="457200"/>
                  </a:lnTo>
                  <a:lnTo>
                    <a:pt x="304800" y="457200"/>
                  </a:lnTo>
                  <a:close/>
                  <a:moveTo>
                    <a:pt x="304800" y="762000"/>
                  </a:moveTo>
                  <a:lnTo>
                    <a:pt x="152400" y="762000"/>
                  </a:lnTo>
                  <a:lnTo>
                    <a:pt x="152400" y="609600"/>
                  </a:lnTo>
                  <a:lnTo>
                    <a:pt x="304800" y="6096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6" name="Google Shape;1036;p94"/>
            <p:cNvSpPr/>
            <p:nvPr/>
          </p:nvSpPr>
          <p:spPr>
            <a:xfrm>
              <a:off x="4876800" y="2743200"/>
              <a:ext cx="457200" cy="1371600"/>
            </a:xfrm>
            <a:custGeom>
              <a:rect b="b" l="l" r="r" t="t"/>
              <a:pathLst>
                <a:path extrusionOk="0" h="1371600" w="457200">
                  <a:moveTo>
                    <a:pt x="304800" y="0"/>
                  </a:moveTo>
                  <a:lnTo>
                    <a:pt x="152400" y="0"/>
                  </a:lnTo>
                  <a:lnTo>
                    <a:pt x="152400" y="304800"/>
                  </a:lnTo>
                  <a:lnTo>
                    <a:pt x="0" y="304800"/>
                  </a:lnTo>
                  <a:lnTo>
                    <a:pt x="0" y="762000"/>
                  </a:lnTo>
                  <a:lnTo>
                    <a:pt x="152400" y="762000"/>
                  </a:lnTo>
                  <a:lnTo>
                    <a:pt x="152400" y="1371600"/>
                  </a:lnTo>
                  <a:lnTo>
                    <a:pt x="304800" y="1371600"/>
                  </a:lnTo>
                  <a:lnTo>
                    <a:pt x="304800" y="762000"/>
                  </a:lnTo>
                  <a:lnTo>
                    <a:pt x="457200" y="762000"/>
                  </a:lnTo>
                  <a:lnTo>
                    <a:pt x="457200" y="304800"/>
                  </a:lnTo>
                  <a:lnTo>
                    <a:pt x="304800" y="304800"/>
                  </a:lnTo>
                  <a:close/>
                  <a:moveTo>
                    <a:pt x="304800" y="609600"/>
                  </a:moveTo>
                  <a:lnTo>
                    <a:pt x="152400" y="609600"/>
                  </a:lnTo>
                  <a:lnTo>
                    <a:pt x="152400" y="457200"/>
                  </a:lnTo>
                  <a:lnTo>
                    <a:pt x="304800" y="4572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7" name="Google Shape;1037;p94"/>
            <p:cNvSpPr/>
            <p:nvPr/>
          </p:nvSpPr>
          <p:spPr>
            <a:xfrm>
              <a:off x="5486400" y="2743200"/>
              <a:ext cx="457200" cy="1371600"/>
            </a:xfrm>
            <a:custGeom>
              <a:rect b="b" l="l" r="r" t="t"/>
              <a:pathLst>
                <a:path extrusionOk="0" h="1371600" w="457200">
                  <a:moveTo>
                    <a:pt x="304800" y="0"/>
                  </a:moveTo>
                  <a:lnTo>
                    <a:pt x="152400" y="0"/>
                  </a:lnTo>
                  <a:lnTo>
                    <a:pt x="152400" y="762000"/>
                  </a:lnTo>
                  <a:lnTo>
                    <a:pt x="0" y="762000"/>
                  </a:lnTo>
                  <a:lnTo>
                    <a:pt x="0" y="1219200"/>
                  </a:lnTo>
                  <a:lnTo>
                    <a:pt x="152400" y="1219200"/>
                  </a:lnTo>
                  <a:lnTo>
                    <a:pt x="152400" y="1371600"/>
                  </a:lnTo>
                  <a:lnTo>
                    <a:pt x="304800" y="1371600"/>
                  </a:lnTo>
                  <a:lnTo>
                    <a:pt x="304800" y="1219200"/>
                  </a:lnTo>
                  <a:lnTo>
                    <a:pt x="457200" y="1219200"/>
                  </a:lnTo>
                  <a:lnTo>
                    <a:pt x="457200" y="762000"/>
                  </a:lnTo>
                  <a:lnTo>
                    <a:pt x="304800" y="762000"/>
                  </a:lnTo>
                  <a:close/>
                  <a:moveTo>
                    <a:pt x="304800" y="1066800"/>
                  </a:moveTo>
                  <a:lnTo>
                    <a:pt x="152400" y="1066800"/>
                  </a:lnTo>
                  <a:lnTo>
                    <a:pt x="152400" y="914400"/>
                  </a:lnTo>
                  <a:lnTo>
                    <a:pt x="304800" y="914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8" name="Google Shape;1038;p94"/>
            <p:cNvSpPr/>
            <p:nvPr/>
          </p:nvSpPr>
          <p:spPr>
            <a:xfrm>
              <a:off x="6096000" y="2743200"/>
              <a:ext cx="457200" cy="1371600"/>
            </a:xfrm>
            <a:custGeom>
              <a:rect b="b" l="l" r="r" t="t"/>
              <a:pathLst>
                <a:path extrusionOk="0" h="1371600" w="457200">
                  <a:moveTo>
                    <a:pt x="304800" y="0"/>
                  </a:moveTo>
                  <a:lnTo>
                    <a:pt x="152400" y="0"/>
                  </a:lnTo>
                  <a:lnTo>
                    <a:pt x="152400" y="152400"/>
                  </a:lnTo>
                  <a:lnTo>
                    <a:pt x="0" y="152400"/>
                  </a:lnTo>
                  <a:lnTo>
                    <a:pt x="0" y="609600"/>
                  </a:lnTo>
                  <a:lnTo>
                    <a:pt x="152400" y="609600"/>
                  </a:lnTo>
                  <a:lnTo>
                    <a:pt x="152400" y="1371600"/>
                  </a:lnTo>
                  <a:lnTo>
                    <a:pt x="304800" y="1371600"/>
                  </a:lnTo>
                  <a:lnTo>
                    <a:pt x="304800" y="609600"/>
                  </a:lnTo>
                  <a:lnTo>
                    <a:pt x="457200" y="609600"/>
                  </a:lnTo>
                  <a:lnTo>
                    <a:pt x="457200" y="152400"/>
                  </a:lnTo>
                  <a:lnTo>
                    <a:pt x="304800" y="152400"/>
                  </a:lnTo>
                  <a:close/>
                  <a:moveTo>
                    <a:pt x="304800" y="457200"/>
                  </a:moveTo>
                  <a:lnTo>
                    <a:pt x="152400" y="457200"/>
                  </a:lnTo>
                  <a:lnTo>
                    <a:pt x="152400" y="304800"/>
                  </a:lnTo>
                  <a:lnTo>
                    <a:pt x="304800" y="3048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9" name="Google Shape;1039;p94"/>
            <p:cNvSpPr/>
            <p:nvPr/>
          </p:nvSpPr>
          <p:spPr>
            <a:xfrm>
              <a:off x="2209800" y="1066800"/>
              <a:ext cx="4724400" cy="4724400"/>
            </a:xfrm>
            <a:custGeom>
              <a:rect b="b" l="l" r="r" t="t"/>
              <a:pathLst>
                <a:path extrusionOk="0" h="4724400" w="4724400">
                  <a:moveTo>
                    <a:pt x="4495800" y="1371600"/>
                  </a:moveTo>
                  <a:lnTo>
                    <a:pt x="1905000" y="1371600"/>
                  </a:lnTo>
                  <a:cubicBezTo>
                    <a:pt x="1811503" y="1371600"/>
                    <a:pt x="1731188" y="1428141"/>
                    <a:pt x="1695755" y="1508760"/>
                  </a:cubicBezTo>
                  <a:cubicBezTo>
                    <a:pt x="1590218" y="1334872"/>
                    <a:pt x="1428826" y="1199159"/>
                    <a:pt x="1236193" y="1126388"/>
                  </a:cubicBezTo>
                  <a:cubicBezTo>
                    <a:pt x="1408633" y="1018565"/>
                    <a:pt x="1524000" y="827532"/>
                    <a:pt x="1524000" y="609600"/>
                  </a:cubicBezTo>
                  <a:cubicBezTo>
                    <a:pt x="1524000" y="273482"/>
                    <a:pt x="1250518" y="0"/>
                    <a:pt x="914400" y="0"/>
                  </a:cubicBezTo>
                  <a:cubicBezTo>
                    <a:pt x="578282" y="0"/>
                    <a:pt x="304800" y="273482"/>
                    <a:pt x="304800" y="609600"/>
                  </a:cubicBezTo>
                  <a:cubicBezTo>
                    <a:pt x="304800" y="827532"/>
                    <a:pt x="420167" y="1018565"/>
                    <a:pt x="592607" y="1126388"/>
                  </a:cubicBezTo>
                  <a:cubicBezTo>
                    <a:pt x="246964" y="1256995"/>
                    <a:pt x="0" y="1590370"/>
                    <a:pt x="0" y="1981200"/>
                  </a:cubicBezTo>
                  <a:lnTo>
                    <a:pt x="0" y="2667000"/>
                  </a:lnTo>
                  <a:cubicBezTo>
                    <a:pt x="0" y="2877084"/>
                    <a:pt x="170917" y="3048000"/>
                    <a:pt x="381000" y="3048000"/>
                  </a:cubicBezTo>
                  <a:lnTo>
                    <a:pt x="381000" y="4419600"/>
                  </a:lnTo>
                  <a:cubicBezTo>
                    <a:pt x="381000" y="4587698"/>
                    <a:pt x="517703" y="4724400"/>
                    <a:pt x="685800" y="4724400"/>
                  </a:cubicBezTo>
                  <a:cubicBezTo>
                    <a:pt x="777240" y="4724400"/>
                    <a:pt x="858469" y="4683100"/>
                    <a:pt x="914400" y="4619092"/>
                  </a:cubicBezTo>
                  <a:cubicBezTo>
                    <a:pt x="970331" y="4683100"/>
                    <a:pt x="1051560" y="4724400"/>
                    <a:pt x="1143000" y="4724400"/>
                  </a:cubicBezTo>
                  <a:cubicBezTo>
                    <a:pt x="1311097" y="4724400"/>
                    <a:pt x="1447800" y="4587698"/>
                    <a:pt x="1447800" y="4419600"/>
                  </a:cubicBezTo>
                  <a:lnTo>
                    <a:pt x="1447800" y="3048000"/>
                  </a:lnTo>
                  <a:cubicBezTo>
                    <a:pt x="1533906" y="3048000"/>
                    <a:pt x="1612545" y="3018206"/>
                    <a:pt x="1676400" y="2969819"/>
                  </a:cubicBezTo>
                  <a:lnTo>
                    <a:pt x="1676400" y="3124200"/>
                  </a:lnTo>
                  <a:cubicBezTo>
                    <a:pt x="1676400" y="3250235"/>
                    <a:pt x="1778965" y="3352800"/>
                    <a:pt x="1905000" y="3352800"/>
                  </a:cubicBezTo>
                  <a:lnTo>
                    <a:pt x="4495800" y="3352800"/>
                  </a:lnTo>
                  <a:cubicBezTo>
                    <a:pt x="4621835" y="3352800"/>
                    <a:pt x="4724400" y="3250235"/>
                    <a:pt x="4724400" y="3124200"/>
                  </a:cubicBezTo>
                  <a:lnTo>
                    <a:pt x="4724400" y="1600200"/>
                  </a:lnTo>
                  <a:cubicBezTo>
                    <a:pt x="4724400" y="1474165"/>
                    <a:pt x="4621835" y="1371600"/>
                    <a:pt x="4495800" y="1371600"/>
                  </a:cubicBezTo>
                  <a:close/>
                  <a:moveTo>
                    <a:pt x="1060323" y="1735912"/>
                  </a:moveTo>
                  <a:lnTo>
                    <a:pt x="914400" y="1930375"/>
                  </a:lnTo>
                  <a:lnTo>
                    <a:pt x="768477" y="1735836"/>
                  </a:lnTo>
                  <a:lnTo>
                    <a:pt x="897484" y="1219962"/>
                  </a:lnTo>
                  <a:cubicBezTo>
                    <a:pt x="903199" y="1219962"/>
                    <a:pt x="908685" y="1219200"/>
                    <a:pt x="914400" y="1219200"/>
                  </a:cubicBezTo>
                  <a:cubicBezTo>
                    <a:pt x="920115" y="1219200"/>
                    <a:pt x="925601" y="1219962"/>
                    <a:pt x="931316" y="1220038"/>
                  </a:cubicBezTo>
                  <a:close/>
                  <a:moveTo>
                    <a:pt x="457200" y="609600"/>
                  </a:moveTo>
                  <a:cubicBezTo>
                    <a:pt x="457200" y="357454"/>
                    <a:pt x="662254" y="152400"/>
                    <a:pt x="914400" y="152400"/>
                  </a:cubicBezTo>
                  <a:cubicBezTo>
                    <a:pt x="1166546" y="152400"/>
                    <a:pt x="1371600" y="357454"/>
                    <a:pt x="1371600" y="609600"/>
                  </a:cubicBezTo>
                  <a:cubicBezTo>
                    <a:pt x="1371600" y="861746"/>
                    <a:pt x="1166546" y="1066800"/>
                    <a:pt x="914400" y="1066800"/>
                  </a:cubicBezTo>
                  <a:cubicBezTo>
                    <a:pt x="662254" y="1066800"/>
                    <a:pt x="457200" y="861746"/>
                    <a:pt x="457200" y="609600"/>
                  </a:cubicBezTo>
                  <a:close/>
                  <a:moveTo>
                    <a:pt x="1447800" y="2895600"/>
                  </a:moveTo>
                  <a:lnTo>
                    <a:pt x="1447800" y="1828800"/>
                  </a:lnTo>
                  <a:lnTo>
                    <a:pt x="1295400" y="1828800"/>
                  </a:lnTo>
                  <a:lnTo>
                    <a:pt x="1295400" y="4419600"/>
                  </a:lnTo>
                  <a:cubicBezTo>
                    <a:pt x="1295400" y="4503649"/>
                    <a:pt x="1227049" y="4572000"/>
                    <a:pt x="1143000" y="4572000"/>
                  </a:cubicBezTo>
                  <a:cubicBezTo>
                    <a:pt x="1058951" y="4572000"/>
                    <a:pt x="990600" y="4503649"/>
                    <a:pt x="990600" y="4419600"/>
                  </a:cubicBezTo>
                  <a:lnTo>
                    <a:pt x="990600" y="2743200"/>
                  </a:lnTo>
                  <a:lnTo>
                    <a:pt x="838200" y="2743200"/>
                  </a:lnTo>
                  <a:lnTo>
                    <a:pt x="838200" y="4419600"/>
                  </a:lnTo>
                  <a:cubicBezTo>
                    <a:pt x="838200" y="4503649"/>
                    <a:pt x="769849" y="4572000"/>
                    <a:pt x="685800" y="4572000"/>
                  </a:cubicBezTo>
                  <a:cubicBezTo>
                    <a:pt x="601751" y="4572000"/>
                    <a:pt x="533400" y="4503649"/>
                    <a:pt x="533400" y="4419600"/>
                  </a:cubicBezTo>
                  <a:lnTo>
                    <a:pt x="533400" y="1828800"/>
                  </a:lnTo>
                  <a:lnTo>
                    <a:pt x="381000" y="1828800"/>
                  </a:lnTo>
                  <a:lnTo>
                    <a:pt x="381000" y="2895600"/>
                  </a:lnTo>
                  <a:cubicBezTo>
                    <a:pt x="254965" y="2895600"/>
                    <a:pt x="152400" y="2793035"/>
                    <a:pt x="152400" y="2667000"/>
                  </a:cubicBezTo>
                  <a:lnTo>
                    <a:pt x="152400" y="1981200"/>
                  </a:lnTo>
                  <a:cubicBezTo>
                    <a:pt x="152400" y="1622908"/>
                    <a:pt x="401269" y="1322375"/>
                    <a:pt x="735025" y="1241374"/>
                  </a:cubicBezTo>
                  <a:lnTo>
                    <a:pt x="603047" y="1769288"/>
                  </a:lnTo>
                  <a:lnTo>
                    <a:pt x="914400" y="2184426"/>
                  </a:lnTo>
                  <a:lnTo>
                    <a:pt x="1225677" y="1769364"/>
                  </a:lnTo>
                  <a:lnTo>
                    <a:pt x="1093699" y="1241450"/>
                  </a:lnTo>
                  <a:cubicBezTo>
                    <a:pt x="1427531" y="1322375"/>
                    <a:pt x="1676400" y="1622908"/>
                    <a:pt x="1676400" y="1981200"/>
                  </a:cubicBezTo>
                  <a:lnTo>
                    <a:pt x="1676400" y="2667000"/>
                  </a:lnTo>
                  <a:cubicBezTo>
                    <a:pt x="1676400" y="2793035"/>
                    <a:pt x="1573835" y="2895600"/>
                    <a:pt x="1447800" y="2895600"/>
                  </a:cubicBezTo>
                  <a:close/>
                  <a:moveTo>
                    <a:pt x="4572000" y="3124200"/>
                  </a:moveTo>
                  <a:cubicBezTo>
                    <a:pt x="4572000" y="3166186"/>
                    <a:pt x="4537786" y="3200400"/>
                    <a:pt x="4495800" y="3200400"/>
                  </a:cubicBezTo>
                  <a:lnTo>
                    <a:pt x="1905000" y="3200400"/>
                  </a:lnTo>
                  <a:cubicBezTo>
                    <a:pt x="1863014" y="3200400"/>
                    <a:pt x="1828800" y="3166186"/>
                    <a:pt x="1828800" y="3124200"/>
                  </a:cubicBezTo>
                  <a:lnTo>
                    <a:pt x="1828800" y="2667000"/>
                  </a:lnTo>
                  <a:lnTo>
                    <a:pt x="1828800" y="1981200"/>
                  </a:lnTo>
                  <a:lnTo>
                    <a:pt x="1828800" y="1600200"/>
                  </a:lnTo>
                  <a:cubicBezTo>
                    <a:pt x="1828800" y="1558214"/>
                    <a:pt x="1863014" y="1524000"/>
                    <a:pt x="1905000" y="1524000"/>
                  </a:cubicBezTo>
                  <a:lnTo>
                    <a:pt x="4495800" y="1524000"/>
                  </a:lnTo>
                  <a:cubicBezTo>
                    <a:pt x="4537786" y="1524000"/>
                    <a:pt x="4572000" y="1558214"/>
                    <a:pt x="4572000" y="160020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0" name="Google Shape;1040;p94"/>
            <p:cNvSpPr/>
            <p:nvPr/>
          </p:nvSpPr>
          <p:spPr>
            <a:xfrm>
              <a:off x="5470855" y="1027252"/>
              <a:ext cx="1402689" cy="1258747"/>
            </a:xfrm>
            <a:custGeom>
              <a:rect b="b" l="l" r="r" t="t"/>
              <a:pathLst>
                <a:path extrusionOk="0" h="1258747" w="1402689">
                  <a:moveTo>
                    <a:pt x="320345" y="1258748"/>
                  </a:moveTo>
                  <a:lnTo>
                    <a:pt x="472745" y="1258748"/>
                  </a:lnTo>
                  <a:lnTo>
                    <a:pt x="472745" y="649148"/>
                  </a:lnTo>
                  <a:lnTo>
                    <a:pt x="335889" y="649148"/>
                  </a:lnTo>
                  <a:lnTo>
                    <a:pt x="701345" y="231496"/>
                  </a:lnTo>
                  <a:lnTo>
                    <a:pt x="1066800" y="649148"/>
                  </a:lnTo>
                  <a:lnTo>
                    <a:pt x="929945" y="649148"/>
                  </a:lnTo>
                  <a:lnTo>
                    <a:pt x="929945" y="953948"/>
                  </a:lnTo>
                  <a:lnTo>
                    <a:pt x="1082345" y="953948"/>
                  </a:lnTo>
                  <a:lnTo>
                    <a:pt x="1082345" y="801548"/>
                  </a:lnTo>
                  <a:lnTo>
                    <a:pt x="1402689" y="801548"/>
                  </a:lnTo>
                  <a:lnTo>
                    <a:pt x="701345" y="0"/>
                  </a:lnTo>
                  <a:lnTo>
                    <a:pt x="0" y="801548"/>
                  </a:lnTo>
                  <a:lnTo>
                    <a:pt x="320345" y="801548"/>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1" name="Google Shape;1041;p94"/>
            <p:cNvSpPr/>
            <p:nvPr/>
          </p:nvSpPr>
          <p:spPr>
            <a:xfrm>
              <a:off x="6400800" y="21336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2" name="Google Shape;1042;p94"/>
            <p:cNvSpPr/>
            <p:nvPr/>
          </p:nvSpPr>
          <p:spPr>
            <a:xfrm>
              <a:off x="3946855" y="1027252"/>
              <a:ext cx="1402689" cy="1258747"/>
            </a:xfrm>
            <a:custGeom>
              <a:rect b="b" l="l" r="r" t="t"/>
              <a:pathLst>
                <a:path extrusionOk="0" h="1258747" w="1402689">
                  <a:moveTo>
                    <a:pt x="320345" y="1258748"/>
                  </a:moveTo>
                  <a:lnTo>
                    <a:pt x="472745" y="1258748"/>
                  </a:lnTo>
                  <a:lnTo>
                    <a:pt x="472745" y="649148"/>
                  </a:lnTo>
                  <a:lnTo>
                    <a:pt x="335890" y="649148"/>
                  </a:lnTo>
                  <a:lnTo>
                    <a:pt x="701345" y="231496"/>
                  </a:lnTo>
                  <a:lnTo>
                    <a:pt x="1066800" y="649148"/>
                  </a:lnTo>
                  <a:lnTo>
                    <a:pt x="929945" y="649148"/>
                  </a:lnTo>
                  <a:lnTo>
                    <a:pt x="929945" y="953948"/>
                  </a:lnTo>
                  <a:lnTo>
                    <a:pt x="1082345" y="953948"/>
                  </a:lnTo>
                  <a:lnTo>
                    <a:pt x="1082345" y="801548"/>
                  </a:lnTo>
                  <a:lnTo>
                    <a:pt x="1402690" y="801548"/>
                  </a:lnTo>
                  <a:lnTo>
                    <a:pt x="701345" y="0"/>
                  </a:lnTo>
                  <a:lnTo>
                    <a:pt x="0" y="801548"/>
                  </a:lnTo>
                  <a:lnTo>
                    <a:pt x="320345" y="801548"/>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3" name="Google Shape;1043;p94"/>
            <p:cNvSpPr/>
            <p:nvPr/>
          </p:nvSpPr>
          <p:spPr>
            <a:xfrm>
              <a:off x="4876800" y="21336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4" name="Google Shape;1044;p94"/>
            <p:cNvSpPr/>
            <p:nvPr/>
          </p:nvSpPr>
          <p:spPr>
            <a:xfrm>
              <a:off x="5470855" y="4572000"/>
              <a:ext cx="1402689" cy="1258747"/>
            </a:xfrm>
            <a:custGeom>
              <a:rect b="b" l="l" r="r" t="t"/>
              <a:pathLst>
                <a:path extrusionOk="0" h="1258747" w="1402689">
                  <a:moveTo>
                    <a:pt x="1082345" y="304800"/>
                  </a:moveTo>
                  <a:lnTo>
                    <a:pt x="929945" y="304800"/>
                  </a:lnTo>
                  <a:lnTo>
                    <a:pt x="929945" y="609600"/>
                  </a:lnTo>
                  <a:lnTo>
                    <a:pt x="1066800" y="609600"/>
                  </a:lnTo>
                  <a:lnTo>
                    <a:pt x="701345" y="1027252"/>
                  </a:lnTo>
                  <a:lnTo>
                    <a:pt x="335889" y="609600"/>
                  </a:lnTo>
                  <a:lnTo>
                    <a:pt x="472745" y="609600"/>
                  </a:lnTo>
                  <a:lnTo>
                    <a:pt x="472745" y="0"/>
                  </a:lnTo>
                  <a:lnTo>
                    <a:pt x="320345" y="0"/>
                  </a:lnTo>
                  <a:lnTo>
                    <a:pt x="320345" y="457200"/>
                  </a:lnTo>
                  <a:lnTo>
                    <a:pt x="0" y="457200"/>
                  </a:lnTo>
                  <a:lnTo>
                    <a:pt x="701345" y="1258748"/>
                  </a:lnTo>
                  <a:lnTo>
                    <a:pt x="1402689" y="457200"/>
                  </a:lnTo>
                  <a:lnTo>
                    <a:pt x="1082345" y="4572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5" name="Google Shape;1045;p94"/>
            <p:cNvSpPr/>
            <p:nvPr/>
          </p:nvSpPr>
          <p:spPr>
            <a:xfrm>
              <a:off x="6400800" y="45720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6" name="Google Shape;1046;p94"/>
            <p:cNvSpPr/>
            <p:nvPr/>
          </p:nvSpPr>
          <p:spPr>
            <a:xfrm>
              <a:off x="3946855" y="4572000"/>
              <a:ext cx="1402689" cy="1258747"/>
            </a:xfrm>
            <a:custGeom>
              <a:rect b="b" l="l" r="r" t="t"/>
              <a:pathLst>
                <a:path extrusionOk="0" h="1258747" w="1402689">
                  <a:moveTo>
                    <a:pt x="1082345" y="304800"/>
                  </a:moveTo>
                  <a:lnTo>
                    <a:pt x="929945" y="304800"/>
                  </a:lnTo>
                  <a:lnTo>
                    <a:pt x="929945" y="609600"/>
                  </a:lnTo>
                  <a:lnTo>
                    <a:pt x="1066800" y="609600"/>
                  </a:lnTo>
                  <a:lnTo>
                    <a:pt x="701345" y="1027252"/>
                  </a:lnTo>
                  <a:lnTo>
                    <a:pt x="335890" y="609600"/>
                  </a:lnTo>
                  <a:lnTo>
                    <a:pt x="472745" y="609600"/>
                  </a:lnTo>
                  <a:lnTo>
                    <a:pt x="472745" y="0"/>
                  </a:lnTo>
                  <a:lnTo>
                    <a:pt x="320345" y="0"/>
                  </a:lnTo>
                  <a:lnTo>
                    <a:pt x="320345" y="457200"/>
                  </a:lnTo>
                  <a:lnTo>
                    <a:pt x="0" y="457200"/>
                  </a:lnTo>
                  <a:lnTo>
                    <a:pt x="701345" y="1258748"/>
                  </a:lnTo>
                  <a:lnTo>
                    <a:pt x="1402690" y="457200"/>
                  </a:lnTo>
                  <a:lnTo>
                    <a:pt x="1082345" y="4572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7" name="Google Shape;1047;p94"/>
            <p:cNvSpPr/>
            <p:nvPr/>
          </p:nvSpPr>
          <p:spPr>
            <a:xfrm>
              <a:off x="4876800" y="4572000"/>
              <a:ext cx="152400" cy="152400"/>
            </a:xfrm>
            <a:custGeom>
              <a:rect b="b" l="l" r="r" t="t"/>
              <a:pathLst>
                <a:path extrusionOk="0" h="152400" w="152400">
                  <a:moveTo>
                    <a:pt x="0" y="0"/>
                  </a:moveTo>
                  <a:lnTo>
                    <a:pt x="152400" y="0"/>
                  </a:lnTo>
                  <a:lnTo>
                    <a:pt x="152400" y="152400"/>
                  </a:lnTo>
                  <a:lnTo>
                    <a:pt x="0" y="15240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1048" name="Google Shape;1048;p94"/>
          <p:cNvSpPr/>
          <p:nvPr/>
        </p:nvSpPr>
        <p:spPr>
          <a:xfrm>
            <a:off x="4176351" y="1694813"/>
            <a:ext cx="227857" cy="365960"/>
          </a:xfrm>
          <a:custGeom>
            <a:rect b="b" l="l" r="r" t="t"/>
            <a:pathLst>
              <a:path extrusionOk="0" h="420644" w="254589">
                <a:moveTo>
                  <a:pt x="0" y="0"/>
                </a:moveTo>
                <a:lnTo>
                  <a:pt x="0" y="338203"/>
                </a:lnTo>
                <a:lnTo>
                  <a:pt x="254590" y="420645"/>
                </a:lnTo>
                <a:lnTo>
                  <a:pt x="254590" y="74297"/>
                </a:lnTo>
                <a:close/>
              </a:path>
            </a:pathLst>
          </a:custGeom>
          <a:solidFill>
            <a:srgbClr val="FFA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9" name="Google Shape;1049;p94"/>
          <p:cNvSpPr/>
          <p:nvPr/>
        </p:nvSpPr>
        <p:spPr>
          <a:xfrm>
            <a:off x="4404479" y="1757746"/>
            <a:ext cx="298811" cy="303106"/>
          </a:xfrm>
          <a:custGeom>
            <a:rect b="b" l="l" r="r" t="t"/>
            <a:pathLst>
              <a:path extrusionOk="0" h="348398" w="333867">
                <a:moveTo>
                  <a:pt x="333867" y="0"/>
                </a:moveTo>
                <a:lnTo>
                  <a:pt x="333867" y="348398"/>
                </a:lnTo>
                <a:lnTo>
                  <a:pt x="0" y="348398"/>
                </a:lnTo>
                <a:lnTo>
                  <a:pt x="0" y="2051"/>
                </a:ln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0" name="Google Shape;1050;p94"/>
          <p:cNvSpPr/>
          <p:nvPr/>
        </p:nvSpPr>
        <p:spPr>
          <a:xfrm>
            <a:off x="4703642" y="1694813"/>
            <a:ext cx="226337" cy="365960"/>
          </a:xfrm>
          <a:custGeom>
            <a:rect b="b" l="l" r="r" t="t"/>
            <a:pathLst>
              <a:path extrusionOk="0" h="420644" w="252890">
                <a:moveTo>
                  <a:pt x="252891" y="0"/>
                </a:moveTo>
                <a:lnTo>
                  <a:pt x="252891" y="333340"/>
                </a:lnTo>
                <a:lnTo>
                  <a:pt x="0" y="420645"/>
                </a:lnTo>
                <a:lnTo>
                  <a:pt x="0" y="72246"/>
                </a:lnTo>
                <a:close/>
              </a:path>
            </a:pathLst>
          </a:custGeom>
          <a:solidFill>
            <a:srgbClr val="D2872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1" name="Google Shape;1051;p94"/>
          <p:cNvSpPr/>
          <p:nvPr/>
        </p:nvSpPr>
        <p:spPr>
          <a:xfrm>
            <a:off x="4176930" y="1622283"/>
            <a:ext cx="752954" cy="143866"/>
          </a:xfrm>
          <a:custGeom>
            <a:rect b="b" l="l" r="r" t="t"/>
            <a:pathLst>
              <a:path extrusionOk="0" h="153867" w="841289">
                <a:moveTo>
                  <a:pt x="841289" y="76934"/>
                </a:moveTo>
                <a:cubicBezTo>
                  <a:pt x="841289" y="119423"/>
                  <a:pt x="652960" y="153867"/>
                  <a:pt x="420645" y="153867"/>
                </a:cubicBezTo>
                <a:cubicBezTo>
                  <a:pt x="188329" y="153867"/>
                  <a:pt x="0" y="119423"/>
                  <a:pt x="0" y="76934"/>
                </a:cubicBezTo>
                <a:cubicBezTo>
                  <a:pt x="0" y="34444"/>
                  <a:pt x="188329" y="0"/>
                  <a:pt x="420645" y="0"/>
                </a:cubicBezTo>
                <a:cubicBezTo>
                  <a:pt x="652960" y="0"/>
                  <a:pt x="841289" y="34444"/>
                  <a:pt x="841289" y="76934"/>
                </a:cubicBezTo>
                <a:close/>
              </a:path>
            </a:pathLst>
          </a:custGeom>
          <a:solidFill>
            <a:srgbClr val="C6760B"/>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2" name="Google Shape;1052;p94"/>
          <p:cNvSpPr/>
          <p:nvPr/>
        </p:nvSpPr>
        <p:spPr>
          <a:xfrm>
            <a:off x="4436560" y="1661381"/>
            <a:ext cx="234307" cy="55768"/>
          </a:xfrm>
          <a:custGeom>
            <a:rect b="b" l="l" r="r" t="t"/>
            <a:pathLst>
              <a:path extrusionOk="0" h="64101" w="261796">
                <a:moveTo>
                  <a:pt x="261797" y="32051"/>
                </a:moveTo>
                <a:cubicBezTo>
                  <a:pt x="261797" y="49752"/>
                  <a:pt x="203192" y="64102"/>
                  <a:pt x="130898" y="64102"/>
                </a:cubicBezTo>
                <a:cubicBezTo>
                  <a:pt x="58605" y="64102"/>
                  <a:pt x="0" y="49752"/>
                  <a:pt x="0" y="32051"/>
                </a:cubicBezTo>
                <a:cubicBezTo>
                  <a:pt x="0" y="14350"/>
                  <a:pt x="58605" y="0"/>
                  <a:pt x="130898" y="0"/>
                </a:cubicBezTo>
                <a:cubicBezTo>
                  <a:pt x="203191" y="0"/>
                  <a:pt x="261797" y="14350"/>
                  <a:pt x="261797" y="32051"/>
                </a:cubicBezTo>
                <a:close/>
              </a:path>
            </a:pathLst>
          </a:custGeom>
          <a:solidFill>
            <a:srgbClr val="F7C27B"/>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3" name="Google Shape;1053;p94"/>
          <p:cNvSpPr/>
          <p:nvPr/>
        </p:nvSpPr>
        <p:spPr>
          <a:xfrm>
            <a:off x="4176351" y="2671075"/>
            <a:ext cx="227857" cy="365960"/>
          </a:xfrm>
          <a:custGeom>
            <a:rect b="b" l="l" r="r" t="t"/>
            <a:pathLst>
              <a:path extrusionOk="0" h="420644" w="254589">
                <a:moveTo>
                  <a:pt x="0" y="0"/>
                </a:moveTo>
                <a:lnTo>
                  <a:pt x="0" y="338203"/>
                </a:lnTo>
                <a:lnTo>
                  <a:pt x="254590" y="420645"/>
                </a:lnTo>
                <a:lnTo>
                  <a:pt x="254590" y="74297"/>
                </a:lnTo>
                <a:close/>
              </a:path>
            </a:pathLst>
          </a:custGeom>
          <a:solidFill>
            <a:srgbClr val="55698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4" name="Google Shape;1054;p94"/>
          <p:cNvSpPr/>
          <p:nvPr/>
        </p:nvSpPr>
        <p:spPr>
          <a:xfrm>
            <a:off x="4404479" y="2733957"/>
            <a:ext cx="298863" cy="303157"/>
          </a:xfrm>
          <a:custGeom>
            <a:rect b="b" l="l" r="r" t="t"/>
            <a:pathLst>
              <a:path extrusionOk="0" h="348456" w="333925">
                <a:moveTo>
                  <a:pt x="333926" y="0"/>
                </a:moveTo>
                <a:lnTo>
                  <a:pt x="333926" y="348457"/>
                </a:lnTo>
                <a:lnTo>
                  <a:pt x="0" y="348457"/>
                </a:lnTo>
                <a:lnTo>
                  <a:pt x="0" y="2109"/>
                </a:lnTo>
                <a:close/>
              </a:path>
            </a:pathLst>
          </a:custGeom>
          <a:solidFill>
            <a:srgbClr val="45818E"/>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5" name="Google Shape;1055;p94"/>
          <p:cNvSpPr/>
          <p:nvPr/>
        </p:nvSpPr>
        <p:spPr>
          <a:xfrm>
            <a:off x="4703695" y="2671075"/>
            <a:ext cx="226285" cy="365960"/>
          </a:xfrm>
          <a:custGeom>
            <a:rect b="b" l="l" r="r" t="t"/>
            <a:pathLst>
              <a:path extrusionOk="0" h="420644" w="252832">
                <a:moveTo>
                  <a:pt x="252832" y="0"/>
                </a:moveTo>
                <a:lnTo>
                  <a:pt x="252832" y="333340"/>
                </a:lnTo>
                <a:lnTo>
                  <a:pt x="0" y="420645"/>
                </a:lnTo>
                <a:lnTo>
                  <a:pt x="0" y="72188"/>
                </a:lnTo>
                <a:close/>
              </a:path>
            </a:pathLst>
          </a:custGeom>
          <a:solidFill>
            <a:srgbClr val="2F3A4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6" name="Google Shape;1056;p94"/>
          <p:cNvSpPr/>
          <p:nvPr/>
        </p:nvSpPr>
        <p:spPr>
          <a:xfrm>
            <a:off x="4176930" y="2598496"/>
            <a:ext cx="752954" cy="143866"/>
          </a:xfrm>
          <a:custGeom>
            <a:rect b="b" l="l" r="r" t="t"/>
            <a:pathLst>
              <a:path extrusionOk="0" h="153867" w="841289">
                <a:moveTo>
                  <a:pt x="841289" y="76934"/>
                </a:moveTo>
                <a:cubicBezTo>
                  <a:pt x="841289" y="119423"/>
                  <a:pt x="652960" y="153867"/>
                  <a:pt x="420645" y="153867"/>
                </a:cubicBezTo>
                <a:cubicBezTo>
                  <a:pt x="188329" y="153867"/>
                  <a:pt x="0" y="119423"/>
                  <a:pt x="0" y="76934"/>
                </a:cubicBezTo>
                <a:cubicBezTo>
                  <a:pt x="0" y="34444"/>
                  <a:pt x="188329" y="0"/>
                  <a:pt x="420645" y="0"/>
                </a:cubicBezTo>
                <a:cubicBezTo>
                  <a:pt x="652960" y="0"/>
                  <a:pt x="841289" y="34444"/>
                  <a:pt x="841289" y="76934"/>
                </a:cubicBezTo>
                <a:close/>
              </a:path>
            </a:pathLst>
          </a:custGeom>
          <a:solidFill>
            <a:srgbClr val="333F4E"/>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7" name="Google Shape;1057;p94"/>
          <p:cNvSpPr/>
          <p:nvPr/>
        </p:nvSpPr>
        <p:spPr>
          <a:xfrm>
            <a:off x="4436560" y="2637593"/>
            <a:ext cx="234307" cy="55768"/>
          </a:xfrm>
          <a:custGeom>
            <a:rect b="b" l="l" r="r" t="t"/>
            <a:pathLst>
              <a:path extrusionOk="0" h="64101" w="261796">
                <a:moveTo>
                  <a:pt x="261797" y="32051"/>
                </a:moveTo>
                <a:cubicBezTo>
                  <a:pt x="261797" y="49752"/>
                  <a:pt x="203192" y="64102"/>
                  <a:pt x="130898" y="64102"/>
                </a:cubicBezTo>
                <a:cubicBezTo>
                  <a:pt x="58605" y="64102"/>
                  <a:pt x="0" y="49752"/>
                  <a:pt x="0" y="32051"/>
                </a:cubicBezTo>
                <a:cubicBezTo>
                  <a:pt x="0" y="14350"/>
                  <a:pt x="58605" y="0"/>
                  <a:pt x="130898" y="0"/>
                </a:cubicBezTo>
                <a:cubicBezTo>
                  <a:pt x="203191" y="0"/>
                  <a:pt x="261797" y="14350"/>
                  <a:pt x="261797" y="32051"/>
                </a:cubicBezTo>
                <a:close/>
              </a:path>
            </a:pathLst>
          </a:custGeom>
          <a:solidFill>
            <a:srgbClr val="8296B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8" name="Google Shape;1058;p94"/>
          <p:cNvSpPr/>
          <p:nvPr/>
        </p:nvSpPr>
        <p:spPr>
          <a:xfrm>
            <a:off x="4176379" y="3653054"/>
            <a:ext cx="227805" cy="365960"/>
          </a:xfrm>
          <a:custGeom>
            <a:rect b="b" l="l" r="r" t="t"/>
            <a:pathLst>
              <a:path extrusionOk="0" h="420644" w="254531">
                <a:moveTo>
                  <a:pt x="0" y="0"/>
                </a:moveTo>
                <a:lnTo>
                  <a:pt x="0" y="338203"/>
                </a:lnTo>
                <a:lnTo>
                  <a:pt x="254531" y="420645"/>
                </a:lnTo>
                <a:lnTo>
                  <a:pt x="254531" y="74239"/>
                </a:lnTo>
                <a:close/>
              </a:path>
            </a:pathLst>
          </a:custGeom>
          <a:solidFill>
            <a:srgbClr val="19937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9" name="Google Shape;1059;p94"/>
          <p:cNvSpPr/>
          <p:nvPr/>
        </p:nvSpPr>
        <p:spPr>
          <a:xfrm>
            <a:off x="4404453" y="3715938"/>
            <a:ext cx="298863" cy="303158"/>
          </a:xfrm>
          <a:custGeom>
            <a:rect b="b" l="l" r="r" t="t"/>
            <a:pathLst>
              <a:path extrusionOk="0" h="348457" w="333925">
                <a:moveTo>
                  <a:pt x="333926" y="0"/>
                </a:moveTo>
                <a:lnTo>
                  <a:pt x="333926" y="348457"/>
                </a:lnTo>
                <a:lnTo>
                  <a:pt x="0" y="348457"/>
                </a:lnTo>
                <a:lnTo>
                  <a:pt x="0" y="2051"/>
                </a:lnTo>
                <a:close/>
              </a:path>
            </a:pathLst>
          </a:custGeom>
          <a:solidFill>
            <a:srgbClr val="16786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0" name="Google Shape;1060;p94"/>
          <p:cNvSpPr/>
          <p:nvPr/>
        </p:nvSpPr>
        <p:spPr>
          <a:xfrm>
            <a:off x="4703669" y="3653054"/>
            <a:ext cx="226284" cy="365960"/>
          </a:xfrm>
          <a:custGeom>
            <a:rect b="b" l="l" r="r" t="t"/>
            <a:pathLst>
              <a:path extrusionOk="0" h="420644" w="252831">
                <a:moveTo>
                  <a:pt x="252832" y="0"/>
                </a:moveTo>
                <a:lnTo>
                  <a:pt x="252832" y="333340"/>
                </a:lnTo>
                <a:lnTo>
                  <a:pt x="0" y="420645"/>
                </a:lnTo>
                <a:lnTo>
                  <a:pt x="0" y="72188"/>
                </a:lnTo>
                <a:close/>
              </a:path>
            </a:pathLst>
          </a:custGeom>
          <a:solidFill>
            <a:srgbClr val="0F594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1" name="Google Shape;1061;p94"/>
          <p:cNvSpPr/>
          <p:nvPr/>
        </p:nvSpPr>
        <p:spPr>
          <a:xfrm>
            <a:off x="4176903" y="3580475"/>
            <a:ext cx="752954" cy="143866"/>
          </a:xfrm>
          <a:custGeom>
            <a:rect b="b" l="l" r="r" t="t"/>
            <a:pathLst>
              <a:path extrusionOk="0" h="153867" w="841289">
                <a:moveTo>
                  <a:pt x="841289" y="76934"/>
                </a:moveTo>
                <a:cubicBezTo>
                  <a:pt x="841289" y="119423"/>
                  <a:pt x="652960" y="153867"/>
                  <a:pt x="420645" y="153867"/>
                </a:cubicBezTo>
                <a:cubicBezTo>
                  <a:pt x="188329" y="153867"/>
                  <a:pt x="0" y="119423"/>
                  <a:pt x="0" y="76934"/>
                </a:cubicBezTo>
                <a:cubicBezTo>
                  <a:pt x="0" y="34444"/>
                  <a:pt x="188329" y="0"/>
                  <a:pt x="420645" y="0"/>
                </a:cubicBezTo>
                <a:cubicBezTo>
                  <a:pt x="652960" y="0"/>
                  <a:pt x="841289" y="34444"/>
                  <a:pt x="841289" y="76934"/>
                </a:cubicBezTo>
                <a:close/>
              </a:path>
            </a:pathLst>
          </a:custGeom>
          <a:solidFill>
            <a:srgbClr val="0E504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2" name="Google Shape;1062;p94"/>
          <p:cNvSpPr/>
          <p:nvPr/>
        </p:nvSpPr>
        <p:spPr>
          <a:xfrm>
            <a:off x="4436534" y="3619572"/>
            <a:ext cx="234307" cy="55768"/>
          </a:xfrm>
          <a:custGeom>
            <a:rect b="b" l="l" r="r" t="t"/>
            <a:pathLst>
              <a:path extrusionOk="0" h="64101" w="261796">
                <a:moveTo>
                  <a:pt x="261797" y="32051"/>
                </a:moveTo>
                <a:cubicBezTo>
                  <a:pt x="261797" y="49752"/>
                  <a:pt x="203192" y="64101"/>
                  <a:pt x="130898" y="64101"/>
                </a:cubicBezTo>
                <a:cubicBezTo>
                  <a:pt x="58605" y="64101"/>
                  <a:pt x="0" y="49752"/>
                  <a:pt x="0" y="32051"/>
                </a:cubicBezTo>
                <a:cubicBezTo>
                  <a:pt x="0" y="14350"/>
                  <a:pt x="58605" y="0"/>
                  <a:pt x="130898" y="0"/>
                </a:cubicBezTo>
                <a:cubicBezTo>
                  <a:pt x="203191" y="0"/>
                  <a:pt x="261797" y="14350"/>
                  <a:pt x="261797" y="32051"/>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3" name="Google Shape;1063;p94"/>
          <p:cNvSpPr/>
          <p:nvPr/>
        </p:nvSpPr>
        <p:spPr>
          <a:xfrm>
            <a:off x="4702646" y="1199867"/>
            <a:ext cx="227857" cy="365960"/>
          </a:xfrm>
          <a:custGeom>
            <a:rect b="b" l="l" r="r" t="t"/>
            <a:pathLst>
              <a:path extrusionOk="0" h="420644" w="254589">
                <a:moveTo>
                  <a:pt x="254590" y="0"/>
                </a:moveTo>
                <a:lnTo>
                  <a:pt x="254590" y="338203"/>
                </a:lnTo>
                <a:lnTo>
                  <a:pt x="0" y="420644"/>
                </a:lnTo>
                <a:lnTo>
                  <a:pt x="0" y="74297"/>
                </a:lnTo>
                <a:close/>
              </a:path>
            </a:pathLst>
          </a:custGeom>
          <a:solidFill>
            <a:srgbClr val="7D984B"/>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4" name="Google Shape;1064;p94"/>
          <p:cNvSpPr/>
          <p:nvPr/>
        </p:nvSpPr>
        <p:spPr>
          <a:xfrm>
            <a:off x="4403431" y="1262749"/>
            <a:ext cx="298863" cy="303157"/>
          </a:xfrm>
          <a:custGeom>
            <a:rect b="b" l="l" r="r" t="t"/>
            <a:pathLst>
              <a:path extrusionOk="0" h="348456" w="333925">
                <a:moveTo>
                  <a:pt x="0" y="0"/>
                </a:moveTo>
                <a:lnTo>
                  <a:pt x="0" y="348457"/>
                </a:lnTo>
                <a:lnTo>
                  <a:pt x="333926" y="348457"/>
                </a:lnTo>
                <a:lnTo>
                  <a:pt x="333926" y="2109"/>
                </a:lnTo>
                <a:close/>
              </a:path>
            </a:pathLst>
          </a:custGeom>
          <a:solidFill>
            <a:srgbClr val="7D984B"/>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5" name="Google Shape;1065;p94"/>
          <p:cNvSpPr/>
          <p:nvPr/>
        </p:nvSpPr>
        <p:spPr>
          <a:xfrm>
            <a:off x="4176876" y="1199867"/>
            <a:ext cx="226285" cy="365960"/>
          </a:xfrm>
          <a:custGeom>
            <a:rect b="b" l="l" r="r" t="t"/>
            <a:pathLst>
              <a:path extrusionOk="0" h="420644" w="252832">
                <a:moveTo>
                  <a:pt x="0" y="0"/>
                </a:moveTo>
                <a:lnTo>
                  <a:pt x="0" y="333340"/>
                </a:lnTo>
                <a:lnTo>
                  <a:pt x="252832" y="420644"/>
                </a:lnTo>
                <a:lnTo>
                  <a:pt x="252832" y="72187"/>
                </a:lnTo>
                <a:close/>
              </a:path>
            </a:pathLst>
          </a:custGeom>
          <a:solidFill>
            <a:srgbClr val="B0D56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6" name="Google Shape;1066;p94"/>
          <p:cNvSpPr/>
          <p:nvPr/>
        </p:nvSpPr>
        <p:spPr>
          <a:xfrm>
            <a:off x="4176352" y="1127287"/>
            <a:ext cx="752954" cy="143866"/>
          </a:xfrm>
          <a:custGeom>
            <a:rect b="b" l="l" r="r" t="t"/>
            <a:pathLst>
              <a:path extrusionOk="0" h="153867" w="841289">
                <a:moveTo>
                  <a:pt x="841289" y="76934"/>
                </a:moveTo>
                <a:cubicBezTo>
                  <a:pt x="841289" y="119423"/>
                  <a:pt x="652960" y="153867"/>
                  <a:pt x="420645" y="153867"/>
                </a:cubicBezTo>
                <a:cubicBezTo>
                  <a:pt x="188329" y="153867"/>
                  <a:pt x="0" y="119423"/>
                  <a:pt x="0" y="76934"/>
                </a:cubicBezTo>
                <a:cubicBezTo>
                  <a:pt x="0" y="34444"/>
                  <a:pt x="188329" y="0"/>
                  <a:pt x="420645" y="0"/>
                </a:cubicBezTo>
                <a:cubicBezTo>
                  <a:pt x="652960" y="0"/>
                  <a:pt x="841289" y="34444"/>
                  <a:pt x="841289" y="76934"/>
                </a:cubicBezTo>
                <a:close/>
              </a:path>
            </a:pathLst>
          </a:custGeom>
          <a:solidFill>
            <a:srgbClr val="76933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7" name="Google Shape;1067;p94"/>
          <p:cNvSpPr/>
          <p:nvPr/>
        </p:nvSpPr>
        <p:spPr>
          <a:xfrm>
            <a:off x="4435982" y="1166385"/>
            <a:ext cx="234307" cy="55768"/>
          </a:xfrm>
          <a:custGeom>
            <a:rect b="b" l="l" r="r" t="t"/>
            <a:pathLst>
              <a:path extrusionOk="0" h="64101" w="261796">
                <a:moveTo>
                  <a:pt x="261797" y="32051"/>
                </a:moveTo>
                <a:cubicBezTo>
                  <a:pt x="261797" y="49752"/>
                  <a:pt x="203192" y="64102"/>
                  <a:pt x="130898" y="64102"/>
                </a:cubicBezTo>
                <a:cubicBezTo>
                  <a:pt x="58605" y="64102"/>
                  <a:pt x="0" y="49752"/>
                  <a:pt x="0" y="32051"/>
                </a:cubicBezTo>
                <a:cubicBezTo>
                  <a:pt x="0" y="14350"/>
                  <a:pt x="58605" y="0"/>
                  <a:pt x="130898" y="0"/>
                </a:cubicBezTo>
                <a:cubicBezTo>
                  <a:pt x="203191" y="0"/>
                  <a:pt x="261797" y="14350"/>
                  <a:pt x="261797" y="32051"/>
                </a:cubicBezTo>
                <a:close/>
              </a:path>
            </a:pathLst>
          </a:custGeom>
          <a:solidFill>
            <a:srgbClr val="C2D69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8" name="Google Shape;1068;p94"/>
          <p:cNvSpPr/>
          <p:nvPr/>
        </p:nvSpPr>
        <p:spPr>
          <a:xfrm>
            <a:off x="4702646" y="2178478"/>
            <a:ext cx="227857" cy="365960"/>
          </a:xfrm>
          <a:custGeom>
            <a:rect b="b" l="l" r="r" t="t"/>
            <a:pathLst>
              <a:path extrusionOk="0" h="420644" w="254589">
                <a:moveTo>
                  <a:pt x="254590" y="0"/>
                </a:moveTo>
                <a:lnTo>
                  <a:pt x="254590" y="338203"/>
                </a:lnTo>
                <a:lnTo>
                  <a:pt x="0" y="420644"/>
                </a:lnTo>
                <a:lnTo>
                  <a:pt x="0" y="74297"/>
                </a:lnTo>
                <a:close/>
              </a:path>
            </a:pathLst>
          </a:custGeom>
          <a:solidFill>
            <a:srgbClr val="922C2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9" name="Google Shape;1069;p94"/>
          <p:cNvSpPr/>
          <p:nvPr/>
        </p:nvSpPr>
        <p:spPr>
          <a:xfrm>
            <a:off x="4403431" y="2241411"/>
            <a:ext cx="298863" cy="303106"/>
          </a:xfrm>
          <a:custGeom>
            <a:rect b="b" l="l" r="r" t="t"/>
            <a:pathLst>
              <a:path extrusionOk="0" h="348398" w="333925">
                <a:moveTo>
                  <a:pt x="0" y="0"/>
                </a:moveTo>
                <a:lnTo>
                  <a:pt x="0" y="348398"/>
                </a:lnTo>
                <a:lnTo>
                  <a:pt x="333926" y="348398"/>
                </a:lnTo>
                <a:lnTo>
                  <a:pt x="333926" y="2051"/>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0" name="Google Shape;1070;p94"/>
          <p:cNvSpPr/>
          <p:nvPr/>
        </p:nvSpPr>
        <p:spPr>
          <a:xfrm>
            <a:off x="4176876" y="2178478"/>
            <a:ext cx="226285" cy="365960"/>
          </a:xfrm>
          <a:custGeom>
            <a:rect b="b" l="l" r="r" t="t"/>
            <a:pathLst>
              <a:path extrusionOk="0" h="420644" w="252832">
                <a:moveTo>
                  <a:pt x="0" y="0"/>
                </a:moveTo>
                <a:lnTo>
                  <a:pt x="0" y="333340"/>
                </a:lnTo>
                <a:lnTo>
                  <a:pt x="252832" y="420644"/>
                </a:lnTo>
                <a:lnTo>
                  <a:pt x="252832" y="72246"/>
                </a:lnTo>
                <a:close/>
              </a:path>
            </a:pathLst>
          </a:custGeom>
          <a:solidFill>
            <a:srgbClr val="D54137"/>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1" name="Google Shape;1071;p94"/>
          <p:cNvSpPr/>
          <p:nvPr/>
        </p:nvSpPr>
        <p:spPr>
          <a:xfrm>
            <a:off x="4176352" y="2105897"/>
            <a:ext cx="752954" cy="143866"/>
          </a:xfrm>
          <a:custGeom>
            <a:rect b="b" l="l" r="r" t="t"/>
            <a:pathLst>
              <a:path extrusionOk="0" h="153867" w="841289">
                <a:moveTo>
                  <a:pt x="841289" y="76934"/>
                </a:moveTo>
                <a:cubicBezTo>
                  <a:pt x="841289" y="119423"/>
                  <a:pt x="652960" y="153867"/>
                  <a:pt x="420645" y="153867"/>
                </a:cubicBezTo>
                <a:cubicBezTo>
                  <a:pt x="188329" y="153867"/>
                  <a:pt x="0" y="119423"/>
                  <a:pt x="0" y="76934"/>
                </a:cubicBezTo>
                <a:cubicBezTo>
                  <a:pt x="0" y="34444"/>
                  <a:pt x="188329" y="0"/>
                  <a:pt x="420645" y="0"/>
                </a:cubicBezTo>
                <a:cubicBezTo>
                  <a:pt x="652960" y="0"/>
                  <a:pt x="841289" y="34444"/>
                  <a:pt x="841289" y="76934"/>
                </a:cubicBezTo>
                <a:close/>
              </a:path>
            </a:pathLst>
          </a:custGeom>
          <a:solidFill>
            <a:srgbClr val="8D2A2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2" name="Google Shape;1072;p94"/>
          <p:cNvSpPr/>
          <p:nvPr/>
        </p:nvSpPr>
        <p:spPr>
          <a:xfrm>
            <a:off x="4435982" y="2144994"/>
            <a:ext cx="234307" cy="55768"/>
          </a:xfrm>
          <a:custGeom>
            <a:rect b="b" l="l" r="r" t="t"/>
            <a:pathLst>
              <a:path extrusionOk="0" h="64101" w="261796">
                <a:moveTo>
                  <a:pt x="261797" y="32051"/>
                </a:moveTo>
                <a:cubicBezTo>
                  <a:pt x="261797" y="49752"/>
                  <a:pt x="203192" y="64101"/>
                  <a:pt x="130898" y="64101"/>
                </a:cubicBezTo>
                <a:cubicBezTo>
                  <a:pt x="58605" y="64101"/>
                  <a:pt x="0" y="49752"/>
                  <a:pt x="0" y="32051"/>
                </a:cubicBezTo>
                <a:cubicBezTo>
                  <a:pt x="0" y="14350"/>
                  <a:pt x="58605" y="0"/>
                  <a:pt x="130898" y="0"/>
                </a:cubicBezTo>
                <a:cubicBezTo>
                  <a:pt x="203191" y="0"/>
                  <a:pt x="261797" y="14350"/>
                  <a:pt x="261797" y="32051"/>
                </a:cubicBezTo>
                <a:close/>
              </a:path>
            </a:pathLst>
          </a:custGeom>
          <a:solidFill>
            <a:srgbClr val="DE817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3" name="Google Shape;1073;p94"/>
          <p:cNvSpPr/>
          <p:nvPr/>
        </p:nvSpPr>
        <p:spPr>
          <a:xfrm>
            <a:off x="4702646" y="3167092"/>
            <a:ext cx="227857" cy="365960"/>
          </a:xfrm>
          <a:custGeom>
            <a:rect b="b" l="l" r="r" t="t"/>
            <a:pathLst>
              <a:path extrusionOk="0" h="420644" w="254589">
                <a:moveTo>
                  <a:pt x="254590" y="0"/>
                </a:moveTo>
                <a:lnTo>
                  <a:pt x="254590" y="338203"/>
                </a:lnTo>
                <a:lnTo>
                  <a:pt x="0" y="420645"/>
                </a:lnTo>
                <a:lnTo>
                  <a:pt x="0" y="74297"/>
                </a:lnTo>
                <a:close/>
              </a:path>
            </a:pathLst>
          </a:custGeom>
          <a:solidFill>
            <a:srgbClr val="005C9E"/>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4" name="Google Shape;1074;p94"/>
          <p:cNvSpPr/>
          <p:nvPr/>
        </p:nvSpPr>
        <p:spPr>
          <a:xfrm>
            <a:off x="4403431" y="3229973"/>
            <a:ext cx="298863" cy="303157"/>
          </a:xfrm>
          <a:custGeom>
            <a:rect b="b" l="l" r="r" t="t"/>
            <a:pathLst>
              <a:path extrusionOk="0" h="348456" w="333925">
                <a:moveTo>
                  <a:pt x="0" y="0"/>
                </a:moveTo>
                <a:lnTo>
                  <a:pt x="0" y="348457"/>
                </a:lnTo>
                <a:lnTo>
                  <a:pt x="333926" y="348457"/>
                </a:lnTo>
                <a:lnTo>
                  <a:pt x="333926" y="2109"/>
                </a:lnTo>
                <a:close/>
              </a:path>
            </a:pathLst>
          </a:custGeom>
          <a:solidFill>
            <a:srgbClr val="0B539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5" name="Google Shape;1075;p94"/>
          <p:cNvSpPr/>
          <p:nvPr/>
        </p:nvSpPr>
        <p:spPr>
          <a:xfrm>
            <a:off x="4176876" y="3167092"/>
            <a:ext cx="226285" cy="365960"/>
          </a:xfrm>
          <a:custGeom>
            <a:rect b="b" l="l" r="r" t="t"/>
            <a:pathLst>
              <a:path extrusionOk="0" h="420644" w="252832">
                <a:moveTo>
                  <a:pt x="0" y="0"/>
                </a:moveTo>
                <a:lnTo>
                  <a:pt x="0" y="333340"/>
                </a:lnTo>
                <a:lnTo>
                  <a:pt x="252832" y="420645"/>
                </a:lnTo>
                <a:lnTo>
                  <a:pt x="252832" y="72188"/>
                </a:lnTo>
                <a:close/>
              </a:path>
            </a:pathLst>
          </a:custGeom>
          <a:solidFill>
            <a:srgbClr val="0080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6" name="Google Shape;1076;p94"/>
          <p:cNvSpPr/>
          <p:nvPr/>
        </p:nvSpPr>
        <p:spPr>
          <a:xfrm>
            <a:off x="4176352" y="3094512"/>
            <a:ext cx="752954" cy="143866"/>
          </a:xfrm>
          <a:custGeom>
            <a:rect b="b" l="l" r="r" t="t"/>
            <a:pathLst>
              <a:path extrusionOk="0" h="153867" w="841289">
                <a:moveTo>
                  <a:pt x="841289" y="76934"/>
                </a:moveTo>
                <a:cubicBezTo>
                  <a:pt x="841289" y="119423"/>
                  <a:pt x="652960" y="153867"/>
                  <a:pt x="420645" y="153867"/>
                </a:cubicBezTo>
                <a:cubicBezTo>
                  <a:pt x="188329" y="153867"/>
                  <a:pt x="0" y="119423"/>
                  <a:pt x="0" y="76934"/>
                </a:cubicBezTo>
                <a:cubicBezTo>
                  <a:pt x="0" y="34444"/>
                  <a:pt x="188329" y="0"/>
                  <a:pt x="420645" y="0"/>
                </a:cubicBezTo>
                <a:cubicBezTo>
                  <a:pt x="652960" y="0"/>
                  <a:pt x="841289" y="34444"/>
                  <a:pt x="841289" y="76934"/>
                </a:cubicBezTo>
                <a:close/>
              </a:path>
            </a:pathLst>
          </a:custGeom>
          <a:solidFill>
            <a:srgbClr val="00539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7" name="Google Shape;1077;p94"/>
          <p:cNvSpPr/>
          <p:nvPr/>
        </p:nvSpPr>
        <p:spPr>
          <a:xfrm>
            <a:off x="4435983" y="3133610"/>
            <a:ext cx="234307" cy="55768"/>
          </a:xfrm>
          <a:custGeom>
            <a:rect b="b" l="l" r="r" t="t"/>
            <a:pathLst>
              <a:path extrusionOk="0" h="64101" w="261796">
                <a:moveTo>
                  <a:pt x="261797" y="32051"/>
                </a:moveTo>
                <a:cubicBezTo>
                  <a:pt x="261797" y="49752"/>
                  <a:pt x="203192" y="64102"/>
                  <a:pt x="130898" y="64102"/>
                </a:cubicBezTo>
                <a:cubicBezTo>
                  <a:pt x="58605" y="64102"/>
                  <a:pt x="0" y="49752"/>
                  <a:pt x="0" y="32051"/>
                </a:cubicBezTo>
                <a:cubicBezTo>
                  <a:pt x="0" y="14350"/>
                  <a:pt x="58605" y="0"/>
                  <a:pt x="130898" y="0"/>
                </a:cubicBezTo>
                <a:cubicBezTo>
                  <a:pt x="203191" y="0"/>
                  <a:pt x="261797" y="14350"/>
                  <a:pt x="261797" y="32051"/>
                </a:cubicBezTo>
                <a:close/>
              </a:path>
            </a:pathLst>
          </a:custGeom>
          <a:solidFill>
            <a:srgbClr val="3FA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8" name="Google Shape;1078;p94"/>
          <p:cNvSpPr/>
          <p:nvPr/>
        </p:nvSpPr>
        <p:spPr>
          <a:xfrm>
            <a:off x="4177692" y="4388677"/>
            <a:ext cx="751905" cy="435951"/>
          </a:xfrm>
          <a:custGeom>
            <a:rect b="b" l="l" r="r" t="t"/>
            <a:pathLst>
              <a:path extrusionOk="0" h="501093" w="840117">
                <a:moveTo>
                  <a:pt x="0" y="0"/>
                </a:moveTo>
                <a:lnTo>
                  <a:pt x="840117" y="0"/>
                </a:lnTo>
                <a:lnTo>
                  <a:pt x="527754" y="501093"/>
                </a:lnTo>
                <a:lnTo>
                  <a:pt x="311192" y="501093"/>
                </a:ln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9" name="Google Shape;1079;p94"/>
          <p:cNvSpPr/>
          <p:nvPr/>
        </p:nvSpPr>
        <p:spPr>
          <a:xfrm>
            <a:off x="4177061" y="4136413"/>
            <a:ext cx="227385" cy="357651"/>
          </a:xfrm>
          <a:custGeom>
            <a:rect b="b" l="l" r="r" t="t"/>
            <a:pathLst>
              <a:path extrusionOk="0" h="411093" w="254062">
                <a:moveTo>
                  <a:pt x="0" y="0"/>
                </a:moveTo>
                <a:lnTo>
                  <a:pt x="703" y="304160"/>
                </a:lnTo>
                <a:cubicBezTo>
                  <a:pt x="703" y="304160"/>
                  <a:pt x="27364" y="411094"/>
                  <a:pt x="126797" y="411094"/>
                </a:cubicBezTo>
                <a:cubicBezTo>
                  <a:pt x="226231" y="411094"/>
                  <a:pt x="254063" y="325957"/>
                  <a:pt x="254063" y="325957"/>
                </a:cubicBezTo>
                <a:lnTo>
                  <a:pt x="254063" y="70664"/>
                </a:lnTo>
                <a:lnTo>
                  <a:pt x="0" y="0"/>
                </a:lnTo>
                <a:close/>
              </a:path>
            </a:pathLst>
          </a:custGeom>
          <a:solidFill>
            <a:srgbClr val="C6760B"/>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0" name="Google Shape;1080;p94"/>
          <p:cNvSpPr/>
          <p:nvPr/>
        </p:nvSpPr>
        <p:spPr>
          <a:xfrm>
            <a:off x="4404767" y="4197917"/>
            <a:ext cx="298811" cy="350871"/>
          </a:xfrm>
          <a:custGeom>
            <a:rect b="b" l="l" r="r" t="t"/>
            <a:pathLst>
              <a:path extrusionOk="0" h="403300" w="333867">
                <a:moveTo>
                  <a:pt x="333867" y="0"/>
                </a:moveTo>
                <a:lnTo>
                  <a:pt x="333867" y="274805"/>
                </a:lnTo>
                <a:cubicBezTo>
                  <a:pt x="333867" y="274805"/>
                  <a:pt x="289688" y="403301"/>
                  <a:pt x="166055" y="403301"/>
                </a:cubicBezTo>
                <a:cubicBezTo>
                  <a:pt x="42422" y="403301"/>
                  <a:pt x="0" y="255410"/>
                  <a:pt x="0" y="255410"/>
                </a:cubicBezTo>
                <a:lnTo>
                  <a:pt x="0" y="117"/>
                </a:lnTo>
                <a:lnTo>
                  <a:pt x="333867" y="0"/>
                </a:lnTo>
                <a:close/>
              </a:path>
            </a:pathLst>
          </a:custGeom>
          <a:solidFill>
            <a:srgbClr val="C6760B"/>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1" name="Google Shape;1081;p94"/>
          <p:cNvSpPr/>
          <p:nvPr/>
        </p:nvSpPr>
        <p:spPr>
          <a:xfrm>
            <a:off x="4703880" y="4136413"/>
            <a:ext cx="226337" cy="357651"/>
          </a:xfrm>
          <a:custGeom>
            <a:rect b="b" l="l" r="r" t="t"/>
            <a:pathLst>
              <a:path extrusionOk="0" h="411093" w="252890">
                <a:moveTo>
                  <a:pt x="252890" y="0"/>
                </a:moveTo>
                <a:lnTo>
                  <a:pt x="252890" y="304160"/>
                </a:lnTo>
                <a:cubicBezTo>
                  <a:pt x="252890" y="304160"/>
                  <a:pt x="234727" y="411094"/>
                  <a:pt x="137695" y="411094"/>
                </a:cubicBezTo>
                <a:cubicBezTo>
                  <a:pt x="40664" y="411094"/>
                  <a:pt x="0" y="345352"/>
                  <a:pt x="0" y="345352"/>
                </a:cubicBezTo>
                <a:lnTo>
                  <a:pt x="0" y="70547"/>
                </a:lnTo>
                <a:lnTo>
                  <a:pt x="252890" y="0"/>
                </a:lnTo>
                <a:close/>
              </a:path>
            </a:pathLst>
          </a:custGeom>
          <a:solidFill>
            <a:srgbClr val="C6760B"/>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2" name="Google Shape;1082;p94"/>
          <p:cNvSpPr/>
          <p:nvPr/>
        </p:nvSpPr>
        <p:spPr>
          <a:xfrm>
            <a:off x="4456536" y="4793490"/>
            <a:ext cx="198962" cy="164500"/>
          </a:xfrm>
          <a:custGeom>
            <a:rect b="b" l="l" r="r" t="t"/>
            <a:pathLst>
              <a:path extrusionOk="0" h="189081" w="222304">
                <a:moveTo>
                  <a:pt x="110508" y="189082"/>
                </a:moveTo>
                <a:lnTo>
                  <a:pt x="222305" y="28008"/>
                </a:lnTo>
                <a:cubicBezTo>
                  <a:pt x="222305" y="28008"/>
                  <a:pt x="214570" y="0"/>
                  <a:pt x="108926" y="0"/>
                </a:cubicBezTo>
                <a:cubicBezTo>
                  <a:pt x="3281" y="0"/>
                  <a:pt x="0" y="37148"/>
                  <a:pt x="0" y="37148"/>
                </a:cubicBezTo>
                <a:lnTo>
                  <a:pt x="110508" y="189082"/>
                </a:lnTo>
                <a:close/>
              </a:path>
            </a:pathLst>
          </a:custGeom>
          <a:solidFill>
            <a:srgbClr val="000000"/>
          </a:solidFill>
          <a:ln>
            <a:noFill/>
          </a:ln>
          <a:effectLst>
            <a:reflection blurRad="0" dir="0" dist="0" endA="300" endPos="55000" fadeDir="5400012" kx="0" rotWithShape="0" algn="bl" stA="50000" stPos="0" sy="-100000" ky="0"/>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3" name="Google Shape;1083;p94"/>
          <p:cNvSpPr/>
          <p:nvPr/>
        </p:nvSpPr>
        <p:spPr>
          <a:xfrm>
            <a:off x="4176641" y="4069396"/>
            <a:ext cx="752954" cy="143866"/>
          </a:xfrm>
          <a:custGeom>
            <a:rect b="b" l="l" r="r" t="t"/>
            <a:pathLst>
              <a:path extrusionOk="0" h="153867" w="841289">
                <a:moveTo>
                  <a:pt x="841289" y="76934"/>
                </a:moveTo>
                <a:cubicBezTo>
                  <a:pt x="841289" y="119423"/>
                  <a:pt x="652960" y="153867"/>
                  <a:pt x="420645" y="153867"/>
                </a:cubicBezTo>
                <a:cubicBezTo>
                  <a:pt x="188329" y="153867"/>
                  <a:pt x="0" y="119423"/>
                  <a:pt x="0" y="76934"/>
                </a:cubicBezTo>
                <a:cubicBezTo>
                  <a:pt x="0" y="34444"/>
                  <a:pt x="188329" y="0"/>
                  <a:pt x="420645" y="0"/>
                </a:cubicBezTo>
                <a:cubicBezTo>
                  <a:pt x="652960" y="0"/>
                  <a:pt x="841289" y="34444"/>
                  <a:pt x="841289" y="76934"/>
                </a:cubicBezTo>
                <a:close/>
              </a:path>
            </a:pathLst>
          </a:custGeom>
          <a:solidFill>
            <a:srgbClr val="844F07"/>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4" name="Google Shape;1084;p94"/>
          <p:cNvSpPr/>
          <p:nvPr/>
        </p:nvSpPr>
        <p:spPr>
          <a:xfrm>
            <a:off x="4436271" y="4108494"/>
            <a:ext cx="234307" cy="55768"/>
          </a:xfrm>
          <a:custGeom>
            <a:rect b="b" l="l" r="r" t="t"/>
            <a:pathLst>
              <a:path extrusionOk="0" h="64101" w="261796">
                <a:moveTo>
                  <a:pt x="261797" y="32051"/>
                </a:moveTo>
                <a:cubicBezTo>
                  <a:pt x="261797" y="49752"/>
                  <a:pt x="203192" y="64101"/>
                  <a:pt x="130898" y="64101"/>
                </a:cubicBezTo>
                <a:cubicBezTo>
                  <a:pt x="58605" y="64101"/>
                  <a:pt x="0" y="49752"/>
                  <a:pt x="0" y="32051"/>
                </a:cubicBezTo>
                <a:cubicBezTo>
                  <a:pt x="0" y="14350"/>
                  <a:pt x="58605" y="0"/>
                  <a:pt x="130898" y="0"/>
                </a:cubicBezTo>
                <a:cubicBezTo>
                  <a:pt x="203191" y="0"/>
                  <a:pt x="261797" y="14350"/>
                  <a:pt x="261797" y="32051"/>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5" name="Google Shape;1085;p94"/>
          <p:cNvSpPr/>
          <p:nvPr/>
        </p:nvSpPr>
        <p:spPr>
          <a:xfrm>
            <a:off x="4176353" y="712731"/>
            <a:ext cx="227857" cy="365960"/>
          </a:xfrm>
          <a:custGeom>
            <a:rect b="b" l="l" r="r" t="t"/>
            <a:pathLst>
              <a:path extrusionOk="0" h="420644" w="254589">
                <a:moveTo>
                  <a:pt x="0" y="0"/>
                </a:moveTo>
                <a:lnTo>
                  <a:pt x="0" y="338203"/>
                </a:lnTo>
                <a:lnTo>
                  <a:pt x="254590" y="420644"/>
                </a:lnTo>
                <a:lnTo>
                  <a:pt x="254590" y="74297"/>
                </a:lnTo>
                <a:close/>
              </a:path>
            </a:pathLst>
          </a:custGeom>
          <a:solidFill>
            <a:srgbClr val="22BE9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6" name="Google Shape;1086;p94"/>
          <p:cNvSpPr/>
          <p:nvPr/>
        </p:nvSpPr>
        <p:spPr>
          <a:xfrm>
            <a:off x="4404480" y="775613"/>
            <a:ext cx="298863" cy="303157"/>
          </a:xfrm>
          <a:custGeom>
            <a:rect b="b" l="l" r="r" t="t"/>
            <a:pathLst>
              <a:path extrusionOk="0" h="348456" w="333925">
                <a:moveTo>
                  <a:pt x="333926" y="0"/>
                </a:moveTo>
                <a:lnTo>
                  <a:pt x="333926" y="348457"/>
                </a:lnTo>
                <a:lnTo>
                  <a:pt x="0" y="348457"/>
                </a:lnTo>
                <a:lnTo>
                  <a:pt x="0" y="2109"/>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7" name="Google Shape;1087;p94"/>
          <p:cNvSpPr/>
          <p:nvPr/>
        </p:nvSpPr>
        <p:spPr>
          <a:xfrm>
            <a:off x="4703695" y="712731"/>
            <a:ext cx="226285" cy="365960"/>
          </a:xfrm>
          <a:custGeom>
            <a:rect b="b" l="l" r="r" t="t"/>
            <a:pathLst>
              <a:path extrusionOk="0" h="420644" w="252832">
                <a:moveTo>
                  <a:pt x="252832" y="0"/>
                </a:moveTo>
                <a:lnTo>
                  <a:pt x="252832" y="333340"/>
                </a:lnTo>
                <a:lnTo>
                  <a:pt x="0" y="420644"/>
                </a:lnTo>
                <a:lnTo>
                  <a:pt x="0" y="72187"/>
                </a:lnTo>
                <a:close/>
              </a:path>
            </a:pathLst>
          </a:custGeom>
          <a:solidFill>
            <a:srgbClr val="18856E"/>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8" name="Google Shape;1088;p94"/>
          <p:cNvSpPr/>
          <p:nvPr/>
        </p:nvSpPr>
        <p:spPr>
          <a:xfrm>
            <a:off x="4176930" y="640149"/>
            <a:ext cx="752954" cy="143866"/>
          </a:xfrm>
          <a:custGeom>
            <a:rect b="b" l="l" r="r" t="t"/>
            <a:pathLst>
              <a:path extrusionOk="0" h="153867" w="841289">
                <a:moveTo>
                  <a:pt x="841289" y="76934"/>
                </a:moveTo>
                <a:cubicBezTo>
                  <a:pt x="841289" y="119423"/>
                  <a:pt x="652960" y="153867"/>
                  <a:pt x="420645" y="153867"/>
                </a:cubicBezTo>
                <a:cubicBezTo>
                  <a:pt x="188329" y="153867"/>
                  <a:pt x="0" y="119423"/>
                  <a:pt x="0" y="76934"/>
                </a:cubicBezTo>
                <a:cubicBezTo>
                  <a:pt x="0" y="34444"/>
                  <a:pt x="188329" y="0"/>
                  <a:pt x="420645" y="0"/>
                </a:cubicBezTo>
                <a:cubicBezTo>
                  <a:pt x="652960" y="0"/>
                  <a:pt x="841289" y="34444"/>
                  <a:pt x="841289" y="76934"/>
                </a:cubicBezTo>
                <a:close/>
              </a:path>
            </a:pathLst>
          </a:custGeom>
          <a:solidFill>
            <a:srgbClr val="16786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9" name="Google Shape;1089;p94"/>
          <p:cNvSpPr/>
          <p:nvPr/>
        </p:nvSpPr>
        <p:spPr>
          <a:xfrm>
            <a:off x="4436559" y="679247"/>
            <a:ext cx="234307" cy="55768"/>
          </a:xfrm>
          <a:custGeom>
            <a:rect b="b" l="l" r="r" t="t"/>
            <a:pathLst>
              <a:path extrusionOk="0" h="64101" w="261796">
                <a:moveTo>
                  <a:pt x="261797" y="32051"/>
                </a:moveTo>
                <a:cubicBezTo>
                  <a:pt x="261797" y="49752"/>
                  <a:pt x="203192" y="64102"/>
                  <a:pt x="130898" y="64102"/>
                </a:cubicBezTo>
                <a:cubicBezTo>
                  <a:pt x="58605" y="64102"/>
                  <a:pt x="0" y="49752"/>
                  <a:pt x="0" y="32051"/>
                </a:cubicBezTo>
                <a:cubicBezTo>
                  <a:pt x="0" y="14350"/>
                  <a:pt x="58605" y="0"/>
                  <a:pt x="130898" y="0"/>
                </a:cubicBezTo>
                <a:cubicBezTo>
                  <a:pt x="203191" y="0"/>
                  <a:pt x="261797" y="14350"/>
                  <a:pt x="261797" y="32051"/>
                </a:cubicBezTo>
                <a:close/>
              </a:path>
            </a:pathLst>
          </a:custGeom>
          <a:solidFill>
            <a:srgbClr val="5BE1C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0" name="Google Shape;1090;p94"/>
          <p:cNvSpPr/>
          <p:nvPr/>
        </p:nvSpPr>
        <p:spPr>
          <a:xfrm>
            <a:off x="1732723" y="1222252"/>
            <a:ext cx="2493600" cy="901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Calibri"/>
                <a:ea typeface="Calibri"/>
                <a:cs typeface="Calibri"/>
                <a:sym typeface="Calibri"/>
              </a:rPr>
              <a:t>Candidate Scrutiny</a:t>
            </a:r>
            <a:endParaRPr b="0" i="0" sz="1100" u="none" cap="none" strike="noStrike">
              <a:solidFill>
                <a:srgbClr val="000000"/>
              </a:solidFill>
              <a:latin typeface="Arial"/>
              <a:ea typeface="Arial"/>
              <a:cs typeface="Arial"/>
              <a:sym typeface="Arial"/>
            </a:endParaRPr>
          </a:p>
          <a:p>
            <a:pPr indent="-127000" lvl="0" marL="127000" marR="0" rtl="0" algn="l">
              <a:lnSpc>
                <a:spcPct val="100000"/>
              </a:lnSpc>
              <a:spcBef>
                <a:spcPts val="0"/>
              </a:spcBef>
              <a:spcAft>
                <a:spcPts val="0"/>
              </a:spcAft>
              <a:buClr>
                <a:srgbClr val="000000"/>
              </a:buClr>
              <a:buSzPts val="1000"/>
              <a:buFont typeface="Calibri"/>
              <a:buChar char="•"/>
            </a:pPr>
            <a:r>
              <a:rPr lang="en" sz="1000">
                <a:latin typeface="Calibri"/>
                <a:ea typeface="Calibri"/>
                <a:cs typeface="Calibri"/>
                <a:sym typeface="Calibri"/>
              </a:rPr>
              <a:t>Process of marking nomination as Accepted / Rejected / Withdrawn.</a:t>
            </a:r>
            <a:endParaRPr i="0" sz="1000" u="none" cap="none" strike="noStrike">
              <a:solidFill>
                <a:srgbClr val="000000"/>
              </a:solidFill>
              <a:latin typeface="Calibri"/>
              <a:ea typeface="Calibri"/>
              <a:cs typeface="Calibri"/>
              <a:sym typeface="Calibri"/>
            </a:endParaRPr>
          </a:p>
        </p:txBody>
      </p:sp>
      <p:sp>
        <p:nvSpPr>
          <p:cNvPr id="1091" name="Google Shape;1091;p94"/>
          <p:cNvSpPr/>
          <p:nvPr/>
        </p:nvSpPr>
        <p:spPr>
          <a:xfrm>
            <a:off x="4947346" y="1712091"/>
            <a:ext cx="2438400" cy="901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Calibri"/>
                <a:ea typeface="Calibri"/>
                <a:cs typeface="Calibri"/>
                <a:sym typeface="Calibri"/>
              </a:rPr>
              <a:t>Affidavit Portal</a:t>
            </a:r>
            <a:endParaRPr b="0" i="0" sz="1100" u="none" cap="none" strike="noStrike">
              <a:solidFill>
                <a:srgbClr val="000000"/>
              </a:solidFill>
              <a:latin typeface="Arial"/>
              <a:ea typeface="Arial"/>
              <a:cs typeface="Arial"/>
              <a:sym typeface="Arial"/>
            </a:endParaRPr>
          </a:p>
          <a:p>
            <a:pPr indent="-127000" lvl="0" marL="127000" marR="0" rtl="0" algn="just">
              <a:lnSpc>
                <a:spcPct val="100000"/>
              </a:lnSpc>
              <a:spcBef>
                <a:spcPts val="0"/>
              </a:spcBef>
              <a:spcAft>
                <a:spcPts val="0"/>
              </a:spcAft>
              <a:buClr>
                <a:srgbClr val="000000"/>
              </a:buClr>
              <a:buSzPts val="1000"/>
              <a:buFont typeface="Arial"/>
              <a:buChar char="•"/>
            </a:pPr>
            <a:r>
              <a:rPr i="0" lang="en" sz="1000" u="none" cap="none" strike="noStrike">
                <a:solidFill>
                  <a:srgbClr val="000000"/>
                </a:solidFill>
                <a:latin typeface="Calibri"/>
                <a:ea typeface="Calibri"/>
                <a:cs typeface="Calibri"/>
                <a:sym typeface="Calibri"/>
              </a:rPr>
              <a:t>This </a:t>
            </a:r>
            <a:r>
              <a:rPr lang="en" sz="1000">
                <a:solidFill>
                  <a:srgbClr val="353C41"/>
                </a:solidFill>
                <a:latin typeface="Calibri"/>
                <a:ea typeface="Calibri"/>
                <a:cs typeface="Calibri"/>
                <a:sym typeface="Calibri"/>
              </a:rPr>
              <a:t>allows citizens to view the complete list of Candidate Nominations who have applied for the elections and their affidavits</a:t>
            </a:r>
            <a:endParaRPr i="0" sz="1000" u="none" cap="none" strike="noStrike">
              <a:solidFill>
                <a:srgbClr val="000000"/>
              </a:solidFill>
              <a:latin typeface="Calibri"/>
              <a:ea typeface="Calibri"/>
              <a:cs typeface="Calibri"/>
              <a:sym typeface="Calibri"/>
            </a:endParaRPr>
          </a:p>
        </p:txBody>
      </p:sp>
      <p:sp>
        <p:nvSpPr>
          <p:cNvPr id="1092" name="Google Shape;1092;p94"/>
          <p:cNvSpPr/>
          <p:nvPr/>
        </p:nvSpPr>
        <p:spPr>
          <a:xfrm>
            <a:off x="4947336" y="2732949"/>
            <a:ext cx="2493600" cy="901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Calibri"/>
                <a:ea typeface="Calibri"/>
                <a:cs typeface="Calibri"/>
                <a:sym typeface="Calibri"/>
              </a:rPr>
              <a:t>Election Counting</a:t>
            </a:r>
            <a:endParaRPr b="1" i="0" sz="800" u="none" cap="none" strike="noStrike">
              <a:solidFill>
                <a:srgbClr val="000000"/>
              </a:solidFill>
              <a:latin typeface="Calibri"/>
              <a:ea typeface="Calibri"/>
              <a:cs typeface="Calibri"/>
              <a:sym typeface="Calibri"/>
            </a:endParaRPr>
          </a:p>
          <a:p>
            <a:pPr indent="-127000" lvl="0" marL="127000" marR="0" rtl="0" algn="l">
              <a:lnSpc>
                <a:spcPct val="100000"/>
              </a:lnSpc>
              <a:spcBef>
                <a:spcPts val="0"/>
              </a:spcBef>
              <a:spcAft>
                <a:spcPts val="0"/>
              </a:spcAft>
              <a:buClr>
                <a:srgbClr val="000000"/>
              </a:buClr>
              <a:buSzPts val="1000"/>
              <a:buFont typeface="Arial"/>
              <a:buChar char="•"/>
            </a:pPr>
            <a:r>
              <a:rPr lang="en" sz="1000">
                <a:latin typeface="Calibri"/>
                <a:ea typeface="Calibri"/>
                <a:cs typeface="Calibri"/>
                <a:sym typeface="Calibri"/>
              </a:rPr>
              <a:t>Application  is being used to capture data entry round wise for  counting and result dissemination</a:t>
            </a:r>
            <a:endParaRPr b="0" i="0" sz="1000" u="none" cap="none" strike="noStrike">
              <a:solidFill>
                <a:srgbClr val="000000"/>
              </a:solidFill>
              <a:latin typeface="Calibri"/>
              <a:ea typeface="Calibri"/>
              <a:cs typeface="Calibri"/>
              <a:sym typeface="Calibri"/>
            </a:endParaRPr>
          </a:p>
        </p:txBody>
      </p:sp>
      <p:sp>
        <p:nvSpPr>
          <p:cNvPr id="1093" name="Google Shape;1093;p94"/>
          <p:cNvSpPr/>
          <p:nvPr/>
        </p:nvSpPr>
        <p:spPr>
          <a:xfrm>
            <a:off x="4971900" y="729125"/>
            <a:ext cx="2387700" cy="901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Calibri"/>
                <a:ea typeface="Calibri"/>
                <a:cs typeface="Calibri"/>
                <a:sym typeface="Calibri"/>
              </a:rPr>
              <a:t>Candidate Nomination</a:t>
            </a:r>
            <a:endParaRPr b="1" i="0" sz="800" u="none" cap="none" strike="noStrike">
              <a:solidFill>
                <a:srgbClr val="000000"/>
              </a:solidFill>
              <a:latin typeface="Calibri"/>
              <a:ea typeface="Calibri"/>
              <a:cs typeface="Calibri"/>
              <a:sym typeface="Calibri"/>
            </a:endParaRPr>
          </a:p>
          <a:p>
            <a:pPr indent="-130175" lvl="0" marL="127000" marR="0" rtl="0" algn="just">
              <a:lnSpc>
                <a:spcPct val="100000"/>
              </a:lnSpc>
              <a:spcBef>
                <a:spcPts val="0"/>
              </a:spcBef>
              <a:spcAft>
                <a:spcPts val="0"/>
              </a:spcAft>
              <a:buClr>
                <a:srgbClr val="000000"/>
              </a:buClr>
              <a:buSzPts val="1050"/>
              <a:buFont typeface="Arial"/>
              <a:buChar char="•"/>
            </a:pPr>
            <a:r>
              <a:rPr lang="en" sz="1050">
                <a:solidFill>
                  <a:srgbClr val="353C41"/>
                </a:solidFill>
                <a:latin typeface="Calibri"/>
                <a:ea typeface="Calibri"/>
                <a:cs typeface="Calibri"/>
                <a:sym typeface="Calibri"/>
              </a:rPr>
              <a:t>Digitization of nomination form to create database of candidate that used in various election process</a:t>
            </a:r>
            <a:endParaRPr i="0" sz="1050" u="none" cap="none" strike="noStrike">
              <a:solidFill>
                <a:srgbClr val="000000"/>
              </a:solidFill>
              <a:latin typeface="Calibri"/>
              <a:ea typeface="Calibri"/>
              <a:cs typeface="Calibri"/>
              <a:sym typeface="Calibri"/>
            </a:endParaRPr>
          </a:p>
        </p:txBody>
      </p:sp>
      <p:sp>
        <p:nvSpPr>
          <p:cNvPr id="1094" name="Google Shape;1094;p94"/>
          <p:cNvSpPr/>
          <p:nvPr/>
        </p:nvSpPr>
        <p:spPr>
          <a:xfrm>
            <a:off x="1737205" y="2195379"/>
            <a:ext cx="2438400" cy="901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1300">
                <a:latin typeface="Calibri"/>
                <a:ea typeface="Calibri"/>
                <a:cs typeface="Calibri"/>
                <a:sym typeface="Calibri"/>
              </a:rPr>
              <a:t>Election Permission</a:t>
            </a:r>
            <a:endParaRPr i="0" sz="1300" u="none" cap="none" strike="noStrike">
              <a:solidFill>
                <a:srgbClr val="000000"/>
              </a:solidFill>
              <a:latin typeface="Calibri"/>
              <a:ea typeface="Calibri"/>
              <a:cs typeface="Calibri"/>
              <a:sym typeface="Calibri"/>
            </a:endParaRPr>
          </a:p>
          <a:p>
            <a:pPr indent="-127000" lvl="0" marL="127000" marR="0" rtl="0" algn="l">
              <a:lnSpc>
                <a:spcPct val="100000"/>
              </a:lnSpc>
              <a:spcBef>
                <a:spcPts val="0"/>
              </a:spcBef>
              <a:spcAft>
                <a:spcPts val="0"/>
              </a:spcAft>
              <a:buClr>
                <a:srgbClr val="000000"/>
              </a:buClr>
              <a:buSzPts val="1000"/>
              <a:buFont typeface="Calibri"/>
              <a:buChar char="•"/>
            </a:pPr>
            <a:r>
              <a:rPr lang="en" sz="1000">
                <a:solidFill>
                  <a:srgbClr val="353C41"/>
                </a:solidFill>
                <a:latin typeface="Calibri"/>
                <a:ea typeface="Calibri"/>
                <a:cs typeface="Calibri"/>
                <a:sym typeface="Calibri"/>
              </a:rPr>
              <a:t>Permission module allows the candidates, political parties or any representatives of the candidate to apply for the permission.</a:t>
            </a:r>
            <a:endParaRPr i="0" sz="1000" u="none" cap="none" strike="noStrike">
              <a:solidFill>
                <a:srgbClr val="000000"/>
              </a:solidFill>
              <a:latin typeface="Calibri"/>
              <a:ea typeface="Calibri"/>
              <a:cs typeface="Calibri"/>
              <a:sym typeface="Calibri"/>
            </a:endParaRPr>
          </a:p>
        </p:txBody>
      </p:sp>
      <p:sp>
        <p:nvSpPr>
          <p:cNvPr id="1095" name="Google Shape;1095;p94"/>
          <p:cNvSpPr/>
          <p:nvPr/>
        </p:nvSpPr>
        <p:spPr>
          <a:xfrm>
            <a:off x="1737205" y="3222607"/>
            <a:ext cx="2438400" cy="901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Calibri"/>
                <a:ea typeface="Calibri"/>
                <a:cs typeface="Calibri"/>
                <a:sym typeface="Calibri"/>
              </a:rPr>
              <a:t>Voter Turnout</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rgbClr val="000000"/>
              </a:buClr>
              <a:buSzPts val="900"/>
              <a:buFont typeface="Arial"/>
              <a:buChar char="•"/>
            </a:pPr>
            <a:r>
              <a:rPr lang="en" sz="900">
                <a:latin typeface="Calibri"/>
                <a:ea typeface="Calibri"/>
                <a:cs typeface="Calibri"/>
                <a:sym typeface="Calibri"/>
              </a:rPr>
              <a:t>Poll day activity performed by RO’s to provide 2 hourly report of estimated voter turnout in different slots.  </a:t>
            </a:r>
            <a:endParaRPr b="0" i="0" sz="900" u="none" cap="none" strike="noStrike">
              <a:solidFill>
                <a:srgbClr val="000000"/>
              </a:solidFill>
              <a:latin typeface="Calibri"/>
              <a:ea typeface="Calibri"/>
              <a:cs typeface="Calibri"/>
              <a:sym typeface="Calibri"/>
            </a:endParaRPr>
          </a:p>
        </p:txBody>
      </p:sp>
      <p:cxnSp>
        <p:nvCxnSpPr>
          <p:cNvPr id="1096" name="Google Shape;1096;p94"/>
          <p:cNvCxnSpPr/>
          <p:nvPr/>
        </p:nvCxnSpPr>
        <p:spPr>
          <a:xfrm>
            <a:off x="467600" y="588807"/>
            <a:ext cx="8177700" cy="0"/>
          </a:xfrm>
          <a:prstGeom prst="straightConnector1">
            <a:avLst/>
          </a:prstGeom>
          <a:noFill/>
          <a:ln cap="flat" cmpd="sng" w="28575">
            <a:solidFill>
              <a:schemeClr val="accent6"/>
            </a:solidFill>
            <a:prstDash val="solid"/>
            <a:round/>
            <a:headEnd len="med" w="med" type="none"/>
            <a:tailEnd len="med" w="med" type="none"/>
          </a:ln>
        </p:spPr>
      </p:cxnSp>
      <p:sp>
        <p:nvSpPr>
          <p:cNvPr id="1097" name="Google Shape;1097;p94"/>
          <p:cNvSpPr/>
          <p:nvPr/>
        </p:nvSpPr>
        <p:spPr>
          <a:xfrm>
            <a:off x="1737205" y="4217457"/>
            <a:ext cx="2438400" cy="901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Calibri"/>
                <a:ea typeface="Calibri"/>
                <a:cs typeface="Calibri"/>
                <a:sym typeface="Calibri"/>
              </a:rPr>
              <a:t>Index Card</a:t>
            </a:r>
            <a:endParaRPr b="0" i="0" sz="1100" u="none" cap="none" strike="noStrike">
              <a:solidFill>
                <a:srgbClr val="000000"/>
              </a:solidFill>
              <a:latin typeface="Arial"/>
              <a:ea typeface="Arial"/>
              <a:cs typeface="Arial"/>
              <a:sym typeface="Arial"/>
            </a:endParaRPr>
          </a:p>
          <a:p>
            <a:pPr indent="-127000" lvl="0" marL="127000" marR="0" rtl="0" algn="l">
              <a:lnSpc>
                <a:spcPct val="100000"/>
              </a:lnSpc>
              <a:spcBef>
                <a:spcPts val="0"/>
              </a:spcBef>
              <a:spcAft>
                <a:spcPts val="0"/>
              </a:spcAft>
              <a:buClr>
                <a:srgbClr val="000000"/>
              </a:buClr>
              <a:buSzPts val="1000"/>
              <a:buFont typeface="Calibri"/>
              <a:buChar char="•"/>
            </a:pPr>
            <a:r>
              <a:rPr lang="en" sz="1000">
                <a:solidFill>
                  <a:srgbClr val="353C41"/>
                </a:solidFill>
                <a:latin typeface="Calibri"/>
                <a:ea typeface="Calibri"/>
                <a:cs typeface="Calibri"/>
                <a:sym typeface="Calibri"/>
              </a:rPr>
              <a:t>This enables RO’s to fill the Index card online after counting that contains each detail of elections since election declaration to results. </a:t>
            </a:r>
            <a:endParaRPr i="0" sz="1000" u="none" cap="none" strike="noStrike">
              <a:solidFill>
                <a:srgbClr val="000000"/>
              </a:solidFill>
              <a:latin typeface="Calibri"/>
              <a:ea typeface="Calibri"/>
              <a:cs typeface="Calibri"/>
              <a:sym typeface="Calibri"/>
            </a:endParaRPr>
          </a:p>
        </p:txBody>
      </p:sp>
      <p:sp>
        <p:nvSpPr>
          <p:cNvPr id="1098" name="Google Shape;1098;p94"/>
          <p:cNvSpPr/>
          <p:nvPr/>
        </p:nvSpPr>
        <p:spPr>
          <a:xfrm>
            <a:off x="4907198" y="3675760"/>
            <a:ext cx="2551500" cy="901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Calibri"/>
                <a:ea typeface="Calibri"/>
                <a:cs typeface="Calibri"/>
                <a:sym typeface="Calibri"/>
              </a:rPr>
              <a:t>Expenditure Monitoring</a:t>
            </a:r>
            <a:endParaRPr b="0" i="0" sz="1100" u="none" cap="none" strike="noStrike">
              <a:solidFill>
                <a:srgbClr val="000000"/>
              </a:solidFill>
              <a:latin typeface="Arial"/>
              <a:ea typeface="Arial"/>
              <a:cs typeface="Arial"/>
              <a:sym typeface="Arial"/>
            </a:endParaRPr>
          </a:p>
          <a:p>
            <a:pPr indent="-127000" lvl="0" marL="127000" marR="0" rtl="0" algn="just">
              <a:lnSpc>
                <a:spcPct val="100000"/>
              </a:lnSpc>
              <a:spcBef>
                <a:spcPts val="0"/>
              </a:spcBef>
              <a:spcAft>
                <a:spcPts val="0"/>
              </a:spcAft>
              <a:buClr>
                <a:srgbClr val="000000"/>
              </a:buClr>
              <a:buSzPts val="1000"/>
              <a:buFont typeface="Calibri"/>
              <a:buChar char="•"/>
            </a:pPr>
            <a:r>
              <a:rPr lang="en" sz="1000">
                <a:solidFill>
                  <a:srgbClr val="353C41"/>
                </a:solidFill>
                <a:latin typeface="Calibri"/>
                <a:ea typeface="Calibri"/>
                <a:cs typeface="Calibri"/>
                <a:sym typeface="Calibri"/>
              </a:rPr>
              <a:t>The Online application of expenditure provides for capturing of expense by candidate over public meetings, posters, banners, vehicle, and ceiling for candidate expenditure. </a:t>
            </a:r>
            <a:endParaRPr i="0" sz="1000" u="none" cap="none" strike="noStrike">
              <a:solidFill>
                <a:srgbClr val="000000"/>
              </a:solidFill>
              <a:latin typeface="Calibri"/>
              <a:ea typeface="Calibri"/>
              <a:cs typeface="Calibri"/>
              <a:sym typeface="Calibri"/>
            </a:endParaRPr>
          </a:p>
        </p:txBody>
      </p:sp>
      <p:sp>
        <p:nvSpPr>
          <p:cNvPr id="1099" name="Google Shape;1099;p94"/>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1100" name="Google Shape;1100;p94"/>
          <p:cNvPicPr preferRelativeResize="0"/>
          <p:nvPr/>
        </p:nvPicPr>
        <p:blipFill rotWithShape="1">
          <a:blip r:embed="rId3">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pic>
        <p:nvPicPr>
          <p:cNvPr id="1106" name="Google Shape;1106;p95"/>
          <p:cNvPicPr preferRelativeResize="0"/>
          <p:nvPr/>
        </p:nvPicPr>
        <p:blipFill rotWithShape="1">
          <a:blip r:embed="rId3">
            <a:alphaModFix/>
          </a:blip>
          <a:srcRect b="18742" l="0" r="0" t="4381"/>
          <a:stretch/>
        </p:blipFill>
        <p:spPr>
          <a:xfrm>
            <a:off x="0" y="0"/>
            <a:ext cx="9144000" cy="4686301"/>
          </a:xfrm>
          <a:prstGeom prst="rect">
            <a:avLst/>
          </a:prstGeom>
          <a:noFill/>
          <a:ln>
            <a:noFill/>
          </a:ln>
        </p:spPr>
      </p:pic>
      <p:sp>
        <p:nvSpPr>
          <p:cNvPr id="1107" name="Google Shape;1107;p95"/>
          <p:cNvSpPr/>
          <p:nvPr/>
        </p:nvSpPr>
        <p:spPr>
          <a:xfrm>
            <a:off x="0" y="0"/>
            <a:ext cx="9144000" cy="4686300"/>
          </a:xfrm>
          <a:custGeom>
            <a:rect b="b" l="l" r="r" t="t"/>
            <a:pathLst>
              <a:path extrusionOk="0" h="6248400" w="12192000">
                <a:moveTo>
                  <a:pt x="0" y="0"/>
                </a:moveTo>
                <a:lnTo>
                  <a:pt x="12192000" y="0"/>
                </a:lnTo>
                <a:lnTo>
                  <a:pt x="12192000" y="6248400"/>
                </a:lnTo>
                <a:lnTo>
                  <a:pt x="0" y="6248400"/>
                </a:lnTo>
                <a:lnTo>
                  <a:pt x="0" y="4874668"/>
                </a:lnTo>
                <a:lnTo>
                  <a:pt x="6096001" y="4874668"/>
                </a:lnTo>
                <a:cubicBezTo>
                  <a:pt x="6972115" y="4874668"/>
                  <a:pt x="7682345" y="4164438"/>
                  <a:pt x="7682345" y="3288324"/>
                </a:cubicBezTo>
                <a:cubicBezTo>
                  <a:pt x="7682345" y="2412210"/>
                  <a:pt x="6972115" y="1701980"/>
                  <a:pt x="6096001" y="1701980"/>
                </a:cubicBezTo>
                <a:lnTo>
                  <a:pt x="0" y="1701980"/>
                </a:lnTo>
                <a:close/>
              </a:path>
            </a:pathLst>
          </a:custGeom>
          <a:gradFill>
            <a:gsLst>
              <a:gs pos="0">
                <a:srgbClr val="FFFFFF">
                  <a:alpha val="74901"/>
                </a:srgbClr>
              </a:gs>
              <a:gs pos="100000">
                <a:srgbClr val="D8D8D8">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08" name="Google Shape;1108;p95"/>
          <p:cNvSpPr/>
          <p:nvPr/>
        </p:nvSpPr>
        <p:spPr>
          <a:xfrm flipH="1" rot="5400000">
            <a:off x="1691059" y="-414699"/>
            <a:ext cx="2379600" cy="5761800"/>
          </a:xfrm>
          <a:prstGeom prst="round2SameRect">
            <a:avLst>
              <a:gd fmla="val 50000" name="adj1"/>
              <a:gd fmla="val 0" name="adj2"/>
            </a:avLst>
          </a:prstGeom>
          <a:gradFill>
            <a:gsLst>
              <a:gs pos="0">
                <a:srgbClr val="7F7F7F">
                  <a:alpha val="72941"/>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09" name="Google Shape;1109;p95"/>
          <p:cNvSpPr/>
          <p:nvPr/>
        </p:nvSpPr>
        <p:spPr>
          <a:xfrm>
            <a:off x="3382241" y="1276483"/>
            <a:ext cx="2379600" cy="2379600"/>
          </a:xfrm>
          <a:prstGeom prst="ellipse">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10" name="Google Shape;1110;p95"/>
          <p:cNvSpPr txBox="1"/>
          <p:nvPr>
            <p:ph type="title"/>
          </p:nvPr>
        </p:nvSpPr>
        <p:spPr>
          <a:xfrm>
            <a:off x="3584375" y="2168500"/>
            <a:ext cx="1733100" cy="5817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1"/>
              </a:buClr>
              <a:buSzPts val="2700"/>
              <a:buFont typeface="Georgia"/>
              <a:buNone/>
            </a:pPr>
            <a:r>
              <a:rPr i="1" lang="en" sz="2100">
                <a:solidFill>
                  <a:schemeClr val="lt1"/>
                </a:solidFill>
              </a:rPr>
              <a:t>Online Nomination</a:t>
            </a:r>
            <a:endParaRPr sz="2100"/>
          </a:p>
        </p:txBody>
      </p:sp>
      <p:sp>
        <p:nvSpPr>
          <p:cNvPr id="1111" name="Google Shape;1111;p95"/>
          <p:cNvSpPr/>
          <p:nvPr/>
        </p:nvSpPr>
        <p:spPr>
          <a:xfrm>
            <a:off x="204851" y="1889150"/>
            <a:ext cx="2859000" cy="11544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r>
              <a:rPr i="1" lang="en">
                <a:solidFill>
                  <a:schemeClr val="lt1"/>
                </a:solidFill>
                <a:latin typeface="Calibri"/>
                <a:ea typeface="Calibri"/>
                <a:cs typeface="Calibri"/>
                <a:sym typeface="Calibri"/>
              </a:rPr>
              <a:t>A facility that has been provided to the candidates for making online data entry of their personal details in nomination forms and affidavit (Form-26) through ECI Suvidha portal i.e. from “suvidha.eci.gov.in”.</a:t>
            </a:r>
            <a:endParaRPr i="1">
              <a:solidFill>
                <a:schemeClr val="lt1"/>
              </a:solidFill>
              <a:latin typeface="Calibri"/>
              <a:ea typeface="Calibri"/>
              <a:cs typeface="Calibri"/>
              <a:sym typeface="Calibri"/>
            </a:endParaRPr>
          </a:p>
        </p:txBody>
      </p:sp>
      <p:sp>
        <p:nvSpPr>
          <p:cNvPr id="1112" name="Google Shape;1112;p95"/>
          <p:cNvSpPr/>
          <p:nvPr/>
        </p:nvSpPr>
        <p:spPr>
          <a:xfrm>
            <a:off x="5132944" y="1421926"/>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13" name="Google Shape;1113;p95"/>
          <p:cNvSpPr/>
          <p:nvPr/>
        </p:nvSpPr>
        <p:spPr>
          <a:xfrm>
            <a:off x="5447351" y="2151835"/>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14" name="Google Shape;1114;p95"/>
          <p:cNvSpPr/>
          <p:nvPr/>
        </p:nvSpPr>
        <p:spPr>
          <a:xfrm>
            <a:off x="5132944" y="2926092"/>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15" name="Google Shape;1115;p95"/>
          <p:cNvSpPr txBox="1"/>
          <p:nvPr/>
        </p:nvSpPr>
        <p:spPr>
          <a:xfrm>
            <a:off x="6000750" y="1570135"/>
            <a:ext cx="27432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Online scheduling of meeting for document submission.</a:t>
            </a:r>
            <a:endParaRPr i="1" sz="1200">
              <a:solidFill>
                <a:schemeClr val="dk1"/>
              </a:solidFill>
            </a:endParaRPr>
          </a:p>
        </p:txBody>
      </p:sp>
      <p:sp>
        <p:nvSpPr>
          <p:cNvPr id="1116" name="Google Shape;1116;p95"/>
          <p:cNvSpPr txBox="1"/>
          <p:nvPr/>
        </p:nvSpPr>
        <p:spPr>
          <a:xfrm>
            <a:off x="6284831" y="2300043"/>
            <a:ext cx="24591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Online security deposit facility and generation of e-affidavit.</a:t>
            </a:r>
            <a:endParaRPr i="1" sz="1200">
              <a:solidFill>
                <a:schemeClr val="dk1"/>
              </a:solidFill>
            </a:endParaRPr>
          </a:p>
        </p:txBody>
      </p:sp>
      <p:sp>
        <p:nvSpPr>
          <p:cNvPr id="1117" name="Google Shape;1117;p95"/>
          <p:cNvSpPr txBox="1"/>
          <p:nvPr/>
        </p:nvSpPr>
        <p:spPr>
          <a:xfrm>
            <a:off x="6000750" y="3074300"/>
            <a:ext cx="22530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Data validation &amp; alert to avoid mistakes.</a:t>
            </a:r>
            <a:endParaRPr i="1" sz="1200">
              <a:solidFill>
                <a:schemeClr val="dk1"/>
              </a:solidFill>
            </a:endParaRPr>
          </a:p>
        </p:txBody>
      </p:sp>
      <p:cxnSp>
        <p:nvCxnSpPr>
          <p:cNvPr id="1118" name="Google Shape;1118;p95"/>
          <p:cNvCxnSpPr/>
          <p:nvPr/>
        </p:nvCxnSpPr>
        <p:spPr>
          <a:xfrm>
            <a:off x="6284831" y="2093009"/>
            <a:ext cx="2859000" cy="0"/>
          </a:xfrm>
          <a:prstGeom prst="straightConnector1">
            <a:avLst/>
          </a:prstGeom>
          <a:noFill/>
          <a:ln cap="flat" cmpd="sng" w="9525">
            <a:solidFill>
              <a:srgbClr val="595959"/>
            </a:solidFill>
            <a:prstDash val="dash"/>
            <a:miter lim="800000"/>
            <a:headEnd len="sm" w="sm" type="none"/>
            <a:tailEnd len="sm" w="sm" type="none"/>
          </a:ln>
        </p:spPr>
      </p:cxnSp>
      <p:cxnSp>
        <p:nvCxnSpPr>
          <p:cNvPr id="1119" name="Google Shape;1119;p95"/>
          <p:cNvCxnSpPr/>
          <p:nvPr/>
        </p:nvCxnSpPr>
        <p:spPr>
          <a:xfrm>
            <a:off x="6284831" y="2853371"/>
            <a:ext cx="2859000" cy="0"/>
          </a:xfrm>
          <a:prstGeom prst="straightConnector1">
            <a:avLst/>
          </a:prstGeom>
          <a:noFill/>
          <a:ln cap="flat" cmpd="sng" w="9525">
            <a:solidFill>
              <a:srgbClr val="595959"/>
            </a:solidFill>
            <a:prstDash val="dash"/>
            <a:miter lim="800000"/>
            <a:headEnd len="sm" w="sm" type="none"/>
            <a:tailEnd len="sm" w="sm" type="none"/>
          </a:ln>
        </p:spPr>
      </p:cxnSp>
      <p:grpSp>
        <p:nvGrpSpPr>
          <p:cNvPr id="1120" name="Google Shape;1120;p95"/>
          <p:cNvGrpSpPr/>
          <p:nvPr/>
        </p:nvGrpSpPr>
        <p:grpSpPr>
          <a:xfrm>
            <a:off x="5317573" y="1623820"/>
            <a:ext cx="259557" cy="225028"/>
            <a:chOff x="8447088" y="2925764"/>
            <a:chExt cx="346076" cy="300038"/>
          </a:xfrm>
        </p:grpSpPr>
        <p:sp>
          <p:nvSpPr>
            <p:cNvPr id="1121" name="Google Shape;1121;p95"/>
            <p:cNvSpPr/>
            <p:nvPr/>
          </p:nvSpPr>
          <p:spPr>
            <a:xfrm>
              <a:off x="8447088" y="3030539"/>
              <a:ext cx="76200"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22" name="Google Shape;1122;p95"/>
            <p:cNvSpPr/>
            <p:nvPr/>
          </p:nvSpPr>
          <p:spPr>
            <a:xfrm>
              <a:off x="8718551" y="3030539"/>
              <a:ext cx="74613"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23" name="Google Shape;1123;p95"/>
            <p:cNvSpPr/>
            <p:nvPr/>
          </p:nvSpPr>
          <p:spPr>
            <a:xfrm>
              <a:off x="8567738" y="3030539"/>
              <a:ext cx="104775" cy="195263"/>
            </a:xfrm>
            <a:custGeom>
              <a:rect b="b" l="l" r="r" t="t"/>
              <a:pathLst>
                <a:path extrusionOk="0" h="52" w="28">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24" name="Google Shape;1124;p95"/>
            <p:cNvSpPr/>
            <p:nvPr/>
          </p:nvSpPr>
          <p:spPr>
            <a:xfrm>
              <a:off x="8462963" y="2955926"/>
              <a:ext cx="44450"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25" name="Google Shape;1125;p95"/>
            <p:cNvSpPr/>
            <p:nvPr/>
          </p:nvSpPr>
          <p:spPr>
            <a:xfrm>
              <a:off x="8732838" y="2955926"/>
              <a:ext cx="46038"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26" name="Google Shape;1126;p95"/>
            <p:cNvSpPr/>
            <p:nvPr/>
          </p:nvSpPr>
          <p:spPr>
            <a:xfrm>
              <a:off x="8583613" y="2925764"/>
              <a:ext cx="74613" cy="74613"/>
            </a:xfrm>
            <a:custGeom>
              <a:rect b="b" l="l" r="r" t="t"/>
              <a:pathLst>
                <a:path extrusionOk="0" h="20" w="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127" name="Google Shape;1127;p95"/>
          <p:cNvGrpSpPr/>
          <p:nvPr/>
        </p:nvGrpSpPr>
        <p:grpSpPr>
          <a:xfrm>
            <a:off x="5645077" y="2336465"/>
            <a:ext cx="233362" cy="259556"/>
            <a:chOff x="5578475" y="5060951"/>
            <a:chExt cx="311150" cy="346075"/>
          </a:xfrm>
        </p:grpSpPr>
        <p:sp>
          <p:nvSpPr>
            <p:cNvPr id="1128" name="Google Shape;1128;p95"/>
            <p:cNvSpPr/>
            <p:nvPr/>
          </p:nvSpPr>
          <p:spPr>
            <a:xfrm>
              <a:off x="5578475" y="5060951"/>
              <a:ext cx="311150" cy="346075"/>
            </a:xfrm>
            <a:custGeom>
              <a:rect b="b" l="l" r="r" t="t"/>
              <a:pathLst>
                <a:path extrusionOk="0" h="92" w="83">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29" name="Google Shape;1129;p95"/>
            <p:cNvSpPr/>
            <p:nvPr/>
          </p:nvSpPr>
          <p:spPr>
            <a:xfrm>
              <a:off x="5672138" y="5106988"/>
              <a:ext cx="107950" cy="192088"/>
            </a:xfrm>
            <a:custGeom>
              <a:rect b="b" l="l" r="r" t="t"/>
              <a:pathLst>
                <a:path extrusionOk="0" h="121" w="68">
                  <a:moveTo>
                    <a:pt x="26" y="0"/>
                  </a:moveTo>
                  <a:lnTo>
                    <a:pt x="61" y="0"/>
                  </a:lnTo>
                  <a:lnTo>
                    <a:pt x="45" y="38"/>
                  </a:lnTo>
                  <a:lnTo>
                    <a:pt x="68" y="38"/>
                  </a:lnTo>
                  <a:lnTo>
                    <a:pt x="14" y="121"/>
                  </a:lnTo>
                  <a:lnTo>
                    <a:pt x="26" y="66"/>
                  </a:lnTo>
                  <a:lnTo>
                    <a:pt x="0" y="66"/>
                  </a:lnTo>
                  <a:lnTo>
                    <a:pt x="26"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130" name="Google Shape;1130;p95"/>
          <p:cNvGrpSpPr/>
          <p:nvPr/>
        </p:nvGrpSpPr>
        <p:grpSpPr>
          <a:xfrm>
            <a:off x="5317574" y="3110722"/>
            <a:ext cx="259556" cy="259519"/>
            <a:chOff x="3398838" y="2894014"/>
            <a:chExt cx="346075" cy="346025"/>
          </a:xfrm>
        </p:grpSpPr>
        <p:sp>
          <p:nvSpPr>
            <p:cNvPr id="1131" name="Google Shape;1131;p95"/>
            <p:cNvSpPr/>
            <p:nvPr/>
          </p:nvSpPr>
          <p:spPr>
            <a:xfrm>
              <a:off x="36099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2" name="Google Shape;1132;p95"/>
            <p:cNvSpPr/>
            <p:nvPr/>
          </p:nvSpPr>
          <p:spPr>
            <a:xfrm>
              <a:off x="3624263" y="2976564"/>
              <a:ext cx="120650" cy="219075"/>
            </a:xfrm>
            <a:custGeom>
              <a:rect b="b" l="l" r="r" t="t"/>
              <a:pathLst>
                <a:path extrusionOk="0" h="58" w="32">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3" name="Google Shape;1133;p95"/>
            <p:cNvSpPr/>
            <p:nvPr/>
          </p:nvSpPr>
          <p:spPr>
            <a:xfrm>
              <a:off x="34448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4" name="Google Shape;1134;p95"/>
            <p:cNvSpPr/>
            <p:nvPr/>
          </p:nvSpPr>
          <p:spPr>
            <a:xfrm>
              <a:off x="3398838" y="2976564"/>
              <a:ext cx="120650" cy="219075"/>
            </a:xfrm>
            <a:custGeom>
              <a:rect b="b" l="l" r="r" t="t"/>
              <a:pathLst>
                <a:path extrusionOk="0" h="58" w="32">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5" name="Google Shape;1135;p95"/>
            <p:cNvSpPr/>
            <p:nvPr/>
          </p:nvSpPr>
          <p:spPr>
            <a:xfrm>
              <a:off x="3489326" y="2940051"/>
              <a:ext cx="165100" cy="134938"/>
            </a:xfrm>
            <a:custGeom>
              <a:rect b="b" l="l" r="r" t="t"/>
              <a:pathLst>
                <a:path extrusionOk="0" h="85" w="104">
                  <a:moveTo>
                    <a:pt x="47" y="28"/>
                  </a:moveTo>
                  <a:lnTo>
                    <a:pt x="0" y="0"/>
                  </a:lnTo>
                  <a:lnTo>
                    <a:pt x="0" y="57"/>
                  </a:lnTo>
                  <a:lnTo>
                    <a:pt x="47" y="85"/>
                  </a:lnTo>
                  <a:lnTo>
                    <a:pt x="104" y="57"/>
                  </a:lnTo>
                  <a:lnTo>
                    <a:pt x="104" y="0"/>
                  </a:lnTo>
                  <a:lnTo>
                    <a:pt x="47" y="28"/>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36" name="Google Shape;1136;p95"/>
            <p:cNvSpPr/>
            <p:nvPr/>
          </p:nvSpPr>
          <p:spPr>
            <a:xfrm>
              <a:off x="3489326" y="2894014"/>
              <a:ext cx="165100" cy="90488"/>
            </a:xfrm>
            <a:custGeom>
              <a:rect b="b" l="l" r="r" t="t"/>
              <a:pathLst>
                <a:path extrusionOk="0" h="57" w="104">
                  <a:moveTo>
                    <a:pt x="52" y="0"/>
                  </a:moveTo>
                  <a:lnTo>
                    <a:pt x="0" y="29"/>
                  </a:lnTo>
                  <a:lnTo>
                    <a:pt x="47" y="57"/>
                  </a:lnTo>
                  <a:lnTo>
                    <a:pt x="104" y="29"/>
                  </a:lnTo>
                  <a:lnTo>
                    <a:pt x="52"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1137" name="Google Shape;1137;p95"/>
            <p:cNvCxnSpPr/>
            <p:nvPr/>
          </p:nvCxnSpPr>
          <p:spPr>
            <a:xfrm>
              <a:off x="3563938" y="2984501"/>
              <a:ext cx="0" cy="90600"/>
            </a:xfrm>
            <a:prstGeom prst="straightConnector1">
              <a:avLst/>
            </a:prstGeom>
            <a:noFill/>
            <a:ln cap="flat" cmpd="sng" w="12700">
              <a:solidFill>
                <a:srgbClr val="3F3F3F"/>
              </a:solidFill>
              <a:prstDash val="solid"/>
              <a:round/>
              <a:headEnd len="med" w="med" type="none"/>
              <a:tailEnd len="med" w="med" type="none"/>
            </a:ln>
          </p:spPr>
        </p:cxnSp>
      </p:grpSp>
      <p:sp>
        <p:nvSpPr>
          <p:cNvPr id="1138" name="Google Shape;1138;p95"/>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1139" name="Google Shape;1139;p95"/>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pic>
        <p:nvPicPr>
          <p:cNvPr id="1145" name="Google Shape;1145;p96"/>
          <p:cNvPicPr preferRelativeResize="0"/>
          <p:nvPr/>
        </p:nvPicPr>
        <p:blipFill rotWithShape="1">
          <a:blip r:embed="rId3">
            <a:alphaModFix/>
          </a:blip>
          <a:srcRect b="18742" l="0" r="0" t="4381"/>
          <a:stretch/>
        </p:blipFill>
        <p:spPr>
          <a:xfrm>
            <a:off x="0" y="0"/>
            <a:ext cx="9144000" cy="4686301"/>
          </a:xfrm>
          <a:prstGeom prst="rect">
            <a:avLst/>
          </a:prstGeom>
          <a:noFill/>
          <a:ln>
            <a:noFill/>
          </a:ln>
        </p:spPr>
      </p:pic>
      <p:sp>
        <p:nvSpPr>
          <p:cNvPr id="1146" name="Google Shape;1146;p96"/>
          <p:cNvSpPr/>
          <p:nvPr/>
        </p:nvSpPr>
        <p:spPr>
          <a:xfrm>
            <a:off x="0" y="0"/>
            <a:ext cx="9144000" cy="4686300"/>
          </a:xfrm>
          <a:custGeom>
            <a:rect b="b" l="l" r="r" t="t"/>
            <a:pathLst>
              <a:path extrusionOk="0" h="6248400" w="12192000">
                <a:moveTo>
                  <a:pt x="0" y="0"/>
                </a:moveTo>
                <a:lnTo>
                  <a:pt x="12192000" y="0"/>
                </a:lnTo>
                <a:lnTo>
                  <a:pt x="12192000" y="6248400"/>
                </a:lnTo>
                <a:lnTo>
                  <a:pt x="0" y="6248400"/>
                </a:lnTo>
                <a:lnTo>
                  <a:pt x="0" y="4874668"/>
                </a:lnTo>
                <a:lnTo>
                  <a:pt x="6096001" y="4874668"/>
                </a:lnTo>
                <a:cubicBezTo>
                  <a:pt x="6972115" y="4874668"/>
                  <a:pt x="7682345" y="4164438"/>
                  <a:pt x="7682345" y="3288324"/>
                </a:cubicBezTo>
                <a:cubicBezTo>
                  <a:pt x="7682345" y="2412210"/>
                  <a:pt x="6972115" y="1701980"/>
                  <a:pt x="6096001" y="1701980"/>
                </a:cubicBezTo>
                <a:lnTo>
                  <a:pt x="0" y="1701980"/>
                </a:lnTo>
                <a:close/>
              </a:path>
            </a:pathLst>
          </a:custGeom>
          <a:gradFill>
            <a:gsLst>
              <a:gs pos="0">
                <a:srgbClr val="FFFFFF">
                  <a:alpha val="74901"/>
                </a:srgbClr>
              </a:gs>
              <a:gs pos="100000">
                <a:srgbClr val="D8D8D8">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47" name="Google Shape;1147;p96"/>
          <p:cNvSpPr/>
          <p:nvPr/>
        </p:nvSpPr>
        <p:spPr>
          <a:xfrm flipH="1" rot="5400000">
            <a:off x="1691059" y="-414699"/>
            <a:ext cx="2379600" cy="5761800"/>
          </a:xfrm>
          <a:prstGeom prst="round2SameRect">
            <a:avLst>
              <a:gd fmla="val 50000" name="adj1"/>
              <a:gd fmla="val 0" name="adj2"/>
            </a:avLst>
          </a:prstGeom>
          <a:gradFill>
            <a:gsLst>
              <a:gs pos="0">
                <a:srgbClr val="7F7F7F">
                  <a:alpha val="72941"/>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48" name="Google Shape;1148;p96"/>
          <p:cNvSpPr/>
          <p:nvPr/>
        </p:nvSpPr>
        <p:spPr>
          <a:xfrm>
            <a:off x="3382241" y="1276483"/>
            <a:ext cx="2379600" cy="2379600"/>
          </a:xfrm>
          <a:prstGeom prst="ellipse">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49" name="Google Shape;1149;p96"/>
          <p:cNvSpPr txBox="1"/>
          <p:nvPr>
            <p:ph type="title"/>
          </p:nvPr>
        </p:nvSpPr>
        <p:spPr>
          <a:xfrm>
            <a:off x="3580505" y="1952104"/>
            <a:ext cx="1733100" cy="11637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i="1" lang="en" sz="2100">
                <a:solidFill>
                  <a:schemeClr val="lt1"/>
                </a:solidFill>
              </a:rPr>
              <a:t>Candidate Nomination &amp;</a:t>
            </a:r>
            <a:endParaRPr i="1" sz="2100">
              <a:solidFill>
                <a:schemeClr val="lt1"/>
              </a:solidFill>
            </a:endParaRPr>
          </a:p>
          <a:p>
            <a:pPr indent="0" lvl="0" marL="0" rtl="0" algn="ctr">
              <a:lnSpc>
                <a:spcPct val="90000"/>
              </a:lnSpc>
              <a:spcBef>
                <a:spcPts val="0"/>
              </a:spcBef>
              <a:spcAft>
                <a:spcPts val="0"/>
              </a:spcAft>
              <a:buClr>
                <a:schemeClr val="dk1"/>
              </a:buClr>
              <a:buSzPts val="1100"/>
              <a:buFont typeface="Arial"/>
              <a:buNone/>
            </a:pPr>
            <a:r>
              <a:rPr i="1" lang="en" sz="2100">
                <a:solidFill>
                  <a:schemeClr val="lt1"/>
                </a:solidFill>
              </a:rPr>
              <a:t>Scrutiny</a:t>
            </a:r>
            <a:endParaRPr i="1" sz="2100">
              <a:solidFill>
                <a:schemeClr val="lt1"/>
              </a:solidFill>
            </a:endParaRPr>
          </a:p>
        </p:txBody>
      </p:sp>
      <p:sp>
        <p:nvSpPr>
          <p:cNvPr id="1150" name="Google Shape;1150;p96"/>
          <p:cNvSpPr/>
          <p:nvPr/>
        </p:nvSpPr>
        <p:spPr>
          <a:xfrm>
            <a:off x="204850" y="1889150"/>
            <a:ext cx="3044100" cy="115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i="1" lang="en" sz="1200">
                <a:solidFill>
                  <a:schemeClr val="lt1"/>
                </a:solidFill>
                <a:latin typeface="Calibri"/>
                <a:ea typeface="Calibri"/>
                <a:cs typeface="Calibri"/>
                <a:sym typeface="Calibri"/>
              </a:rPr>
              <a:t>A facility that has been provided to the Returning Officer to digitize the nomination form received physically for the nomination. Here RO can perform all the nomination management process followed  during nomination and post nomination like nomination, upload of affidavit, multiple nomination, scrutiny, marking of validity, allotment of symbol and finalization of list.</a:t>
            </a:r>
            <a:endParaRPr i="1" sz="1200">
              <a:solidFill>
                <a:schemeClr val="lt1"/>
              </a:solidFill>
              <a:latin typeface="Calibri"/>
              <a:ea typeface="Calibri"/>
              <a:cs typeface="Calibri"/>
              <a:sym typeface="Calibri"/>
            </a:endParaRPr>
          </a:p>
        </p:txBody>
      </p:sp>
      <p:sp>
        <p:nvSpPr>
          <p:cNvPr id="1151" name="Google Shape;1151;p96"/>
          <p:cNvSpPr/>
          <p:nvPr/>
        </p:nvSpPr>
        <p:spPr>
          <a:xfrm>
            <a:off x="5132944" y="1421926"/>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52" name="Google Shape;1152;p96"/>
          <p:cNvSpPr/>
          <p:nvPr/>
        </p:nvSpPr>
        <p:spPr>
          <a:xfrm>
            <a:off x="5447351" y="2151835"/>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53" name="Google Shape;1153;p96"/>
          <p:cNvSpPr/>
          <p:nvPr/>
        </p:nvSpPr>
        <p:spPr>
          <a:xfrm>
            <a:off x="5132944" y="2926092"/>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54" name="Google Shape;1154;p96"/>
          <p:cNvSpPr txBox="1"/>
          <p:nvPr/>
        </p:nvSpPr>
        <p:spPr>
          <a:xfrm>
            <a:off x="6000750" y="1570135"/>
            <a:ext cx="2743200" cy="1662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Apply multiple nomination.</a:t>
            </a:r>
            <a:endParaRPr i="1" sz="1200">
              <a:solidFill>
                <a:schemeClr val="dk1"/>
              </a:solidFill>
            </a:endParaRPr>
          </a:p>
        </p:txBody>
      </p:sp>
      <p:sp>
        <p:nvSpPr>
          <p:cNvPr id="1155" name="Google Shape;1155;p96"/>
          <p:cNvSpPr txBox="1"/>
          <p:nvPr/>
        </p:nvSpPr>
        <p:spPr>
          <a:xfrm>
            <a:off x="6284831" y="2300043"/>
            <a:ext cx="24591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Digitization of physically received forms.</a:t>
            </a:r>
            <a:endParaRPr i="1" sz="1200">
              <a:solidFill>
                <a:schemeClr val="dk1"/>
              </a:solidFill>
            </a:endParaRPr>
          </a:p>
        </p:txBody>
      </p:sp>
      <p:sp>
        <p:nvSpPr>
          <p:cNvPr id="1156" name="Google Shape;1156;p96"/>
          <p:cNvSpPr txBox="1"/>
          <p:nvPr/>
        </p:nvSpPr>
        <p:spPr>
          <a:xfrm>
            <a:off x="6000750" y="3074300"/>
            <a:ext cx="22530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Upload Affidavit and counter affidavit.</a:t>
            </a:r>
            <a:endParaRPr i="1" sz="1200">
              <a:solidFill>
                <a:schemeClr val="dk1"/>
              </a:solidFill>
            </a:endParaRPr>
          </a:p>
        </p:txBody>
      </p:sp>
      <p:cxnSp>
        <p:nvCxnSpPr>
          <p:cNvPr id="1157" name="Google Shape;1157;p96"/>
          <p:cNvCxnSpPr/>
          <p:nvPr/>
        </p:nvCxnSpPr>
        <p:spPr>
          <a:xfrm>
            <a:off x="6284831" y="2093009"/>
            <a:ext cx="2859000" cy="0"/>
          </a:xfrm>
          <a:prstGeom prst="straightConnector1">
            <a:avLst/>
          </a:prstGeom>
          <a:noFill/>
          <a:ln cap="flat" cmpd="sng" w="9525">
            <a:solidFill>
              <a:srgbClr val="595959"/>
            </a:solidFill>
            <a:prstDash val="dash"/>
            <a:miter lim="800000"/>
            <a:headEnd len="sm" w="sm" type="none"/>
            <a:tailEnd len="sm" w="sm" type="none"/>
          </a:ln>
        </p:spPr>
      </p:cxnSp>
      <p:cxnSp>
        <p:nvCxnSpPr>
          <p:cNvPr id="1158" name="Google Shape;1158;p96"/>
          <p:cNvCxnSpPr/>
          <p:nvPr/>
        </p:nvCxnSpPr>
        <p:spPr>
          <a:xfrm>
            <a:off x="6284831" y="2853371"/>
            <a:ext cx="2859000" cy="0"/>
          </a:xfrm>
          <a:prstGeom prst="straightConnector1">
            <a:avLst/>
          </a:prstGeom>
          <a:noFill/>
          <a:ln cap="flat" cmpd="sng" w="9525">
            <a:solidFill>
              <a:srgbClr val="595959"/>
            </a:solidFill>
            <a:prstDash val="dash"/>
            <a:miter lim="800000"/>
            <a:headEnd len="sm" w="sm" type="none"/>
            <a:tailEnd len="sm" w="sm" type="none"/>
          </a:ln>
        </p:spPr>
      </p:cxnSp>
      <p:grpSp>
        <p:nvGrpSpPr>
          <p:cNvPr id="1159" name="Google Shape;1159;p96"/>
          <p:cNvGrpSpPr/>
          <p:nvPr/>
        </p:nvGrpSpPr>
        <p:grpSpPr>
          <a:xfrm>
            <a:off x="5317573" y="1623820"/>
            <a:ext cx="259557" cy="225028"/>
            <a:chOff x="8447088" y="2925764"/>
            <a:chExt cx="346076" cy="300038"/>
          </a:xfrm>
        </p:grpSpPr>
        <p:sp>
          <p:nvSpPr>
            <p:cNvPr id="1160" name="Google Shape;1160;p96"/>
            <p:cNvSpPr/>
            <p:nvPr/>
          </p:nvSpPr>
          <p:spPr>
            <a:xfrm>
              <a:off x="8447088" y="3030539"/>
              <a:ext cx="76200"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61" name="Google Shape;1161;p96"/>
            <p:cNvSpPr/>
            <p:nvPr/>
          </p:nvSpPr>
          <p:spPr>
            <a:xfrm>
              <a:off x="8718551" y="3030539"/>
              <a:ext cx="74613"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62" name="Google Shape;1162;p96"/>
            <p:cNvSpPr/>
            <p:nvPr/>
          </p:nvSpPr>
          <p:spPr>
            <a:xfrm>
              <a:off x="8567738" y="3030539"/>
              <a:ext cx="104775" cy="195263"/>
            </a:xfrm>
            <a:custGeom>
              <a:rect b="b" l="l" r="r" t="t"/>
              <a:pathLst>
                <a:path extrusionOk="0" h="52" w="28">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63" name="Google Shape;1163;p96"/>
            <p:cNvSpPr/>
            <p:nvPr/>
          </p:nvSpPr>
          <p:spPr>
            <a:xfrm>
              <a:off x="8462963" y="2955926"/>
              <a:ext cx="44450"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64" name="Google Shape;1164;p96"/>
            <p:cNvSpPr/>
            <p:nvPr/>
          </p:nvSpPr>
          <p:spPr>
            <a:xfrm>
              <a:off x="8732838" y="2955926"/>
              <a:ext cx="46038"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65" name="Google Shape;1165;p96"/>
            <p:cNvSpPr/>
            <p:nvPr/>
          </p:nvSpPr>
          <p:spPr>
            <a:xfrm>
              <a:off x="8583613" y="2925764"/>
              <a:ext cx="74613" cy="74613"/>
            </a:xfrm>
            <a:custGeom>
              <a:rect b="b" l="l" r="r" t="t"/>
              <a:pathLst>
                <a:path extrusionOk="0" h="20" w="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166" name="Google Shape;1166;p96"/>
          <p:cNvGrpSpPr/>
          <p:nvPr/>
        </p:nvGrpSpPr>
        <p:grpSpPr>
          <a:xfrm>
            <a:off x="5645077" y="2336465"/>
            <a:ext cx="233362" cy="259556"/>
            <a:chOff x="5578475" y="5060951"/>
            <a:chExt cx="311150" cy="346075"/>
          </a:xfrm>
        </p:grpSpPr>
        <p:sp>
          <p:nvSpPr>
            <p:cNvPr id="1167" name="Google Shape;1167;p96"/>
            <p:cNvSpPr/>
            <p:nvPr/>
          </p:nvSpPr>
          <p:spPr>
            <a:xfrm>
              <a:off x="5578475" y="5060951"/>
              <a:ext cx="311150" cy="346075"/>
            </a:xfrm>
            <a:custGeom>
              <a:rect b="b" l="l" r="r" t="t"/>
              <a:pathLst>
                <a:path extrusionOk="0" h="92" w="83">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68" name="Google Shape;1168;p96"/>
            <p:cNvSpPr/>
            <p:nvPr/>
          </p:nvSpPr>
          <p:spPr>
            <a:xfrm>
              <a:off x="5672138" y="5106988"/>
              <a:ext cx="107950" cy="192088"/>
            </a:xfrm>
            <a:custGeom>
              <a:rect b="b" l="l" r="r" t="t"/>
              <a:pathLst>
                <a:path extrusionOk="0" h="121" w="68">
                  <a:moveTo>
                    <a:pt x="26" y="0"/>
                  </a:moveTo>
                  <a:lnTo>
                    <a:pt x="61" y="0"/>
                  </a:lnTo>
                  <a:lnTo>
                    <a:pt x="45" y="38"/>
                  </a:lnTo>
                  <a:lnTo>
                    <a:pt x="68" y="38"/>
                  </a:lnTo>
                  <a:lnTo>
                    <a:pt x="14" y="121"/>
                  </a:lnTo>
                  <a:lnTo>
                    <a:pt x="26" y="66"/>
                  </a:lnTo>
                  <a:lnTo>
                    <a:pt x="0" y="66"/>
                  </a:lnTo>
                  <a:lnTo>
                    <a:pt x="26"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169" name="Google Shape;1169;p96"/>
          <p:cNvGrpSpPr/>
          <p:nvPr/>
        </p:nvGrpSpPr>
        <p:grpSpPr>
          <a:xfrm>
            <a:off x="5317574" y="3110722"/>
            <a:ext cx="259556" cy="259519"/>
            <a:chOff x="3398838" y="2894014"/>
            <a:chExt cx="346075" cy="346025"/>
          </a:xfrm>
        </p:grpSpPr>
        <p:sp>
          <p:nvSpPr>
            <p:cNvPr id="1170" name="Google Shape;1170;p96"/>
            <p:cNvSpPr/>
            <p:nvPr/>
          </p:nvSpPr>
          <p:spPr>
            <a:xfrm>
              <a:off x="36099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71" name="Google Shape;1171;p96"/>
            <p:cNvSpPr/>
            <p:nvPr/>
          </p:nvSpPr>
          <p:spPr>
            <a:xfrm>
              <a:off x="3624263" y="2976564"/>
              <a:ext cx="120650" cy="219075"/>
            </a:xfrm>
            <a:custGeom>
              <a:rect b="b" l="l" r="r" t="t"/>
              <a:pathLst>
                <a:path extrusionOk="0" h="58" w="32">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72" name="Google Shape;1172;p96"/>
            <p:cNvSpPr/>
            <p:nvPr/>
          </p:nvSpPr>
          <p:spPr>
            <a:xfrm>
              <a:off x="34448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73" name="Google Shape;1173;p96"/>
            <p:cNvSpPr/>
            <p:nvPr/>
          </p:nvSpPr>
          <p:spPr>
            <a:xfrm>
              <a:off x="3398838" y="2976564"/>
              <a:ext cx="120650" cy="219075"/>
            </a:xfrm>
            <a:custGeom>
              <a:rect b="b" l="l" r="r" t="t"/>
              <a:pathLst>
                <a:path extrusionOk="0" h="58" w="32">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74" name="Google Shape;1174;p96"/>
            <p:cNvSpPr/>
            <p:nvPr/>
          </p:nvSpPr>
          <p:spPr>
            <a:xfrm>
              <a:off x="3489326" y="2940051"/>
              <a:ext cx="165100" cy="134938"/>
            </a:xfrm>
            <a:custGeom>
              <a:rect b="b" l="l" r="r" t="t"/>
              <a:pathLst>
                <a:path extrusionOk="0" h="85" w="104">
                  <a:moveTo>
                    <a:pt x="47" y="28"/>
                  </a:moveTo>
                  <a:lnTo>
                    <a:pt x="0" y="0"/>
                  </a:lnTo>
                  <a:lnTo>
                    <a:pt x="0" y="57"/>
                  </a:lnTo>
                  <a:lnTo>
                    <a:pt x="47" y="85"/>
                  </a:lnTo>
                  <a:lnTo>
                    <a:pt x="104" y="57"/>
                  </a:lnTo>
                  <a:lnTo>
                    <a:pt x="104" y="0"/>
                  </a:lnTo>
                  <a:lnTo>
                    <a:pt x="47" y="28"/>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75" name="Google Shape;1175;p96"/>
            <p:cNvSpPr/>
            <p:nvPr/>
          </p:nvSpPr>
          <p:spPr>
            <a:xfrm>
              <a:off x="3489326" y="2894014"/>
              <a:ext cx="165100" cy="90488"/>
            </a:xfrm>
            <a:custGeom>
              <a:rect b="b" l="l" r="r" t="t"/>
              <a:pathLst>
                <a:path extrusionOk="0" h="57" w="104">
                  <a:moveTo>
                    <a:pt x="52" y="0"/>
                  </a:moveTo>
                  <a:lnTo>
                    <a:pt x="0" y="29"/>
                  </a:lnTo>
                  <a:lnTo>
                    <a:pt x="47" y="57"/>
                  </a:lnTo>
                  <a:lnTo>
                    <a:pt x="104" y="29"/>
                  </a:lnTo>
                  <a:lnTo>
                    <a:pt x="52"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1176" name="Google Shape;1176;p96"/>
            <p:cNvCxnSpPr/>
            <p:nvPr/>
          </p:nvCxnSpPr>
          <p:spPr>
            <a:xfrm>
              <a:off x="3563938" y="2984501"/>
              <a:ext cx="0" cy="90600"/>
            </a:xfrm>
            <a:prstGeom prst="straightConnector1">
              <a:avLst/>
            </a:prstGeom>
            <a:noFill/>
            <a:ln cap="flat" cmpd="sng" w="12700">
              <a:solidFill>
                <a:srgbClr val="3F3F3F"/>
              </a:solidFill>
              <a:prstDash val="solid"/>
              <a:round/>
              <a:headEnd len="med" w="med" type="none"/>
              <a:tailEnd len="med" w="med" type="none"/>
            </a:ln>
          </p:spPr>
        </p:cxnSp>
      </p:grpSp>
      <p:sp>
        <p:nvSpPr>
          <p:cNvPr id="1177" name="Google Shape;1177;p96"/>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1178" name="Google Shape;1178;p96"/>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pic>
        <p:nvPicPr>
          <p:cNvPr id="1184" name="Google Shape;1184;p97"/>
          <p:cNvPicPr preferRelativeResize="0"/>
          <p:nvPr/>
        </p:nvPicPr>
        <p:blipFill rotWithShape="1">
          <a:blip r:embed="rId3">
            <a:alphaModFix/>
          </a:blip>
          <a:srcRect b="18742" l="0" r="0" t="4381"/>
          <a:stretch/>
        </p:blipFill>
        <p:spPr>
          <a:xfrm>
            <a:off x="0" y="0"/>
            <a:ext cx="9144000" cy="4686301"/>
          </a:xfrm>
          <a:prstGeom prst="rect">
            <a:avLst/>
          </a:prstGeom>
          <a:noFill/>
          <a:ln>
            <a:noFill/>
          </a:ln>
        </p:spPr>
      </p:pic>
      <p:sp>
        <p:nvSpPr>
          <p:cNvPr id="1185" name="Google Shape;1185;p97"/>
          <p:cNvSpPr/>
          <p:nvPr/>
        </p:nvSpPr>
        <p:spPr>
          <a:xfrm>
            <a:off x="0" y="0"/>
            <a:ext cx="9144000" cy="4686300"/>
          </a:xfrm>
          <a:custGeom>
            <a:rect b="b" l="l" r="r" t="t"/>
            <a:pathLst>
              <a:path extrusionOk="0" h="6248400" w="12192000">
                <a:moveTo>
                  <a:pt x="0" y="0"/>
                </a:moveTo>
                <a:lnTo>
                  <a:pt x="12192000" y="0"/>
                </a:lnTo>
                <a:lnTo>
                  <a:pt x="12192000" y="6248400"/>
                </a:lnTo>
                <a:lnTo>
                  <a:pt x="0" y="6248400"/>
                </a:lnTo>
                <a:lnTo>
                  <a:pt x="0" y="4874668"/>
                </a:lnTo>
                <a:lnTo>
                  <a:pt x="6096001" y="4874668"/>
                </a:lnTo>
                <a:cubicBezTo>
                  <a:pt x="6972115" y="4874668"/>
                  <a:pt x="7682345" y="4164438"/>
                  <a:pt x="7682345" y="3288324"/>
                </a:cubicBezTo>
                <a:cubicBezTo>
                  <a:pt x="7682345" y="2412210"/>
                  <a:pt x="6972115" y="1701980"/>
                  <a:pt x="6096001" y="1701980"/>
                </a:cubicBezTo>
                <a:lnTo>
                  <a:pt x="0" y="1701980"/>
                </a:lnTo>
                <a:close/>
              </a:path>
            </a:pathLst>
          </a:custGeom>
          <a:gradFill>
            <a:gsLst>
              <a:gs pos="0">
                <a:srgbClr val="FFFFFF">
                  <a:alpha val="74901"/>
                </a:srgbClr>
              </a:gs>
              <a:gs pos="100000">
                <a:srgbClr val="D8D8D8">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86" name="Google Shape;1186;p97"/>
          <p:cNvSpPr/>
          <p:nvPr/>
        </p:nvSpPr>
        <p:spPr>
          <a:xfrm flipH="1" rot="5400000">
            <a:off x="1691059" y="-414699"/>
            <a:ext cx="2379600" cy="5761800"/>
          </a:xfrm>
          <a:prstGeom prst="round2SameRect">
            <a:avLst>
              <a:gd fmla="val 50000" name="adj1"/>
              <a:gd fmla="val 0" name="adj2"/>
            </a:avLst>
          </a:prstGeom>
          <a:gradFill>
            <a:gsLst>
              <a:gs pos="0">
                <a:srgbClr val="7F7F7F">
                  <a:alpha val="72941"/>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87" name="Google Shape;1187;p97"/>
          <p:cNvSpPr/>
          <p:nvPr/>
        </p:nvSpPr>
        <p:spPr>
          <a:xfrm>
            <a:off x="3382241" y="1276483"/>
            <a:ext cx="2379600" cy="2379600"/>
          </a:xfrm>
          <a:prstGeom prst="ellipse">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88" name="Google Shape;1188;p97"/>
          <p:cNvSpPr txBox="1"/>
          <p:nvPr>
            <p:ph type="title"/>
          </p:nvPr>
        </p:nvSpPr>
        <p:spPr>
          <a:xfrm>
            <a:off x="3471875" y="2104500"/>
            <a:ext cx="1931400" cy="5817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i="1" lang="en" sz="2100">
                <a:solidFill>
                  <a:schemeClr val="lt1"/>
                </a:solidFill>
              </a:rPr>
              <a:t>Permission Management</a:t>
            </a:r>
            <a:endParaRPr i="1" sz="2100">
              <a:solidFill>
                <a:schemeClr val="lt1"/>
              </a:solidFill>
            </a:endParaRPr>
          </a:p>
        </p:txBody>
      </p:sp>
      <p:sp>
        <p:nvSpPr>
          <p:cNvPr id="1189" name="Google Shape;1189;p97"/>
          <p:cNvSpPr/>
          <p:nvPr/>
        </p:nvSpPr>
        <p:spPr>
          <a:xfrm>
            <a:off x="204850" y="1889150"/>
            <a:ext cx="3044100" cy="115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i="1" lang="en">
                <a:solidFill>
                  <a:schemeClr val="lt1"/>
                </a:solidFill>
                <a:latin typeface="Calibri"/>
                <a:ea typeface="Calibri"/>
                <a:cs typeface="Calibri"/>
                <a:sym typeface="Calibri"/>
              </a:rPr>
              <a:t>Permission module allows the candidates, political parties or any representatives of the candidate to apply online for the permission for meetings, rallies, temporary offices, and others through SUVIDHA Portal.</a:t>
            </a:r>
            <a:endParaRPr i="1">
              <a:solidFill>
                <a:schemeClr val="lt1"/>
              </a:solidFill>
              <a:latin typeface="Calibri"/>
              <a:ea typeface="Calibri"/>
              <a:cs typeface="Calibri"/>
              <a:sym typeface="Calibri"/>
            </a:endParaRPr>
          </a:p>
        </p:txBody>
      </p:sp>
      <p:sp>
        <p:nvSpPr>
          <p:cNvPr id="1190" name="Google Shape;1190;p97"/>
          <p:cNvSpPr/>
          <p:nvPr/>
        </p:nvSpPr>
        <p:spPr>
          <a:xfrm>
            <a:off x="5132944" y="1421926"/>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91" name="Google Shape;1191;p97"/>
          <p:cNvSpPr/>
          <p:nvPr/>
        </p:nvSpPr>
        <p:spPr>
          <a:xfrm>
            <a:off x="5447351" y="2151835"/>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92" name="Google Shape;1192;p97"/>
          <p:cNvSpPr/>
          <p:nvPr/>
        </p:nvSpPr>
        <p:spPr>
          <a:xfrm>
            <a:off x="5132944" y="2926092"/>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93" name="Google Shape;1193;p97"/>
          <p:cNvSpPr txBox="1"/>
          <p:nvPr/>
        </p:nvSpPr>
        <p:spPr>
          <a:xfrm>
            <a:off x="6000750" y="1570135"/>
            <a:ext cx="27432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Assignment of Nodal in Master Data for similar type of permission.</a:t>
            </a:r>
            <a:endParaRPr i="1" sz="1200">
              <a:solidFill>
                <a:schemeClr val="dk1"/>
              </a:solidFill>
            </a:endParaRPr>
          </a:p>
        </p:txBody>
      </p:sp>
      <p:sp>
        <p:nvSpPr>
          <p:cNvPr id="1194" name="Google Shape;1194;p97"/>
          <p:cNvSpPr txBox="1"/>
          <p:nvPr/>
        </p:nvSpPr>
        <p:spPr>
          <a:xfrm>
            <a:off x="6284831" y="2300043"/>
            <a:ext cx="24591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Quick response in case of multiple approving authority.</a:t>
            </a:r>
            <a:endParaRPr i="1" sz="1200">
              <a:solidFill>
                <a:schemeClr val="dk1"/>
              </a:solidFill>
            </a:endParaRPr>
          </a:p>
        </p:txBody>
      </p:sp>
      <p:sp>
        <p:nvSpPr>
          <p:cNvPr id="1195" name="Google Shape;1195;p97"/>
          <p:cNvSpPr txBox="1"/>
          <p:nvPr/>
        </p:nvSpPr>
        <p:spPr>
          <a:xfrm>
            <a:off x="6000750" y="3074300"/>
            <a:ext cx="22530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Easily digitization of physical form. </a:t>
            </a:r>
            <a:endParaRPr i="1" sz="1200">
              <a:solidFill>
                <a:schemeClr val="dk1"/>
              </a:solidFill>
            </a:endParaRPr>
          </a:p>
        </p:txBody>
      </p:sp>
      <p:cxnSp>
        <p:nvCxnSpPr>
          <p:cNvPr id="1196" name="Google Shape;1196;p97"/>
          <p:cNvCxnSpPr/>
          <p:nvPr/>
        </p:nvCxnSpPr>
        <p:spPr>
          <a:xfrm>
            <a:off x="6284831" y="2093009"/>
            <a:ext cx="2859000" cy="0"/>
          </a:xfrm>
          <a:prstGeom prst="straightConnector1">
            <a:avLst/>
          </a:prstGeom>
          <a:noFill/>
          <a:ln cap="flat" cmpd="sng" w="9525">
            <a:solidFill>
              <a:srgbClr val="595959"/>
            </a:solidFill>
            <a:prstDash val="dash"/>
            <a:miter lim="800000"/>
            <a:headEnd len="sm" w="sm" type="none"/>
            <a:tailEnd len="sm" w="sm" type="none"/>
          </a:ln>
        </p:spPr>
      </p:cxnSp>
      <p:cxnSp>
        <p:nvCxnSpPr>
          <p:cNvPr id="1197" name="Google Shape;1197;p97"/>
          <p:cNvCxnSpPr/>
          <p:nvPr/>
        </p:nvCxnSpPr>
        <p:spPr>
          <a:xfrm>
            <a:off x="6284831" y="2853371"/>
            <a:ext cx="2859000" cy="0"/>
          </a:xfrm>
          <a:prstGeom prst="straightConnector1">
            <a:avLst/>
          </a:prstGeom>
          <a:noFill/>
          <a:ln cap="flat" cmpd="sng" w="9525">
            <a:solidFill>
              <a:srgbClr val="595959"/>
            </a:solidFill>
            <a:prstDash val="dash"/>
            <a:miter lim="800000"/>
            <a:headEnd len="sm" w="sm" type="none"/>
            <a:tailEnd len="sm" w="sm" type="none"/>
          </a:ln>
        </p:spPr>
      </p:cxnSp>
      <p:grpSp>
        <p:nvGrpSpPr>
          <p:cNvPr id="1198" name="Google Shape;1198;p97"/>
          <p:cNvGrpSpPr/>
          <p:nvPr/>
        </p:nvGrpSpPr>
        <p:grpSpPr>
          <a:xfrm>
            <a:off x="5317573" y="1623820"/>
            <a:ext cx="259557" cy="225028"/>
            <a:chOff x="8447088" y="2925764"/>
            <a:chExt cx="346076" cy="300038"/>
          </a:xfrm>
        </p:grpSpPr>
        <p:sp>
          <p:nvSpPr>
            <p:cNvPr id="1199" name="Google Shape;1199;p97"/>
            <p:cNvSpPr/>
            <p:nvPr/>
          </p:nvSpPr>
          <p:spPr>
            <a:xfrm>
              <a:off x="8447088" y="3030539"/>
              <a:ext cx="76200"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00" name="Google Shape;1200;p97"/>
            <p:cNvSpPr/>
            <p:nvPr/>
          </p:nvSpPr>
          <p:spPr>
            <a:xfrm>
              <a:off x="8718551" y="3030539"/>
              <a:ext cx="74613"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01" name="Google Shape;1201;p97"/>
            <p:cNvSpPr/>
            <p:nvPr/>
          </p:nvSpPr>
          <p:spPr>
            <a:xfrm>
              <a:off x="8567738" y="3030539"/>
              <a:ext cx="104775" cy="195263"/>
            </a:xfrm>
            <a:custGeom>
              <a:rect b="b" l="l" r="r" t="t"/>
              <a:pathLst>
                <a:path extrusionOk="0" h="52" w="28">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02" name="Google Shape;1202;p97"/>
            <p:cNvSpPr/>
            <p:nvPr/>
          </p:nvSpPr>
          <p:spPr>
            <a:xfrm>
              <a:off x="8462963" y="2955926"/>
              <a:ext cx="44450"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03" name="Google Shape;1203;p97"/>
            <p:cNvSpPr/>
            <p:nvPr/>
          </p:nvSpPr>
          <p:spPr>
            <a:xfrm>
              <a:off x="8732838" y="2955926"/>
              <a:ext cx="46038"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04" name="Google Shape;1204;p97"/>
            <p:cNvSpPr/>
            <p:nvPr/>
          </p:nvSpPr>
          <p:spPr>
            <a:xfrm>
              <a:off x="8583613" y="2925764"/>
              <a:ext cx="74613" cy="74613"/>
            </a:xfrm>
            <a:custGeom>
              <a:rect b="b" l="l" r="r" t="t"/>
              <a:pathLst>
                <a:path extrusionOk="0" h="20" w="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205" name="Google Shape;1205;p97"/>
          <p:cNvGrpSpPr/>
          <p:nvPr/>
        </p:nvGrpSpPr>
        <p:grpSpPr>
          <a:xfrm>
            <a:off x="5645077" y="2336465"/>
            <a:ext cx="233362" cy="259556"/>
            <a:chOff x="5578475" y="5060951"/>
            <a:chExt cx="311150" cy="346075"/>
          </a:xfrm>
        </p:grpSpPr>
        <p:sp>
          <p:nvSpPr>
            <p:cNvPr id="1206" name="Google Shape;1206;p97"/>
            <p:cNvSpPr/>
            <p:nvPr/>
          </p:nvSpPr>
          <p:spPr>
            <a:xfrm>
              <a:off x="5578475" y="5060951"/>
              <a:ext cx="311150" cy="346075"/>
            </a:xfrm>
            <a:custGeom>
              <a:rect b="b" l="l" r="r" t="t"/>
              <a:pathLst>
                <a:path extrusionOk="0" h="92" w="83">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07" name="Google Shape;1207;p97"/>
            <p:cNvSpPr/>
            <p:nvPr/>
          </p:nvSpPr>
          <p:spPr>
            <a:xfrm>
              <a:off x="5672138" y="5106988"/>
              <a:ext cx="107950" cy="192088"/>
            </a:xfrm>
            <a:custGeom>
              <a:rect b="b" l="l" r="r" t="t"/>
              <a:pathLst>
                <a:path extrusionOk="0" h="121" w="68">
                  <a:moveTo>
                    <a:pt x="26" y="0"/>
                  </a:moveTo>
                  <a:lnTo>
                    <a:pt x="61" y="0"/>
                  </a:lnTo>
                  <a:lnTo>
                    <a:pt x="45" y="38"/>
                  </a:lnTo>
                  <a:lnTo>
                    <a:pt x="68" y="38"/>
                  </a:lnTo>
                  <a:lnTo>
                    <a:pt x="14" y="121"/>
                  </a:lnTo>
                  <a:lnTo>
                    <a:pt x="26" y="66"/>
                  </a:lnTo>
                  <a:lnTo>
                    <a:pt x="0" y="66"/>
                  </a:lnTo>
                  <a:lnTo>
                    <a:pt x="26"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208" name="Google Shape;1208;p97"/>
          <p:cNvGrpSpPr/>
          <p:nvPr/>
        </p:nvGrpSpPr>
        <p:grpSpPr>
          <a:xfrm>
            <a:off x="5317574" y="3110722"/>
            <a:ext cx="259556" cy="259519"/>
            <a:chOff x="3398838" y="2894014"/>
            <a:chExt cx="346075" cy="346025"/>
          </a:xfrm>
        </p:grpSpPr>
        <p:sp>
          <p:nvSpPr>
            <p:cNvPr id="1209" name="Google Shape;1209;p97"/>
            <p:cNvSpPr/>
            <p:nvPr/>
          </p:nvSpPr>
          <p:spPr>
            <a:xfrm>
              <a:off x="36099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10" name="Google Shape;1210;p97"/>
            <p:cNvSpPr/>
            <p:nvPr/>
          </p:nvSpPr>
          <p:spPr>
            <a:xfrm>
              <a:off x="3624263" y="2976564"/>
              <a:ext cx="120650" cy="219075"/>
            </a:xfrm>
            <a:custGeom>
              <a:rect b="b" l="l" r="r" t="t"/>
              <a:pathLst>
                <a:path extrusionOk="0" h="58" w="32">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11" name="Google Shape;1211;p97"/>
            <p:cNvSpPr/>
            <p:nvPr/>
          </p:nvSpPr>
          <p:spPr>
            <a:xfrm>
              <a:off x="34448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12" name="Google Shape;1212;p97"/>
            <p:cNvSpPr/>
            <p:nvPr/>
          </p:nvSpPr>
          <p:spPr>
            <a:xfrm>
              <a:off x="3398838" y="2976564"/>
              <a:ext cx="120650" cy="219075"/>
            </a:xfrm>
            <a:custGeom>
              <a:rect b="b" l="l" r="r" t="t"/>
              <a:pathLst>
                <a:path extrusionOk="0" h="58" w="32">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13" name="Google Shape;1213;p97"/>
            <p:cNvSpPr/>
            <p:nvPr/>
          </p:nvSpPr>
          <p:spPr>
            <a:xfrm>
              <a:off x="3489326" y="2940051"/>
              <a:ext cx="165100" cy="134938"/>
            </a:xfrm>
            <a:custGeom>
              <a:rect b="b" l="l" r="r" t="t"/>
              <a:pathLst>
                <a:path extrusionOk="0" h="85" w="104">
                  <a:moveTo>
                    <a:pt x="47" y="28"/>
                  </a:moveTo>
                  <a:lnTo>
                    <a:pt x="0" y="0"/>
                  </a:lnTo>
                  <a:lnTo>
                    <a:pt x="0" y="57"/>
                  </a:lnTo>
                  <a:lnTo>
                    <a:pt x="47" y="85"/>
                  </a:lnTo>
                  <a:lnTo>
                    <a:pt x="104" y="57"/>
                  </a:lnTo>
                  <a:lnTo>
                    <a:pt x="104" y="0"/>
                  </a:lnTo>
                  <a:lnTo>
                    <a:pt x="47" y="28"/>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14" name="Google Shape;1214;p97"/>
            <p:cNvSpPr/>
            <p:nvPr/>
          </p:nvSpPr>
          <p:spPr>
            <a:xfrm>
              <a:off x="3489326" y="2894014"/>
              <a:ext cx="165100" cy="90488"/>
            </a:xfrm>
            <a:custGeom>
              <a:rect b="b" l="l" r="r" t="t"/>
              <a:pathLst>
                <a:path extrusionOk="0" h="57" w="104">
                  <a:moveTo>
                    <a:pt x="52" y="0"/>
                  </a:moveTo>
                  <a:lnTo>
                    <a:pt x="0" y="29"/>
                  </a:lnTo>
                  <a:lnTo>
                    <a:pt x="47" y="57"/>
                  </a:lnTo>
                  <a:lnTo>
                    <a:pt x="104" y="29"/>
                  </a:lnTo>
                  <a:lnTo>
                    <a:pt x="52"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1215" name="Google Shape;1215;p97"/>
            <p:cNvCxnSpPr/>
            <p:nvPr/>
          </p:nvCxnSpPr>
          <p:spPr>
            <a:xfrm>
              <a:off x="3563938" y="2984501"/>
              <a:ext cx="0" cy="90600"/>
            </a:xfrm>
            <a:prstGeom prst="straightConnector1">
              <a:avLst/>
            </a:prstGeom>
            <a:noFill/>
            <a:ln cap="flat" cmpd="sng" w="12700">
              <a:solidFill>
                <a:srgbClr val="3F3F3F"/>
              </a:solidFill>
              <a:prstDash val="solid"/>
              <a:round/>
              <a:headEnd len="med" w="med" type="none"/>
              <a:tailEnd len="med" w="med" type="none"/>
            </a:ln>
          </p:spPr>
        </p:cxnSp>
      </p:grpSp>
      <p:sp>
        <p:nvSpPr>
          <p:cNvPr id="1216" name="Google Shape;1216;p97"/>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1217" name="Google Shape;1217;p97"/>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pic>
        <p:nvPicPr>
          <p:cNvPr id="1223" name="Google Shape;1223;p98"/>
          <p:cNvPicPr preferRelativeResize="0"/>
          <p:nvPr/>
        </p:nvPicPr>
        <p:blipFill rotWithShape="1">
          <a:blip r:embed="rId3">
            <a:alphaModFix/>
          </a:blip>
          <a:srcRect b="18742" l="0" r="0" t="4381"/>
          <a:stretch/>
        </p:blipFill>
        <p:spPr>
          <a:xfrm>
            <a:off x="0" y="0"/>
            <a:ext cx="9144000" cy="4686301"/>
          </a:xfrm>
          <a:prstGeom prst="rect">
            <a:avLst/>
          </a:prstGeom>
          <a:noFill/>
          <a:ln>
            <a:noFill/>
          </a:ln>
        </p:spPr>
      </p:pic>
      <p:sp>
        <p:nvSpPr>
          <p:cNvPr id="1224" name="Google Shape;1224;p98"/>
          <p:cNvSpPr/>
          <p:nvPr/>
        </p:nvSpPr>
        <p:spPr>
          <a:xfrm>
            <a:off x="0" y="0"/>
            <a:ext cx="9144000" cy="4686300"/>
          </a:xfrm>
          <a:custGeom>
            <a:rect b="b" l="l" r="r" t="t"/>
            <a:pathLst>
              <a:path extrusionOk="0" h="6248400" w="12192000">
                <a:moveTo>
                  <a:pt x="0" y="0"/>
                </a:moveTo>
                <a:lnTo>
                  <a:pt x="12192000" y="0"/>
                </a:lnTo>
                <a:lnTo>
                  <a:pt x="12192000" y="6248400"/>
                </a:lnTo>
                <a:lnTo>
                  <a:pt x="0" y="6248400"/>
                </a:lnTo>
                <a:lnTo>
                  <a:pt x="0" y="4874668"/>
                </a:lnTo>
                <a:lnTo>
                  <a:pt x="6096001" y="4874668"/>
                </a:lnTo>
                <a:cubicBezTo>
                  <a:pt x="6972115" y="4874668"/>
                  <a:pt x="7682345" y="4164438"/>
                  <a:pt x="7682345" y="3288324"/>
                </a:cubicBezTo>
                <a:cubicBezTo>
                  <a:pt x="7682345" y="2412210"/>
                  <a:pt x="6972115" y="1701980"/>
                  <a:pt x="6096001" y="1701980"/>
                </a:cubicBezTo>
                <a:lnTo>
                  <a:pt x="0" y="1701980"/>
                </a:lnTo>
                <a:close/>
              </a:path>
            </a:pathLst>
          </a:custGeom>
          <a:gradFill>
            <a:gsLst>
              <a:gs pos="0">
                <a:srgbClr val="FFFFFF">
                  <a:alpha val="74901"/>
                </a:srgbClr>
              </a:gs>
              <a:gs pos="100000">
                <a:srgbClr val="D8D8D8">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25" name="Google Shape;1225;p98"/>
          <p:cNvSpPr/>
          <p:nvPr/>
        </p:nvSpPr>
        <p:spPr>
          <a:xfrm flipH="1" rot="5400000">
            <a:off x="1691059" y="-414699"/>
            <a:ext cx="2379600" cy="5761800"/>
          </a:xfrm>
          <a:prstGeom prst="round2SameRect">
            <a:avLst>
              <a:gd fmla="val 50000" name="adj1"/>
              <a:gd fmla="val 0" name="adj2"/>
            </a:avLst>
          </a:prstGeom>
          <a:gradFill>
            <a:gsLst>
              <a:gs pos="0">
                <a:srgbClr val="7F7F7F">
                  <a:alpha val="72941"/>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26" name="Google Shape;1226;p98"/>
          <p:cNvSpPr/>
          <p:nvPr/>
        </p:nvSpPr>
        <p:spPr>
          <a:xfrm>
            <a:off x="3382241" y="1276483"/>
            <a:ext cx="2379600" cy="2379600"/>
          </a:xfrm>
          <a:prstGeom prst="ellipse">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27" name="Google Shape;1227;p98"/>
          <p:cNvSpPr txBox="1"/>
          <p:nvPr>
            <p:ph type="title"/>
          </p:nvPr>
        </p:nvSpPr>
        <p:spPr>
          <a:xfrm>
            <a:off x="3471875" y="2024133"/>
            <a:ext cx="1931400" cy="8727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i="1" lang="en" sz="2100">
                <a:solidFill>
                  <a:schemeClr val="lt1"/>
                </a:solidFill>
              </a:rPr>
              <a:t>Nodal App</a:t>
            </a:r>
            <a:endParaRPr i="1" sz="2100">
              <a:solidFill>
                <a:schemeClr val="lt1"/>
              </a:solidFill>
            </a:endParaRPr>
          </a:p>
          <a:p>
            <a:pPr indent="0" lvl="0" marL="0" rtl="0" algn="ctr">
              <a:lnSpc>
                <a:spcPct val="90000"/>
              </a:lnSpc>
              <a:spcBef>
                <a:spcPts val="0"/>
              </a:spcBef>
              <a:spcAft>
                <a:spcPts val="0"/>
              </a:spcAft>
              <a:buClr>
                <a:schemeClr val="dk1"/>
              </a:buClr>
              <a:buSzPts val="1100"/>
              <a:buFont typeface="Arial"/>
              <a:buNone/>
            </a:pPr>
            <a:r>
              <a:rPr i="1" lang="en" sz="2100">
                <a:solidFill>
                  <a:schemeClr val="lt1"/>
                </a:solidFill>
              </a:rPr>
              <a:t>for</a:t>
            </a:r>
            <a:endParaRPr i="1" sz="2100">
              <a:solidFill>
                <a:schemeClr val="lt1"/>
              </a:solidFill>
            </a:endParaRPr>
          </a:p>
          <a:p>
            <a:pPr indent="0" lvl="0" marL="0" rtl="0" algn="ctr">
              <a:lnSpc>
                <a:spcPct val="90000"/>
              </a:lnSpc>
              <a:spcBef>
                <a:spcPts val="0"/>
              </a:spcBef>
              <a:spcAft>
                <a:spcPts val="0"/>
              </a:spcAft>
              <a:buClr>
                <a:schemeClr val="dk1"/>
              </a:buClr>
              <a:buSzPts val="1100"/>
              <a:buFont typeface="Arial"/>
              <a:buNone/>
            </a:pPr>
            <a:r>
              <a:rPr i="1" lang="en" sz="2100">
                <a:solidFill>
                  <a:schemeClr val="lt1"/>
                </a:solidFill>
              </a:rPr>
              <a:t>Nodal Officer</a:t>
            </a:r>
            <a:endParaRPr i="1" sz="2100">
              <a:solidFill>
                <a:schemeClr val="lt1"/>
              </a:solidFill>
            </a:endParaRPr>
          </a:p>
        </p:txBody>
      </p:sp>
      <p:sp>
        <p:nvSpPr>
          <p:cNvPr id="1228" name="Google Shape;1228;p98"/>
          <p:cNvSpPr/>
          <p:nvPr/>
        </p:nvSpPr>
        <p:spPr>
          <a:xfrm>
            <a:off x="204850" y="1889150"/>
            <a:ext cx="3044100" cy="115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i="1" lang="en">
                <a:solidFill>
                  <a:schemeClr val="lt1"/>
                </a:solidFill>
                <a:latin typeface="Calibri"/>
                <a:ea typeface="Calibri"/>
                <a:cs typeface="Calibri"/>
                <a:sym typeface="Calibri"/>
              </a:rPr>
              <a:t>This app is designed for the Nodal officer of the different department assigned for the permission during the MCC to approve the permission. This app help the nodal officer by making data </a:t>
            </a:r>
            <a:r>
              <a:rPr i="1" lang="en">
                <a:solidFill>
                  <a:schemeClr val="lt1"/>
                </a:solidFill>
                <a:latin typeface="Calibri"/>
                <a:ea typeface="Calibri"/>
                <a:cs typeface="Calibri"/>
                <a:sym typeface="Calibri"/>
              </a:rPr>
              <a:t>accessible</a:t>
            </a:r>
            <a:r>
              <a:rPr i="1" lang="en">
                <a:solidFill>
                  <a:schemeClr val="lt1"/>
                </a:solidFill>
                <a:latin typeface="Calibri"/>
                <a:ea typeface="Calibri"/>
                <a:cs typeface="Calibri"/>
                <a:sym typeface="Calibri"/>
              </a:rPr>
              <a:t> and efficient to take decision.</a:t>
            </a:r>
            <a:endParaRPr i="1">
              <a:solidFill>
                <a:schemeClr val="lt1"/>
              </a:solidFill>
              <a:latin typeface="Calibri"/>
              <a:ea typeface="Calibri"/>
              <a:cs typeface="Calibri"/>
              <a:sym typeface="Calibri"/>
            </a:endParaRPr>
          </a:p>
        </p:txBody>
      </p:sp>
      <p:sp>
        <p:nvSpPr>
          <p:cNvPr id="1229" name="Google Shape;1229;p98"/>
          <p:cNvSpPr/>
          <p:nvPr/>
        </p:nvSpPr>
        <p:spPr>
          <a:xfrm>
            <a:off x="5132944" y="1421926"/>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30" name="Google Shape;1230;p98"/>
          <p:cNvSpPr/>
          <p:nvPr/>
        </p:nvSpPr>
        <p:spPr>
          <a:xfrm>
            <a:off x="5447351" y="2151835"/>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31" name="Google Shape;1231;p98"/>
          <p:cNvSpPr/>
          <p:nvPr/>
        </p:nvSpPr>
        <p:spPr>
          <a:xfrm>
            <a:off x="5132944" y="2926092"/>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32" name="Google Shape;1232;p98"/>
          <p:cNvSpPr txBox="1"/>
          <p:nvPr/>
        </p:nvSpPr>
        <p:spPr>
          <a:xfrm>
            <a:off x="6000750" y="1570135"/>
            <a:ext cx="27432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Easy for quick response of the assigned nodal officer.</a:t>
            </a:r>
            <a:endParaRPr i="1" sz="1200">
              <a:solidFill>
                <a:schemeClr val="dk1"/>
              </a:solidFill>
            </a:endParaRPr>
          </a:p>
        </p:txBody>
      </p:sp>
      <p:sp>
        <p:nvSpPr>
          <p:cNvPr id="1233" name="Google Shape;1233;p98"/>
          <p:cNvSpPr txBox="1"/>
          <p:nvPr/>
        </p:nvSpPr>
        <p:spPr>
          <a:xfrm>
            <a:off x="6284831" y="2300043"/>
            <a:ext cx="2459100" cy="498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Nodal can accept / reject with comment and add the NOC if required.</a:t>
            </a:r>
            <a:endParaRPr i="1" sz="1200">
              <a:solidFill>
                <a:schemeClr val="dk1"/>
              </a:solidFill>
            </a:endParaRPr>
          </a:p>
        </p:txBody>
      </p:sp>
      <p:sp>
        <p:nvSpPr>
          <p:cNvPr id="1234" name="Google Shape;1234;p98"/>
          <p:cNvSpPr txBox="1"/>
          <p:nvPr/>
        </p:nvSpPr>
        <p:spPr>
          <a:xfrm>
            <a:off x="6000750" y="3074300"/>
            <a:ext cx="22530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Nodal can view the RO decision and attached document.</a:t>
            </a:r>
            <a:endParaRPr i="1" sz="1200">
              <a:solidFill>
                <a:schemeClr val="dk1"/>
              </a:solidFill>
            </a:endParaRPr>
          </a:p>
        </p:txBody>
      </p:sp>
      <p:cxnSp>
        <p:nvCxnSpPr>
          <p:cNvPr id="1235" name="Google Shape;1235;p98"/>
          <p:cNvCxnSpPr/>
          <p:nvPr/>
        </p:nvCxnSpPr>
        <p:spPr>
          <a:xfrm>
            <a:off x="6284831" y="2093009"/>
            <a:ext cx="2859000" cy="0"/>
          </a:xfrm>
          <a:prstGeom prst="straightConnector1">
            <a:avLst/>
          </a:prstGeom>
          <a:noFill/>
          <a:ln cap="flat" cmpd="sng" w="9525">
            <a:solidFill>
              <a:srgbClr val="595959"/>
            </a:solidFill>
            <a:prstDash val="dash"/>
            <a:miter lim="800000"/>
            <a:headEnd len="sm" w="sm" type="none"/>
            <a:tailEnd len="sm" w="sm" type="none"/>
          </a:ln>
        </p:spPr>
      </p:cxnSp>
      <p:cxnSp>
        <p:nvCxnSpPr>
          <p:cNvPr id="1236" name="Google Shape;1236;p98"/>
          <p:cNvCxnSpPr/>
          <p:nvPr/>
        </p:nvCxnSpPr>
        <p:spPr>
          <a:xfrm>
            <a:off x="6284831" y="2853371"/>
            <a:ext cx="2859000" cy="0"/>
          </a:xfrm>
          <a:prstGeom prst="straightConnector1">
            <a:avLst/>
          </a:prstGeom>
          <a:noFill/>
          <a:ln cap="flat" cmpd="sng" w="9525">
            <a:solidFill>
              <a:srgbClr val="595959"/>
            </a:solidFill>
            <a:prstDash val="dash"/>
            <a:miter lim="800000"/>
            <a:headEnd len="sm" w="sm" type="none"/>
            <a:tailEnd len="sm" w="sm" type="none"/>
          </a:ln>
        </p:spPr>
      </p:cxnSp>
      <p:grpSp>
        <p:nvGrpSpPr>
          <p:cNvPr id="1237" name="Google Shape;1237;p98"/>
          <p:cNvGrpSpPr/>
          <p:nvPr/>
        </p:nvGrpSpPr>
        <p:grpSpPr>
          <a:xfrm>
            <a:off x="5317573" y="1623820"/>
            <a:ext cx="259557" cy="225028"/>
            <a:chOff x="8447088" y="2925764"/>
            <a:chExt cx="346076" cy="300038"/>
          </a:xfrm>
        </p:grpSpPr>
        <p:sp>
          <p:nvSpPr>
            <p:cNvPr id="1238" name="Google Shape;1238;p98"/>
            <p:cNvSpPr/>
            <p:nvPr/>
          </p:nvSpPr>
          <p:spPr>
            <a:xfrm>
              <a:off x="8447088" y="3030539"/>
              <a:ext cx="76200"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39" name="Google Shape;1239;p98"/>
            <p:cNvSpPr/>
            <p:nvPr/>
          </p:nvSpPr>
          <p:spPr>
            <a:xfrm>
              <a:off x="8718551" y="3030539"/>
              <a:ext cx="74613"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40" name="Google Shape;1240;p98"/>
            <p:cNvSpPr/>
            <p:nvPr/>
          </p:nvSpPr>
          <p:spPr>
            <a:xfrm>
              <a:off x="8567738" y="3030539"/>
              <a:ext cx="104775" cy="195263"/>
            </a:xfrm>
            <a:custGeom>
              <a:rect b="b" l="l" r="r" t="t"/>
              <a:pathLst>
                <a:path extrusionOk="0" h="52" w="28">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41" name="Google Shape;1241;p98"/>
            <p:cNvSpPr/>
            <p:nvPr/>
          </p:nvSpPr>
          <p:spPr>
            <a:xfrm>
              <a:off x="8462963" y="2955926"/>
              <a:ext cx="44450"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42" name="Google Shape;1242;p98"/>
            <p:cNvSpPr/>
            <p:nvPr/>
          </p:nvSpPr>
          <p:spPr>
            <a:xfrm>
              <a:off x="8732838" y="2955926"/>
              <a:ext cx="46038"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43" name="Google Shape;1243;p98"/>
            <p:cNvSpPr/>
            <p:nvPr/>
          </p:nvSpPr>
          <p:spPr>
            <a:xfrm>
              <a:off x="8583613" y="2925764"/>
              <a:ext cx="74613" cy="74613"/>
            </a:xfrm>
            <a:custGeom>
              <a:rect b="b" l="l" r="r" t="t"/>
              <a:pathLst>
                <a:path extrusionOk="0" h="20" w="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244" name="Google Shape;1244;p98"/>
          <p:cNvGrpSpPr/>
          <p:nvPr/>
        </p:nvGrpSpPr>
        <p:grpSpPr>
          <a:xfrm>
            <a:off x="5645077" y="2336465"/>
            <a:ext cx="233362" cy="259556"/>
            <a:chOff x="5578475" y="5060951"/>
            <a:chExt cx="311150" cy="346075"/>
          </a:xfrm>
        </p:grpSpPr>
        <p:sp>
          <p:nvSpPr>
            <p:cNvPr id="1245" name="Google Shape;1245;p98"/>
            <p:cNvSpPr/>
            <p:nvPr/>
          </p:nvSpPr>
          <p:spPr>
            <a:xfrm>
              <a:off x="5578475" y="5060951"/>
              <a:ext cx="311150" cy="346075"/>
            </a:xfrm>
            <a:custGeom>
              <a:rect b="b" l="l" r="r" t="t"/>
              <a:pathLst>
                <a:path extrusionOk="0" h="92" w="83">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46" name="Google Shape;1246;p98"/>
            <p:cNvSpPr/>
            <p:nvPr/>
          </p:nvSpPr>
          <p:spPr>
            <a:xfrm>
              <a:off x="5672138" y="5106988"/>
              <a:ext cx="107950" cy="192088"/>
            </a:xfrm>
            <a:custGeom>
              <a:rect b="b" l="l" r="r" t="t"/>
              <a:pathLst>
                <a:path extrusionOk="0" h="121" w="68">
                  <a:moveTo>
                    <a:pt x="26" y="0"/>
                  </a:moveTo>
                  <a:lnTo>
                    <a:pt x="61" y="0"/>
                  </a:lnTo>
                  <a:lnTo>
                    <a:pt x="45" y="38"/>
                  </a:lnTo>
                  <a:lnTo>
                    <a:pt x="68" y="38"/>
                  </a:lnTo>
                  <a:lnTo>
                    <a:pt x="14" y="121"/>
                  </a:lnTo>
                  <a:lnTo>
                    <a:pt x="26" y="66"/>
                  </a:lnTo>
                  <a:lnTo>
                    <a:pt x="0" y="66"/>
                  </a:lnTo>
                  <a:lnTo>
                    <a:pt x="26"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247" name="Google Shape;1247;p98"/>
          <p:cNvGrpSpPr/>
          <p:nvPr/>
        </p:nvGrpSpPr>
        <p:grpSpPr>
          <a:xfrm>
            <a:off x="5317574" y="3110722"/>
            <a:ext cx="259556" cy="259519"/>
            <a:chOff x="3398838" y="2894014"/>
            <a:chExt cx="346075" cy="346025"/>
          </a:xfrm>
        </p:grpSpPr>
        <p:sp>
          <p:nvSpPr>
            <p:cNvPr id="1248" name="Google Shape;1248;p98"/>
            <p:cNvSpPr/>
            <p:nvPr/>
          </p:nvSpPr>
          <p:spPr>
            <a:xfrm>
              <a:off x="36099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49" name="Google Shape;1249;p98"/>
            <p:cNvSpPr/>
            <p:nvPr/>
          </p:nvSpPr>
          <p:spPr>
            <a:xfrm>
              <a:off x="3624263" y="2976564"/>
              <a:ext cx="120650" cy="219075"/>
            </a:xfrm>
            <a:custGeom>
              <a:rect b="b" l="l" r="r" t="t"/>
              <a:pathLst>
                <a:path extrusionOk="0" h="58" w="32">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0" name="Google Shape;1250;p98"/>
            <p:cNvSpPr/>
            <p:nvPr/>
          </p:nvSpPr>
          <p:spPr>
            <a:xfrm>
              <a:off x="34448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1" name="Google Shape;1251;p98"/>
            <p:cNvSpPr/>
            <p:nvPr/>
          </p:nvSpPr>
          <p:spPr>
            <a:xfrm>
              <a:off x="3398838" y="2976564"/>
              <a:ext cx="120650" cy="219075"/>
            </a:xfrm>
            <a:custGeom>
              <a:rect b="b" l="l" r="r" t="t"/>
              <a:pathLst>
                <a:path extrusionOk="0" h="58" w="32">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2" name="Google Shape;1252;p98"/>
            <p:cNvSpPr/>
            <p:nvPr/>
          </p:nvSpPr>
          <p:spPr>
            <a:xfrm>
              <a:off x="3489326" y="2940051"/>
              <a:ext cx="165100" cy="134938"/>
            </a:xfrm>
            <a:custGeom>
              <a:rect b="b" l="l" r="r" t="t"/>
              <a:pathLst>
                <a:path extrusionOk="0" h="85" w="104">
                  <a:moveTo>
                    <a:pt x="47" y="28"/>
                  </a:moveTo>
                  <a:lnTo>
                    <a:pt x="0" y="0"/>
                  </a:lnTo>
                  <a:lnTo>
                    <a:pt x="0" y="57"/>
                  </a:lnTo>
                  <a:lnTo>
                    <a:pt x="47" y="85"/>
                  </a:lnTo>
                  <a:lnTo>
                    <a:pt x="104" y="57"/>
                  </a:lnTo>
                  <a:lnTo>
                    <a:pt x="104" y="0"/>
                  </a:lnTo>
                  <a:lnTo>
                    <a:pt x="47" y="28"/>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3" name="Google Shape;1253;p98"/>
            <p:cNvSpPr/>
            <p:nvPr/>
          </p:nvSpPr>
          <p:spPr>
            <a:xfrm>
              <a:off x="3489326" y="2894014"/>
              <a:ext cx="165100" cy="90488"/>
            </a:xfrm>
            <a:custGeom>
              <a:rect b="b" l="l" r="r" t="t"/>
              <a:pathLst>
                <a:path extrusionOk="0" h="57" w="104">
                  <a:moveTo>
                    <a:pt x="52" y="0"/>
                  </a:moveTo>
                  <a:lnTo>
                    <a:pt x="0" y="29"/>
                  </a:lnTo>
                  <a:lnTo>
                    <a:pt x="47" y="57"/>
                  </a:lnTo>
                  <a:lnTo>
                    <a:pt x="104" y="29"/>
                  </a:lnTo>
                  <a:lnTo>
                    <a:pt x="52"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1254" name="Google Shape;1254;p98"/>
            <p:cNvCxnSpPr/>
            <p:nvPr/>
          </p:nvCxnSpPr>
          <p:spPr>
            <a:xfrm>
              <a:off x="3563938" y="2984501"/>
              <a:ext cx="0" cy="90600"/>
            </a:xfrm>
            <a:prstGeom prst="straightConnector1">
              <a:avLst/>
            </a:prstGeom>
            <a:noFill/>
            <a:ln cap="flat" cmpd="sng" w="12700">
              <a:solidFill>
                <a:srgbClr val="3F3F3F"/>
              </a:solidFill>
              <a:prstDash val="solid"/>
              <a:round/>
              <a:headEnd len="med" w="med" type="none"/>
              <a:tailEnd len="med" w="med" type="none"/>
            </a:ln>
          </p:spPr>
        </p:cxnSp>
      </p:grpSp>
      <p:sp>
        <p:nvSpPr>
          <p:cNvPr id="1255" name="Google Shape;1255;p98"/>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1256" name="Google Shape;1256;p98"/>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pic>
        <p:nvPicPr>
          <p:cNvPr id="1262" name="Google Shape;1262;p99"/>
          <p:cNvPicPr preferRelativeResize="0"/>
          <p:nvPr/>
        </p:nvPicPr>
        <p:blipFill rotWithShape="1">
          <a:blip r:embed="rId3">
            <a:alphaModFix/>
          </a:blip>
          <a:srcRect b="18742" l="0" r="0" t="4381"/>
          <a:stretch/>
        </p:blipFill>
        <p:spPr>
          <a:xfrm>
            <a:off x="0" y="0"/>
            <a:ext cx="9144000" cy="4686301"/>
          </a:xfrm>
          <a:prstGeom prst="rect">
            <a:avLst/>
          </a:prstGeom>
          <a:noFill/>
          <a:ln>
            <a:noFill/>
          </a:ln>
        </p:spPr>
      </p:pic>
      <p:sp>
        <p:nvSpPr>
          <p:cNvPr id="1263" name="Google Shape;1263;p99"/>
          <p:cNvSpPr/>
          <p:nvPr/>
        </p:nvSpPr>
        <p:spPr>
          <a:xfrm>
            <a:off x="0" y="0"/>
            <a:ext cx="9144000" cy="4686300"/>
          </a:xfrm>
          <a:custGeom>
            <a:rect b="b" l="l" r="r" t="t"/>
            <a:pathLst>
              <a:path extrusionOk="0" h="6248400" w="12192000">
                <a:moveTo>
                  <a:pt x="0" y="0"/>
                </a:moveTo>
                <a:lnTo>
                  <a:pt x="12192000" y="0"/>
                </a:lnTo>
                <a:lnTo>
                  <a:pt x="12192000" y="6248400"/>
                </a:lnTo>
                <a:lnTo>
                  <a:pt x="0" y="6248400"/>
                </a:lnTo>
                <a:lnTo>
                  <a:pt x="0" y="4874668"/>
                </a:lnTo>
                <a:lnTo>
                  <a:pt x="6096001" y="4874668"/>
                </a:lnTo>
                <a:cubicBezTo>
                  <a:pt x="6972115" y="4874668"/>
                  <a:pt x="7682345" y="4164438"/>
                  <a:pt x="7682345" y="3288324"/>
                </a:cubicBezTo>
                <a:cubicBezTo>
                  <a:pt x="7682345" y="2412210"/>
                  <a:pt x="6972115" y="1701980"/>
                  <a:pt x="6096001" y="1701980"/>
                </a:cubicBezTo>
                <a:lnTo>
                  <a:pt x="0" y="1701980"/>
                </a:lnTo>
                <a:close/>
              </a:path>
            </a:pathLst>
          </a:custGeom>
          <a:gradFill>
            <a:gsLst>
              <a:gs pos="0">
                <a:srgbClr val="FFFFFF">
                  <a:alpha val="74901"/>
                </a:srgbClr>
              </a:gs>
              <a:gs pos="100000">
                <a:srgbClr val="D8D8D8">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64" name="Google Shape;1264;p99"/>
          <p:cNvSpPr/>
          <p:nvPr/>
        </p:nvSpPr>
        <p:spPr>
          <a:xfrm flipH="1" rot="5400000">
            <a:off x="1691059" y="-414699"/>
            <a:ext cx="2379600" cy="5761800"/>
          </a:xfrm>
          <a:prstGeom prst="round2SameRect">
            <a:avLst>
              <a:gd fmla="val 50000" name="adj1"/>
              <a:gd fmla="val 0" name="adj2"/>
            </a:avLst>
          </a:prstGeom>
          <a:gradFill>
            <a:gsLst>
              <a:gs pos="0">
                <a:srgbClr val="7F7F7F">
                  <a:alpha val="72941"/>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65" name="Google Shape;1265;p99"/>
          <p:cNvSpPr/>
          <p:nvPr/>
        </p:nvSpPr>
        <p:spPr>
          <a:xfrm>
            <a:off x="3382241" y="1276483"/>
            <a:ext cx="2379600" cy="2379600"/>
          </a:xfrm>
          <a:prstGeom prst="ellipse">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66" name="Google Shape;1266;p99"/>
          <p:cNvSpPr txBox="1"/>
          <p:nvPr>
            <p:ph type="title"/>
          </p:nvPr>
        </p:nvSpPr>
        <p:spPr>
          <a:xfrm>
            <a:off x="3318748" y="2092288"/>
            <a:ext cx="2253000" cy="7482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i="1" lang="en" sz="1800">
                <a:solidFill>
                  <a:schemeClr val="lt1"/>
                </a:solidFill>
              </a:rPr>
              <a:t>Candidate App</a:t>
            </a:r>
            <a:endParaRPr i="1" sz="1800">
              <a:solidFill>
                <a:schemeClr val="lt1"/>
              </a:solidFill>
            </a:endParaRPr>
          </a:p>
          <a:p>
            <a:pPr indent="0" lvl="0" marL="0" rtl="0" algn="ctr">
              <a:lnSpc>
                <a:spcPct val="90000"/>
              </a:lnSpc>
              <a:spcBef>
                <a:spcPts val="0"/>
              </a:spcBef>
              <a:spcAft>
                <a:spcPts val="0"/>
              </a:spcAft>
              <a:buClr>
                <a:schemeClr val="dk1"/>
              </a:buClr>
              <a:buSzPts val="1100"/>
              <a:buFont typeface="Arial"/>
              <a:buNone/>
            </a:pPr>
            <a:r>
              <a:rPr i="1" lang="en" sz="1800">
                <a:solidFill>
                  <a:schemeClr val="lt1"/>
                </a:solidFill>
              </a:rPr>
              <a:t>for</a:t>
            </a:r>
            <a:endParaRPr i="1" sz="1800">
              <a:solidFill>
                <a:schemeClr val="lt1"/>
              </a:solidFill>
            </a:endParaRPr>
          </a:p>
          <a:p>
            <a:pPr indent="0" lvl="0" marL="0" rtl="0" algn="ctr">
              <a:lnSpc>
                <a:spcPct val="90000"/>
              </a:lnSpc>
              <a:spcBef>
                <a:spcPts val="0"/>
              </a:spcBef>
              <a:spcAft>
                <a:spcPts val="0"/>
              </a:spcAft>
              <a:buClr>
                <a:schemeClr val="dk1"/>
              </a:buClr>
              <a:buSzPts val="1100"/>
              <a:buFont typeface="Arial"/>
              <a:buNone/>
            </a:pPr>
            <a:r>
              <a:rPr i="1" lang="en" sz="1800">
                <a:solidFill>
                  <a:schemeClr val="lt1"/>
                </a:solidFill>
              </a:rPr>
              <a:t>Candidate</a:t>
            </a:r>
            <a:endParaRPr i="1" sz="1800">
              <a:solidFill>
                <a:schemeClr val="lt1"/>
              </a:solidFill>
            </a:endParaRPr>
          </a:p>
        </p:txBody>
      </p:sp>
      <p:sp>
        <p:nvSpPr>
          <p:cNvPr id="1267" name="Google Shape;1267;p99"/>
          <p:cNvSpPr/>
          <p:nvPr/>
        </p:nvSpPr>
        <p:spPr>
          <a:xfrm>
            <a:off x="204850" y="1889150"/>
            <a:ext cx="3044100" cy="115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i="1" lang="en">
                <a:solidFill>
                  <a:schemeClr val="lt1"/>
                </a:solidFill>
                <a:latin typeface="Calibri"/>
                <a:ea typeface="Calibri"/>
                <a:cs typeface="Calibri"/>
                <a:sym typeface="Calibri"/>
              </a:rPr>
              <a:t>This app is designed with purpose to provide status of all the applied nomination and permission requests.</a:t>
            </a:r>
            <a:endParaRPr i="1">
              <a:solidFill>
                <a:schemeClr val="lt1"/>
              </a:solidFill>
              <a:latin typeface="Calibri"/>
              <a:ea typeface="Calibri"/>
              <a:cs typeface="Calibri"/>
              <a:sym typeface="Calibri"/>
            </a:endParaRPr>
          </a:p>
        </p:txBody>
      </p:sp>
      <p:sp>
        <p:nvSpPr>
          <p:cNvPr id="1268" name="Google Shape;1268;p99"/>
          <p:cNvSpPr/>
          <p:nvPr/>
        </p:nvSpPr>
        <p:spPr>
          <a:xfrm>
            <a:off x="5132944" y="1421926"/>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69" name="Google Shape;1269;p99"/>
          <p:cNvSpPr/>
          <p:nvPr/>
        </p:nvSpPr>
        <p:spPr>
          <a:xfrm>
            <a:off x="5447351" y="2151835"/>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70" name="Google Shape;1270;p99"/>
          <p:cNvSpPr/>
          <p:nvPr/>
        </p:nvSpPr>
        <p:spPr>
          <a:xfrm>
            <a:off x="5132944" y="2926092"/>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71" name="Google Shape;1271;p99"/>
          <p:cNvSpPr txBox="1"/>
          <p:nvPr/>
        </p:nvSpPr>
        <p:spPr>
          <a:xfrm>
            <a:off x="6000750" y="1570135"/>
            <a:ext cx="2743200" cy="1662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Easy for quick access</a:t>
            </a:r>
            <a:endParaRPr i="1" sz="1200">
              <a:solidFill>
                <a:schemeClr val="dk1"/>
              </a:solidFill>
            </a:endParaRPr>
          </a:p>
        </p:txBody>
      </p:sp>
      <p:sp>
        <p:nvSpPr>
          <p:cNvPr id="1272" name="Google Shape;1272;p99"/>
          <p:cNvSpPr txBox="1"/>
          <p:nvPr/>
        </p:nvSpPr>
        <p:spPr>
          <a:xfrm>
            <a:off x="6284831" y="2300043"/>
            <a:ext cx="2459100" cy="498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Candidate</a:t>
            </a:r>
            <a:r>
              <a:rPr i="1" lang="en" sz="1200">
                <a:solidFill>
                  <a:schemeClr val="dk1"/>
                </a:solidFill>
              </a:rPr>
              <a:t> can view the status of all the applied nomination and permissions.</a:t>
            </a:r>
            <a:endParaRPr i="1" sz="1200">
              <a:solidFill>
                <a:schemeClr val="dk1"/>
              </a:solidFill>
            </a:endParaRPr>
          </a:p>
        </p:txBody>
      </p:sp>
      <p:sp>
        <p:nvSpPr>
          <p:cNvPr id="1273" name="Google Shape;1273;p99"/>
          <p:cNvSpPr txBox="1"/>
          <p:nvPr/>
        </p:nvSpPr>
        <p:spPr>
          <a:xfrm>
            <a:off x="6000750" y="3074300"/>
            <a:ext cx="23796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Can view and download the attached document of </a:t>
            </a:r>
            <a:r>
              <a:rPr i="1" lang="en" sz="1200">
                <a:solidFill>
                  <a:schemeClr val="dk1"/>
                </a:solidFill>
              </a:rPr>
              <a:t>permission.</a:t>
            </a:r>
            <a:endParaRPr i="1" sz="1200">
              <a:solidFill>
                <a:schemeClr val="dk1"/>
              </a:solidFill>
            </a:endParaRPr>
          </a:p>
        </p:txBody>
      </p:sp>
      <p:cxnSp>
        <p:nvCxnSpPr>
          <p:cNvPr id="1274" name="Google Shape;1274;p99"/>
          <p:cNvCxnSpPr/>
          <p:nvPr/>
        </p:nvCxnSpPr>
        <p:spPr>
          <a:xfrm>
            <a:off x="6284831" y="2093009"/>
            <a:ext cx="2859000" cy="0"/>
          </a:xfrm>
          <a:prstGeom prst="straightConnector1">
            <a:avLst/>
          </a:prstGeom>
          <a:noFill/>
          <a:ln cap="flat" cmpd="sng" w="9525">
            <a:solidFill>
              <a:srgbClr val="595959"/>
            </a:solidFill>
            <a:prstDash val="dash"/>
            <a:miter lim="800000"/>
            <a:headEnd len="sm" w="sm" type="none"/>
            <a:tailEnd len="sm" w="sm" type="none"/>
          </a:ln>
        </p:spPr>
      </p:cxnSp>
      <p:cxnSp>
        <p:nvCxnSpPr>
          <p:cNvPr id="1275" name="Google Shape;1275;p99"/>
          <p:cNvCxnSpPr/>
          <p:nvPr/>
        </p:nvCxnSpPr>
        <p:spPr>
          <a:xfrm>
            <a:off x="6284831" y="2853371"/>
            <a:ext cx="2859000" cy="0"/>
          </a:xfrm>
          <a:prstGeom prst="straightConnector1">
            <a:avLst/>
          </a:prstGeom>
          <a:noFill/>
          <a:ln cap="flat" cmpd="sng" w="9525">
            <a:solidFill>
              <a:srgbClr val="595959"/>
            </a:solidFill>
            <a:prstDash val="dash"/>
            <a:miter lim="800000"/>
            <a:headEnd len="sm" w="sm" type="none"/>
            <a:tailEnd len="sm" w="sm" type="none"/>
          </a:ln>
        </p:spPr>
      </p:cxnSp>
      <p:grpSp>
        <p:nvGrpSpPr>
          <p:cNvPr id="1276" name="Google Shape;1276;p99"/>
          <p:cNvGrpSpPr/>
          <p:nvPr/>
        </p:nvGrpSpPr>
        <p:grpSpPr>
          <a:xfrm>
            <a:off x="5317573" y="1623820"/>
            <a:ext cx="259557" cy="225028"/>
            <a:chOff x="8447088" y="2925764"/>
            <a:chExt cx="346076" cy="300038"/>
          </a:xfrm>
        </p:grpSpPr>
        <p:sp>
          <p:nvSpPr>
            <p:cNvPr id="1277" name="Google Shape;1277;p99"/>
            <p:cNvSpPr/>
            <p:nvPr/>
          </p:nvSpPr>
          <p:spPr>
            <a:xfrm>
              <a:off x="8447088" y="3030539"/>
              <a:ext cx="76200"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78" name="Google Shape;1278;p99"/>
            <p:cNvSpPr/>
            <p:nvPr/>
          </p:nvSpPr>
          <p:spPr>
            <a:xfrm>
              <a:off x="8718551" y="3030539"/>
              <a:ext cx="74613"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79" name="Google Shape;1279;p99"/>
            <p:cNvSpPr/>
            <p:nvPr/>
          </p:nvSpPr>
          <p:spPr>
            <a:xfrm>
              <a:off x="8567738" y="3030539"/>
              <a:ext cx="104775" cy="195263"/>
            </a:xfrm>
            <a:custGeom>
              <a:rect b="b" l="l" r="r" t="t"/>
              <a:pathLst>
                <a:path extrusionOk="0" h="52" w="28">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0" name="Google Shape;1280;p99"/>
            <p:cNvSpPr/>
            <p:nvPr/>
          </p:nvSpPr>
          <p:spPr>
            <a:xfrm>
              <a:off x="8462963" y="2955926"/>
              <a:ext cx="44450"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1" name="Google Shape;1281;p99"/>
            <p:cNvSpPr/>
            <p:nvPr/>
          </p:nvSpPr>
          <p:spPr>
            <a:xfrm>
              <a:off x="8732838" y="2955926"/>
              <a:ext cx="46038"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2" name="Google Shape;1282;p99"/>
            <p:cNvSpPr/>
            <p:nvPr/>
          </p:nvSpPr>
          <p:spPr>
            <a:xfrm>
              <a:off x="8583613" y="2925764"/>
              <a:ext cx="74613" cy="74613"/>
            </a:xfrm>
            <a:custGeom>
              <a:rect b="b" l="l" r="r" t="t"/>
              <a:pathLst>
                <a:path extrusionOk="0" h="20" w="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283" name="Google Shape;1283;p99"/>
          <p:cNvGrpSpPr/>
          <p:nvPr/>
        </p:nvGrpSpPr>
        <p:grpSpPr>
          <a:xfrm>
            <a:off x="5645077" y="2336465"/>
            <a:ext cx="233362" cy="259556"/>
            <a:chOff x="5578475" y="5060951"/>
            <a:chExt cx="311150" cy="346075"/>
          </a:xfrm>
        </p:grpSpPr>
        <p:sp>
          <p:nvSpPr>
            <p:cNvPr id="1284" name="Google Shape;1284;p99"/>
            <p:cNvSpPr/>
            <p:nvPr/>
          </p:nvSpPr>
          <p:spPr>
            <a:xfrm>
              <a:off x="5578475" y="5060951"/>
              <a:ext cx="311150" cy="346075"/>
            </a:xfrm>
            <a:custGeom>
              <a:rect b="b" l="l" r="r" t="t"/>
              <a:pathLst>
                <a:path extrusionOk="0" h="92" w="83">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5" name="Google Shape;1285;p99"/>
            <p:cNvSpPr/>
            <p:nvPr/>
          </p:nvSpPr>
          <p:spPr>
            <a:xfrm>
              <a:off x="5672138" y="5106988"/>
              <a:ext cx="107950" cy="192088"/>
            </a:xfrm>
            <a:custGeom>
              <a:rect b="b" l="l" r="r" t="t"/>
              <a:pathLst>
                <a:path extrusionOk="0" h="121" w="68">
                  <a:moveTo>
                    <a:pt x="26" y="0"/>
                  </a:moveTo>
                  <a:lnTo>
                    <a:pt x="61" y="0"/>
                  </a:lnTo>
                  <a:lnTo>
                    <a:pt x="45" y="38"/>
                  </a:lnTo>
                  <a:lnTo>
                    <a:pt x="68" y="38"/>
                  </a:lnTo>
                  <a:lnTo>
                    <a:pt x="14" y="121"/>
                  </a:lnTo>
                  <a:lnTo>
                    <a:pt x="26" y="66"/>
                  </a:lnTo>
                  <a:lnTo>
                    <a:pt x="0" y="66"/>
                  </a:lnTo>
                  <a:lnTo>
                    <a:pt x="26"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286" name="Google Shape;1286;p99"/>
          <p:cNvGrpSpPr/>
          <p:nvPr/>
        </p:nvGrpSpPr>
        <p:grpSpPr>
          <a:xfrm>
            <a:off x="5317574" y="3110722"/>
            <a:ext cx="259556" cy="259519"/>
            <a:chOff x="3398838" y="2894014"/>
            <a:chExt cx="346075" cy="346025"/>
          </a:xfrm>
        </p:grpSpPr>
        <p:sp>
          <p:nvSpPr>
            <p:cNvPr id="1287" name="Google Shape;1287;p99"/>
            <p:cNvSpPr/>
            <p:nvPr/>
          </p:nvSpPr>
          <p:spPr>
            <a:xfrm>
              <a:off x="36099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8" name="Google Shape;1288;p99"/>
            <p:cNvSpPr/>
            <p:nvPr/>
          </p:nvSpPr>
          <p:spPr>
            <a:xfrm>
              <a:off x="3624263" y="2976564"/>
              <a:ext cx="120650" cy="219075"/>
            </a:xfrm>
            <a:custGeom>
              <a:rect b="b" l="l" r="r" t="t"/>
              <a:pathLst>
                <a:path extrusionOk="0" h="58" w="32">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9" name="Google Shape;1289;p99"/>
            <p:cNvSpPr/>
            <p:nvPr/>
          </p:nvSpPr>
          <p:spPr>
            <a:xfrm>
              <a:off x="34448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90" name="Google Shape;1290;p99"/>
            <p:cNvSpPr/>
            <p:nvPr/>
          </p:nvSpPr>
          <p:spPr>
            <a:xfrm>
              <a:off x="3398838" y="2976564"/>
              <a:ext cx="120650" cy="219075"/>
            </a:xfrm>
            <a:custGeom>
              <a:rect b="b" l="l" r="r" t="t"/>
              <a:pathLst>
                <a:path extrusionOk="0" h="58" w="32">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91" name="Google Shape;1291;p99"/>
            <p:cNvSpPr/>
            <p:nvPr/>
          </p:nvSpPr>
          <p:spPr>
            <a:xfrm>
              <a:off x="3489326" y="2940051"/>
              <a:ext cx="165100" cy="134938"/>
            </a:xfrm>
            <a:custGeom>
              <a:rect b="b" l="l" r="r" t="t"/>
              <a:pathLst>
                <a:path extrusionOk="0" h="85" w="104">
                  <a:moveTo>
                    <a:pt x="47" y="28"/>
                  </a:moveTo>
                  <a:lnTo>
                    <a:pt x="0" y="0"/>
                  </a:lnTo>
                  <a:lnTo>
                    <a:pt x="0" y="57"/>
                  </a:lnTo>
                  <a:lnTo>
                    <a:pt x="47" y="85"/>
                  </a:lnTo>
                  <a:lnTo>
                    <a:pt x="104" y="57"/>
                  </a:lnTo>
                  <a:lnTo>
                    <a:pt x="104" y="0"/>
                  </a:lnTo>
                  <a:lnTo>
                    <a:pt x="47" y="28"/>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92" name="Google Shape;1292;p99"/>
            <p:cNvSpPr/>
            <p:nvPr/>
          </p:nvSpPr>
          <p:spPr>
            <a:xfrm>
              <a:off x="3489326" y="2894014"/>
              <a:ext cx="165100" cy="90488"/>
            </a:xfrm>
            <a:custGeom>
              <a:rect b="b" l="l" r="r" t="t"/>
              <a:pathLst>
                <a:path extrusionOk="0" h="57" w="104">
                  <a:moveTo>
                    <a:pt x="52" y="0"/>
                  </a:moveTo>
                  <a:lnTo>
                    <a:pt x="0" y="29"/>
                  </a:lnTo>
                  <a:lnTo>
                    <a:pt x="47" y="57"/>
                  </a:lnTo>
                  <a:lnTo>
                    <a:pt x="104" y="29"/>
                  </a:lnTo>
                  <a:lnTo>
                    <a:pt x="52"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1293" name="Google Shape;1293;p99"/>
            <p:cNvCxnSpPr/>
            <p:nvPr/>
          </p:nvCxnSpPr>
          <p:spPr>
            <a:xfrm>
              <a:off x="3563938" y="2984501"/>
              <a:ext cx="0" cy="90600"/>
            </a:xfrm>
            <a:prstGeom prst="straightConnector1">
              <a:avLst/>
            </a:prstGeom>
            <a:noFill/>
            <a:ln cap="flat" cmpd="sng" w="12700">
              <a:solidFill>
                <a:srgbClr val="3F3F3F"/>
              </a:solidFill>
              <a:prstDash val="solid"/>
              <a:round/>
              <a:headEnd len="med" w="med" type="none"/>
              <a:tailEnd len="med" w="med" type="none"/>
            </a:ln>
          </p:spPr>
        </p:cxnSp>
      </p:grpSp>
      <p:sp>
        <p:nvSpPr>
          <p:cNvPr id="1294" name="Google Shape;1294;p99"/>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1295" name="Google Shape;1295;p99"/>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pic>
        <p:nvPicPr>
          <p:cNvPr id="1301" name="Google Shape;1301;p100"/>
          <p:cNvPicPr preferRelativeResize="0"/>
          <p:nvPr/>
        </p:nvPicPr>
        <p:blipFill rotWithShape="1">
          <a:blip r:embed="rId3">
            <a:alphaModFix/>
          </a:blip>
          <a:srcRect b="18742" l="0" r="0" t="4381"/>
          <a:stretch/>
        </p:blipFill>
        <p:spPr>
          <a:xfrm>
            <a:off x="0" y="0"/>
            <a:ext cx="9144000" cy="4686301"/>
          </a:xfrm>
          <a:prstGeom prst="rect">
            <a:avLst/>
          </a:prstGeom>
          <a:noFill/>
          <a:ln>
            <a:noFill/>
          </a:ln>
        </p:spPr>
      </p:pic>
      <p:sp>
        <p:nvSpPr>
          <p:cNvPr id="1302" name="Google Shape;1302;p100"/>
          <p:cNvSpPr/>
          <p:nvPr/>
        </p:nvSpPr>
        <p:spPr>
          <a:xfrm>
            <a:off x="0" y="0"/>
            <a:ext cx="9144000" cy="4686300"/>
          </a:xfrm>
          <a:custGeom>
            <a:rect b="b" l="l" r="r" t="t"/>
            <a:pathLst>
              <a:path extrusionOk="0" h="6248400" w="12192000">
                <a:moveTo>
                  <a:pt x="0" y="0"/>
                </a:moveTo>
                <a:lnTo>
                  <a:pt x="12192000" y="0"/>
                </a:lnTo>
                <a:lnTo>
                  <a:pt x="12192000" y="6248400"/>
                </a:lnTo>
                <a:lnTo>
                  <a:pt x="0" y="6248400"/>
                </a:lnTo>
                <a:lnTo>
                  <a:pt x="0" y="4874668"/>
                </a:lnTo>
                <a:lnTo>
                  <a:pt x="6096001" y="4874668"/>
                </a:lnTo>
                <a:cubicBezTo>
                  <a:pt x="6972115" y="4874668"/>
                  <a:pt x="7682345" y="4164438"/>
                  <a:pt x="7682345" y="3288324"/>
                </a:cubicBezTo>
                <a:cubicBezTo>
                  <a:pt x="7682345" y="2412210"/>
                  <a:pt x="6972115" y="1701980"/>
                  <a:pt x="6096001" y="1701980"/>
                </a:cubicBezTo>
                <a:lnTo>
                  <a:pt x="0" y="1701980"/>
                </a:lnTo>
                <a:close/>
              </a:path>
            </a:pathLst>
          </a:custGeom>
          <a:gradFill>
            <a:gsLst>
              <a:gs pos="0">
                <a:srgbClr val="FFFFFF">
                  <a:alpha val="74901"/>
                </a:srgbClr>
              </a:gs>
              <a:gs pos="100000">
                <a:srgbClr val="D8D8D8">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03" name="Google Shape;1303;p100"/>
          <p:cNvSpPr/>
          <p:nvPr/>
        </p:nvSpPr>
        <p:spPr>
          <a:xfrm flipH="1" rot="5400000">
            <a:off x="1691059" y="-414699"/>
            <a:ext cx="2379600" cy="5761800"/>
          </a:xfrm>
          <a:prstGeom prst="round2SameRect">
            <a:avLst>
              <a:gd fmla="val 50000" name="adj1"/>
              <a:gd fmla="val 0" name="adj2"/>
            </a:avLst>
          </a:prstGeom>
          <a:gradFill>
            <a:gsLst>
              <a:gs pos="0">
                <a:srgbClr val="7F7F7F">
                  <a:alpha val="72941"/>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04" name="Google Shape;1304;p100"/>
          <p:cNvSpPr/>
          <p:nvPr/>
        </p:nvSpPr>
        <p:spPr>
          <a:xfrm>
            <a:off x="3382241" y="1276483"/>
            <a:ext cx="2379600" cy="2379600"/>
          </a:xfrm>
          <a:prstGeom prst="ellipse">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05" name="Google Shape;1305;p100"/>
          <p:cNvSpPr txBox="1"/>
          <p:nvPr>
            <p:ph type="title"/>
          </p:nvPr>
        </p:nvSpPr>
        <p:spPr>
          <a:xfrm>
            <a:off x="3318748" y="2092288"/>
            <a:ext cx="2253000" cy="6651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i="1" lang="en" sz="2400">
                <a:solidFill>
                  <a:schemeClr val="lt1"/>
                </a:solidFill>
              </a:rPr>
              <a:t>Affidavit</a:t>
            </a:r>
            <a:endParaRPr i="1" sz="2400">
              <a:solidFill>
                <a:schemeClr val="lt1"/>
              </a:solidFill>
            </a:endParaRPr>
          </a:p>
          <a:p>
            <a:pPr indent="0" lvl="0" marL="0" rtl="0" algn="ctr">
              <a:lnSpc>
                <a:spcPct val="90000"/>
              </a:lnSpc>
              <a:spcBef>
                <a:spcPts val="0"/>
              </a:spcBef>
              <a:spcAft>
                <a:spcPts val="0"/>
              </a:spcAft>
              <a:buClr>
                <a:schemeClr val="dk1"/>
              </a:buClr>
              <a:buSzPts val="1100"/>
              <a:buFont typeface="Arial"/>
              <a:buNone/>
            </a:pPr>
            <a:r>
              <a:rPr i="1" lang="en" sz="2400">
                <a:solidFill>
                  <a:schemeClr val="lt1"/>
                </a:solidFill>
              </a:rPr>
              <a:t>Portal</a:t>
            </a:r>
            <a:endParaRPr i="1" sz="2400">
              <a:solidFill>
                <a:schemeClr val="lt1"/>
              </a:solidFill>
            </a:endParaRPr>
          </a:p>
        </p:txBody>
      </p:sp>
      <p:sp>
        <p:nvSpPr>
          <p:cNvPr id="1306" name="Google Shape;1306;p100"/>
          <p:cNvSpPr/>
          <p:nvPr/>
        </p:nvSpPr>
        <p:spPr>
          <a:xfrm>
            <a:off x="204850" y="1889150"/>
            <a:ext cx="3044100" cy="115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i="1" lang="en">
                <a:solidFill>
                  <a:schemeClr val="lt1"/>
                </a:solidFill>
                <a:latin typeface="Calibri"/>
                <a:ea typeface="Calibri"/>
                <a:cs typeface="Calibri"/>
                <a:sym typeface="Calibri"/>
              </a:rPr>
              <a:t>A facility that has been provided to all the citizens to view the details of the candidate. Here citizen can view details of all accepted, rejected, withdrawn and contesting contestant details. The affidavit provided by the candidate is also available in attachment in the public domain. </a:t>
            </a:r>
            <a:endParaRPr i="1">
              <a:solidFill>
                <a:schemeClr val="lt1"/>
              </a:solidFill>
              <a:latin typeface="Calibri"/>
              <a:ea typeface="Calibri"/>
              <a:cs typeface="Calibri"/>
              <a:sym typeface="Calibri"/>
            </a:endParaRPr>
          </a:p>
        </p:txBody>
      </p:sp>
      <p:sp>
        <p:nvSpPr>
          <p:cNvPr id="1307" name="Google Shape;1307;p100"/>
          <p:cNvSpPr/>
          <p:nvPr/>
        </p:nvSpPr>
        <p:spPr>
          <a:xfrm>
            <a:off x="5132944" y="1421926"/>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08" name="Google Shape;1308;p100"/>
          <p:cNvSpPr/>
          <p:nvPr/>
        </p:nvSpPr>
        <p:spPr>
          <a:xfrm>
            <a:off x="5447351" y="2151835"/>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09" name="Google Shape;1309;p100"/>
          <p:cNvSpPr/>
          <p:nvPr/>
        </p:nvSpPr>
        <p:spPr>
          <a:xfrm>
            <a:off x="5132944" y="2926092"/>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10" name="Google Shape;1310;p100"/>
          <p:cNvSpPr txBox="1"/>
          <p:nvPr/>
        </p:nvSpPr>
        <p:spPr>
          <a:xfrm>
            <a:off x="6000750" y="1570135"/>
            <a:ext cx="2743200" cy="1662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Displays complete candidate profile</a:t>
            </a:r>
            <a:endParaRPr i="1" sz="1200">
              <a:solidFill>
                <a:schemeClr val="dk1"/>
              </a:solidFill>
            </a:endParaRPr>
          </a:p>
        </p:txBody>
      </p:sp>
      <p:sp>
        <p:nvSpPr>
          <p:cNvPr id="1311" name="Google Shape;1311;p100"/>
          <p:cNvSpPr txBox="1"/>
          <p:nvPr/>
        </p:nvSpPr>
        <p:spPr>
          <a:xfrm>
            <a:off x="6284831" y="2300043"/>
            <a:ext cx="24591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Contesting candidates list as per FORM 7A</a:t>
            </a:r>
            <a:endParaRPr i="1" sz="1200">
              <a:solidFill>
                <a:schemeClr val="dk1"/>
              </a:solidFill>
            </a:endParaRPr>
          </a:p>
        </p:txBody>
      </p:sp>
      <p:sp>
        <p:nvSpPr>
          <p:cNvPr id="1312" name="Google Shape;1312;p100"/>
          <p:cNvSpPr txBox="1"/>
          <p:nvPr/>
        </p:nvSpPr>
        <p:spPr>
          <a:xfrm>
            <a:off x="6000750" y="3074300"/>
            <a:ext cx="23796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Scrutiny status with affidavit and counter affidavit.</a:t>
            </a:r>
            <a:endParaRPr i="1" sz="1200">
              <a:solidFill>
                <a:schemeClr val="dk1"/>
              </a:solidFill>
            </a:endParaRPr>
          </a:p>
        </p:txBody>
      </p:sp>
      <p:cxnSp>
        <p:nvCxnSpPr>
          <p:cNvPr id="1313" name="Google Shape;1313;p100"/>
          <p:cNvCxnSpPr/>
          <p:nvPr/>
        </p:nvCxnSpPr>
        <p:spPr>
          <a:xfrm>
            <a:off x="6284831" y="2093009"/>
            <a:ext cx="2859000" cy="0"/>
          </a:xfrm>
          <a:prstGeom prst="straightConnector1">
            <a:avLst/>
          </a:prstGeom>
          <a:noFill/>
          <a:ln cap="flat" cmpd="sng" w="9525">
            <a:solidFill>
              <a:srgbClr val="595959"/>
            </a:solidFill>
            <a:prstDash val="dash"/>
            <a:miter lim="800000"/>
            <a:headEnd len="sm" w="sm" type="none"/>
            <a:tailEnd len="sm" w="sm" type="none"/>
          </a:ln>
        </p:spPr>
      </p:cxnSp>
      <p:cxnSp>
        <p:nvCxnSpPr>
          <p:cNvPr id="1314" name="Google Shape;1314;p100"/>
          <p:cNvCxnSpPr/>
          <p:nvPr/>
        </p:nvCxnSpPr>
        <p:spPr>
          <a:xfrm>
            <a:off x="6284831" y="2853371"/>
            <a:ext cx="2859000" cy="0"/>
          </a:xfrm>
          <a:prstGeom prst="straightConnector1">
            <a:avLst/>
          </a:prstGeom>
          <a:noFill/>
          <a:ln cap="flat" cmpd="sng" w="9525">
            <a:solidFill>
              <a:srgbClr val="595959"/>
            </a:solidFill>
            <a:prstDash val="dash"/>
            <a:miter lim="800000"/>
            <a:headEnd len="sm" w="sm" type="none"/>
            <a:tailEnd len="sm" w="sm" type="none"/>
          </a:ln>
        </p:spPr>
      </p:cxnSp>
      <p:grpSp>
        <p:nvGrpSpPr>
          <p:cNvPr id="1315" name="Google Shape;1315;p100"/>
          <p:cNvGrpSpPr/>
          <p:nvPr/>
        </p:nvGrpSpPr>
        <p:grpSpPr>
          <a:xfrm>
            <a:off x="5317573" y="1623820"/>
            <a:ext cx="259557" cy="225028"/>
            <a:chOff x="8447088" y="2925764"/>
            <a:chExt cx="346076" cy="300038"/>
          </a:xfrm>
        </p:grpSpPr>
        <p:sp>
          <p:nvSpPr>
            <p:cNvPr id="1316" name="Google Shape;1316;p100"/>
            <p:cNvSpPr/>
            <p:nvPr/>
          </p:nvSpPr>
          <p:spPr>
            <a:xfrm>
              <a:off x="8447088" y="3030539"/>
              <a:ext cx="76200"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17" name="Google Shape;1317;p100"/>
            <p:cNvSpPr/>
            <p:nvPr/>
          </p:nvSpPr>
          <p:spPr>
            <a:xfrm>
              <a:off x="8718551" y="3030539"/>
              <a:ext cx="74613"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18" name="Google Shape;1318;p100"/>
            <p:cNvSpPr/>
            <p:nvPr/>
          </p:nvSpPr>
          <p:spPr>
            <a:xfrm>
              <a:off x="8567738" y="3030539"/>
              <a:ext cx="104775" cy="195263"/>
            </a:xfrm>
            <a:custGeom>
              <a:rect b="b" l="l" r="r" t="t"/>
              <a:pathLst>
                <a:path extrusionOk="0" h="52" w="28">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19" name="Google Shape;1319;p100"/>
            <p:cNvSpPr/>
            <p:nvPr/>
          </p:nvSpPr>
          <p:spPr>
            <a:xfrm>
              <a:off x="8462963" y="2955926"/>
              <a:ext cx="44450"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0" name="Google Shape;1320;p100"/>
            <p:cNvSpPr/>
            <p:nvPr/>
          </p:nvSpPr>
          <p:spPr>
            <a:xfrm>
              <a:off x="8732838" y="2955926"/>
              <a:ext cx="46038"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1" name="Google Shape;1321;p100"/>
            <p:cNvSpPr/>
            <p:nvPr/>
          </p:nvSpPr>
          <p:spPr>
            <a:xfrm>
              <a:off x="8583613" y="2925764"/>
              <a:ext cx="74613" cy="74613"/>
            </a:xfrm>
            <a:custGeom>
              <a:rect b="b" l="l" r="r" t="t"/>
              <a:pathLst>
                <a:path extrusionOk="0" h="20" w="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322" name="Google Shape;1322;p100"/>
          <p:cNvGrpSpPr/>
          <p:nvPr/>
        </p:nvGrpSpPr>
        <p:grpSpPr>
          <a:xfrm>
            <a:off x="5645077" y="2336465"/>
            <a:ext cx="233362" cy="259556"/>
            <a:chOff x="5578475" y="5060951"/>
            <a:chExt cx="311150" cy="346075"/>
          </a:xfrm>
        </p:grpSpPr>
        <p:sp>
          <p:nvSpPr>
            <p:cNvPr id="1323" name="Google Shape;1323;p100"/>
            <p:cNvSpPr/>
            <p:nvPr/>
          </p:nvSpPr>
          <p:spPr>
            <a:xfrm>
              <a:off x="5578475" y="5060951"/>
              <a:ext cx="311150" cy="346075"/>
            </a:xfrm>
            <a:custGeom>
              <a:rect b="b" l="l" r="r" t="t"/>
              <a:pathLst>
                <a:path extrusionOk="0" h="92" w="83">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4" name="Google Shape;1324;p100"/>
            <p:cNvSpPr/>
            <p:nvPr/>
          </p:nvSpPr>
          <p:spPr>
            <a:xfrm>
              <a:off x="5672138" y="5106988"/>
              <a:ext cx="107950" cy="192088"/>
            </a:xfrm>
            <a:custGeom>
              <a:rect b="b" l="l" r="r" t="t"/>
              <a:pathLst>
                <a:path extrusionOk="0" h="121" w="68">
                  <a:moveTo>
                    <a:pt x="26" y="0"/>
                  </a:moveTo>
                  <a:lnTo>
                    <a:pt x="61" y="0"/>
                  </a:lnTo>
                  <a:lnTo>
                    <a:pt x="45" y="38"/>
                  </a:lnTo>
                  <a:lnTo>
                    <a:pt x="68" y="38"/>
                  </a:lnTo>
                  <a:lnTo>
                    <a:pt x="14" y="121"/>
                  </a:lnTo>
                  <a:lnTo>
                    <a:pt x="26" y="66"/>
                  </a:lnTo>
                  <a:lnTo>
                    <a:pt x="0" y="66"/>
                  </a:lnTo>
                  <a:lnTo>
                    <a:pt x="26"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325" name="Google Shape;1325;p100"/>
          <p:cNvGrpSpPr/>
          <p:nvPr/>
        </p:nvGrpSpPr>
        <p:grpSpPr>
          <a:xfrm>
            <a:off x="5317574" y="3110722"/>
            <a:ext cx="259556" cy="259519"/>
            <a:chOff x="3398838" y="2894014"/>
            <a:chExt cx="346075" cy="346025"/>
          </a:xfrm>
        </p:grpSpPr>
        <p:sp>
          <p:nvSpPr>
            <p:cNvPr id="1326" name="Google Shape;1326;p100"/>
            <p:cNvSpPr/>
            <p:nvPr/>
          </p:nvSpPr>
          <p:spPr>
            <a:xfrm>
              <a:off x="36099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7" name="Google Shape;1327;p100"/>
            <p:cNvSpPr/>
            <p:nvPr/>
          </p:nvSpPr>
          <p:spPr>
            <a:xfrm>
              <a:off x="3624263" y="2976564"/>
              <a:ext cx="120650" cy="219075"/>
            </a:xfrm>
            <a:custGeom>
              <a:rect b="b" l="l" r="r" t="t"/>
              <a:pathLst>
                <a:path extrusionOk="0" h="58" w="32">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8" name="Google Shape;1328;p100"/>
            <p:cNvSpPr/>
            <p:nvPr/>
          </p:nvSpPr>
          <p:spPr>
            <a:xfrm>
              <a:off x="34448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9" name="Google Shape;1329;p100"/>
            <p:cNvSpPr/>
            <p:nvPr/>
          </p:nvSpPr>
          <p:spPr>
            <a:xfrm>
              <a:off x="3398838" y="2976564"/>
              <a:ext cx="120650" cy="219075"/>
            </a:xfrm>
            <a:custGeom>
              <a:rect b="b" l="l" r="r" t="t"/>
              <a:pathLst>
                <a:path extrusionOk="0" h="58" w="32">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30" name="Google Shape;1330;p100"/>
            <p:cNvSpPr/>
            <p:nvPr/>
          </p:nvSpPr>
          <p:spPr>
            <a:xfrm>
              <a:off x="3489326" y="2940051"/>
              <a:ext cx="165100" cy="134938"/>
            </a:xfrm>
            <a:custGeom>
              <a:rect b="b" l="l" r="r" t="t"/>
              <a:pathLst>
                <a:path extrusionOk="0" h="85" w="104">
                  <a:moveTo>
                    <a:pt x="47" y="28"/>
                  </a:moveTo>
                  <a:lnTo>
                    <a:pt x="0" y="0"/>
                  </a:lnTo>
                  <a:lnTo>
                    <a:pt x="0" y="57"/>
                  </a:lnTo>
                  <a:lnTo>
                    <a:pt x="47" y="85"/>
                  </a:lnTo>
                  <a:lnTo>
                    <a:pt x="104" y="57"/>
                  </a:lnTo>
                  <a:lnTo>
                    <a:pt x="104" y="0"/>
                  </a:lnTo>
                  <a:lnTo>
                    <a:pt x="47" y="28"/>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31" name="Google Shape;1331;p100"/>
            <p:cNvSpPr/>
            <p:nvPr/>
          </p:nvSpPr>
          <p:spPr>
            <a:xfrm>
              <a:off x="3489326" y="2894014"/>
              <a:ext cx="165100" cy="90488"/>
            </a:xfrm>
            <a:custGeom>
              <a:rect b="b" l="l" r="r" t="t"/>
              <a:pathLst>
                <a:path extrusionOk="0" h="57" w="104">
                  <a:moveTo>
                    <a:pt x="52" y="0"/>
                  </a:moveTo>
                  <a:lnTo>
                    <a:pt x="0" y="29"/>
                  </a:lnTo>
                  <a:lnTo>
                    <a:pt x="47" y="57"/>
                  </a:lnTo>
                  <a:lnTo>
                    <a:pt x="104" y="29"/>
                  </a:lnTo>
                  <a:lnTo>
                    <a:pt x="52"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1332" name="Google Shape;1332;p100"/>
            <p:cNvCxnSpPr/>
            <p:nvPr/>
          </p:nvCxnSpPr>
          <p:spPr>
            <a:xfrm>
              <a:off x="3563938" y="2984501"/>
              <a:ext cx="0" cy="90600"/>
            </a:xfrm>
            <a:prstGeom prst="straightConnector1">
              <a:avLst/>
            </a:prstGeom>
            <a:noFill/>
            <a:ln cap="flat" cmpd="sng" w="12700">
              <a:solidFill>
                <a:srgbClr val="3F3F3F"/>
              </a:solidFill>
              <a:prstDash val="solid"/>
              <a:round/>
              <a:headEnd len="med" w="med" type="none"/>
              <a:tailEnd len="med" w="med" type="none"/>
            </a:ln>
          </p:spPr>
        </p:cxnSp>
      </p:grpSp>
      <p:sp>
        <p:nvSpPr>
          <p:cNvPr id="1333" name="Google Shape;1333;p100"/>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1334" name="Google Shape;1334;p100"/>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pic>
        <p:nvPicPr>
          <p:cNvPr id="1340" name="Google Shape;1340;p101"/>
          <p:cNvPicPr preferRelativeResize="0"/>
          <p:nvPr/>
        </p:nvPicPr>
        <p:blipFill rotWithShape="1">
          <a:blip r:embed="rId3">
            <a:alphaModFix/>
          </a:blip>
          <a:srcRect b="18742" l="0" r="0" t="4381"/>
          <a:stretch/>
        </p:blipFill>
        <p:spPr>
          <a:xfrm>
            <a:off x="0" y="0"/>
            <a:ext cx="9144000" cy="4686301"/>
          </a:xfrm>
          <a:prstGeom prst="rect">
            <a:avLst/>
          </a:prstGeom>
          <a:noFill/>
          <a:ln>
            <a:noFill/>
          </a:ln>
        </p:spPr>
      </p:pic>
      <p:sp>
        <p:nvSpPr>
          <p:cNvPr id="1341" name="Google Shape;1341;p101"/>
          <p:cNvSpPr/>
          <p:nvPr/>
        </p:nvSpPr>
        <p:spPr>
          <a:xfrm>
            <a:off x="0" y="0"/>
            <a:ext cx="9144000" cy="4686300"/>
          </a:xfrm>
          <a:custGeom>
            <a:rect b="b" l="l" r="r" t="t"/>
            <a:pathLst>
              <a:path extrusionOk="0" h="6248400" w="12192000">
                <a:moveTo>
                  <a:pt x="0" y="0"/>
                </a:moveTo>
                <a:lnTo>
                  <a:pt x="12192000" y="0"/>
                </a:lnTo>
                <a:lnTo>
                  <a:pt x="12192000" y="6248400"/>
                </a:lnTo>
                <a:lnTo>
                  <a:pt x="0" y="6248400"/>
                </a:lnTo>
                <a:lnTo>
                  <a:pt x="0" y="4874668"/>
                </a:lnTo>
                <a:lnTo>
                  <a:pt x="6096001" y="4874668"/>
                </a:lnTo>
                <a:cubicBezTo>
                  <a:pt x="6972115" y="4874668"/>
                  <a:pt x="7682345" y="4164438"/>
                  <a:pt x="7682345" y="3288324"/>
                </a:cubicBezTo>
                <a:cubicBezTo>
                  <a:pt x="7682345" y="2412210"/>
                  <a:pt x="6972115" y="1701980"/>
                  <a:pt x="6096001" y="1701980"/>
                </a:cubicBezTo>
                <a:lnTo>
                  <a:pt x="0" y="1701980"/>
                </a:lnTo>
                <a:close/>
              </a:path>
            </a:pathLst>
          </a:custGeom>
          <a:gradFill>
            <a:gsLst>
              <a:gs pos="0">
                <a:srgbClr val="FFFFFF">
                  <a:alpha val="74901"/>
                </a:srgbClr>
              </a:gs>
              <a:gs pos="100000">
                <a:srgbClr val="D8D8D8">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42" name="Google Shape;1342;p101"/>
          <p:cNvSpPr/>
          <p:nvPr/>
        </p:nvSpPr>
        <p:spPr>
          <a:xfrm flipH="1" rot="5400000">
            <a:off x="1691059" y="-414699"/>
            <a:ext cx="2379600" cy="5761800"/>
          </a:xfrm>
          <a:prstGeom prst="round2SameRect">
            <a:avLst>
              <a:gd fmla="val 50000" name="adj1"/>
              <a:gd fmla="val 0" name="adj2"/>
            </a:avLst>
          </a:prstGeom>
          <a:gradFill>
            <a:gsLst>
              <a:gs pos="0">
                <a:srgbClr val="7F7F7F">
                  <a:alpha val="72941"/>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43" name="Google Shape;1343;p101"/>
          <p:cNvSpPr/>
          <p:nvPr/>
        </p:nvSpPr>
        <p:spPr>
          <a:xfrm>
            <a:off x="3382241" y="1276483"/>
            <a:ext cx="2379600" cy="2379600"/>
          </a:xfrm>
          <a:prstGeom prst="ellipse">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44" name="Google Shape;1344;p101"/>
          <p:cNvSpPr txBox="1"/>
          <p:nvPr>
            <p:ph type="title"/>
          </p:nvPr>
        </p:nvSpPr>
        <p:spPr>
          <a:xfrm>
            <a:off x="3318748" y="2092288"/>
            <a:ext cx="2253000" cy="6651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i="1" lang="en" sz="2400">
                <a:solidFill>
                  <a:schemeClr val="lt1"/>
                </a:solidFill>
              </a:rPr>
              <a:t>Voter </a:t>
            </a:r>
            <a:endParaRPr i="1" sz="2400">
              <a:solidFill>
                <a:schemeClr val="lt1"/>
              </a:solidFill>
            </a:endParaRPr>
          </a:p>
          <a:p>
            <a:pPr indent="0" lvl="0" marL="0" rtl="0" algn="ctr">
              <a:lnSpc>
                <a:spcPct val="90000"/>
              </a:lnSpc>
              <a:spcBef>
                <a:spcPts val="0"/>
              </a:spcBef>
              <a:spcAft>
                <a:spcPts val="0"/>
              </a:spcAft>
              <a:buClr>
                <a:schemeClr val="dk1"/>
              </a:buClr>
              <a:buSzPts val="1100"/>
              <a:buFont typeface="Arial"/>
              <a:buNone/>
            </a:pPr>
            <a:r>
              <a:rPr i="1" lang="en" sz="2400">
                <a:solidFill>
                  <a:schemeClr val="lt1"/>
                </a:solidFill>
              </a:rPr>
              <a:t>Turnout</a:t>
            </a:r>
            <a:endParaRPr i="1" sz="2400">
              <a:solidFill>
                <a:schemeClr val="lt1"/>
              </a:solidFill>
            </a:endParaRPr>
          </a:p>
        </p:txBody>
      </p:sp>
      <p:sp>
        <p:nvSpPr>
          <p:cNvPr id="1345" name="Google Shape;1345;p101"/>
          <p:cNvSpPr/>
          <p:nvPr/>
        </p:nvSpPr>
        <p:spPr>
          <a:xfrm>
            <a:off x="204850" y="1889150"/>
            <a:ext cx="3044100" cy="115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i="1" lang="en">
                <a:solidFill>
                  <a:schemeClr val="lt1"/>
                </a:solidFill>
                <a:latin typeface="Calibri"/>
                <a:ea typeface="Calibri"/>
                <a:cs typeface="Calibri"/>
                <a:sym typeface="Calibri"/>
              </a:rPr>
              <a:t>This simple and time-bound mechanism provides real-time dissemination of Voter Turnout trends to Election officers and Citizens directly through ECI Voter Turnout App. The turnout is auto-compiled as and when the Returning Officers enter the data.</a:t>
            </a:r>
            <a:endParaRPr i="1">
              <a:solidFill>
                <a:schemeClr val="lt1"/>
              </a:solidFill>
              <a:latin typeface="Calibri"/>
              <a:ea typeface="Calibri"/>
              <a:cs typeface="Calibri"/>
              <a:sym typeface="Calibri"/>
            </a:endParaRPr>
          </a:p>
        </p:txBody>
      </p:sp>
      <p:sp>
        <p:nvSpPr>
          <p:cNvPr id="1346" name="Google Shape;1346;p101"/>
          <p:cNvSpPr/>
          <p:nvPr/>
        </p:nvSpPr>
        <p:spPr>
          <a:xfrm>
            <a:off x="5132944" y="1421926"/>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47" name="Google Shape;1347;p101"/>
          <p:cNvSpPr/>
          <p:nvPr/>
        </p:nvSpPr>
        <p:spPr>
          <a:xfrm>
            <a:off x="5447351" y="2151835"/>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48" name="Google Shape;1348;p101"/>
          <p:cNvSpPr/>
          <p:nvPr/>
        </p:nvSpPr>
        <p:spPr>
          <a:xfrm>
            <a:off x="5132944" y="2926092"/>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49" name="Google Shape;1349;p101"/>
          <p:cNvSpPr txBox="1"/>
          <p:nvPr/>
        </p:nvSpPr>
        <p:spPr>
          <a:xfrm>
            <a:off x="6000750" y="1570135"/>
            <a:ext cx="27432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Easy way to display the two hourly voter turnout in public domain.</a:t>
            </a:r>
            <a:endParaRPr i="1" sz="1200">
              <a:solidFill>
                <a:schemeClr val="dk1"/>
              </a:solidFill>
            </a:endParaRPr>
          </a:p>
        </p:txBody>
      </p:sp>
      <p:sp>
        <p:nvSpPr>
          <p:cNvPr id="1350" name="Google Shape;1350;p101"/>
          <p:cNvSpPr txBox="1"/>
          <p:nvPr/>
        </p:nvSpPr>
        <p:spPr>
          <a:xfrm>
            <a:off x="6284831" y="2300043"/>
            <a:ext cx="2459100" cy="1662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Data available with multiple filters.</a:t>
            </a:r>
            <a:endParaRPr i="1" sz="1200">
              <a:solidFill>
                <a:schemeClr val="dk1"/>
              </a:solidFill>
            </a:endParaRPr>
          </a:p>
        </p:txBody>
      </p:sp>
      <p:sp>
        <p:nvSpPr>
          <p:cNvPr id="1351" name="Google Shape;1351;p101"/>
          <p:cNvSpPr txBox="1"/>
          <p:nvPr/>
        </p:nvSpPr>
        <p:spPr>
          <a:xfrm>
            <a:off x="6000750" y="3074300"/>
            <a:ext cx="23796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Detailed </a:t>
            </a:r>
            <a:r>
              <a:rPr i="1" lang="en" sz="1200">
                <a:solidFill>
                  <a:schemeClr val="dk1"/>
                </a:solidFill>
              </a:rPr>
              <a:t>turnout</a:t>
            </a:r>
            <a:r>
              <a:rPr i="1" lang="en" sz="1200">
                <a:solidFill>
                  <a:schemeClr val="dk1"/>
                </a:solidFill>
              </a:rPr>
              <a:t> entry of Votes in PS wise entry in </a:t>
            </a:r>
            <a:r>
              <a:rPr b="1" i="1" lang="en" sz="1200">
                <a:solidFill>
                  <a:schemeClr val="dk1"/>
                </a:solidFill>
              </a:rPr>
              <a:t>end of poll.</a:t>
            </a:r>
            <a:endParaRPr b="1" i="1" sz="1200">
              <a:solidFill>
                <a:schemeClr val="dk1"/>
              </a:solidFill>
            </a:endParaRPr>
          </a:p>
        </p:txBody>
      </p:sp>
      <p:cxnSp>
        <p:nvCxnSpPr>
          <p:cNvPr id="1352" name="Google Shape;1352;p101"/>
          <p:cNvCxnSpPr/>
          <p:nvPr/>
        </p:nvCxnSpPr>
        <p:spPr>
          <a:xfrm>
            <a:off x="6284831" y="2093009"/>
            <a:ext cx="2859000" cy="0"/>
          </a:xfrm>
          <a:prstGeom prst="straightConnector1">
            <a:avLst/>
          </a:prstGeom>
          <a:noFill/>
          <a:ln cap="flat" cmpd="sng" w="9525">
            <a:solidFill>
              <a:srgbClr val="595959"/>
            </a:solidFill>
            <a:prstDash val="dash"/>
            <a:miter lim="800000"/>
            <a:headEnd len="sm" w="sm" type="none"/>
            <a:tailEnd len="sm" w="sm" type="none"/>
          </a:ln>
        </p:spPr>
      </p:cxnSp>
      <p:cxnSp>
        <p:nvCxnSpPr>
          <p:cNvPr id="1353" name="Google Shape;1353;p101"/>
          <p:cNvCxnSpPr/>
          <p:nvPr/>
        </p:nvCxnSpPr>
        <p:spPr>
          <a:xfrm>
            <a:off x="6284831" y="2853371"/>
            <a:ext cx="2859000" cy="0"/>
          </a:xfrm>
          <a:prstGeom prst="straightConnector1">
            <a:avLst/>
          </a:prstGeom>
          <a:noFill/>
          <a:ln cap="flat" cmpd="sng" w="9525">
            <a:solidFill>
              <a:srgbClr val="595959"/>
            </a:solidFill>
            <a:prstDash val="dash"/>
            <a:miter lim="800000"/>
            <a:headEnd len="sm" w="sm" type="none"/>
            <a:tailEnd len="sm" w="sm" type="none"/>
          </a:ln>
        </p:spPr>
      </p:cxnSp>
      <p:grpSp>
        <p:nvGrpSpPr>
          <p:cNvPr id="1354" name="Google Shape;1354;p101"/>
          <p:cNvGrpSpPr/>
          <p:nvPr/>
        </p:nvGrpSpPr>
        <p:grpSpPr>
          <a:xfrm>
            <a:off x="5317573" y="1623820"/>
            <a:ext cx="259557" cy="225028"/>
            <a:chOff x="8447088" y="2925764"/>
            <a:chExt cx="346076" cy="300038"/>
          </a:xfrm>
        </p:grpSpPr>
        <p:sp>
          <p:nvSpPr>
            <p:cNvPr id="1355" name="Google Shape;1355;p101"/>
            <p:cNvSpPr/>
            <p:nvPr/>
          </p:nvSpPr>
          <p:spPr>
            <a:xfrm>
              <a:off x="8447088" y="3030539"/>
              <a:ext cx="76200"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56" name="Google Shape;1356;p101"/>
            <p:cNvSpPr/>
            <p:nvPr/>
          </p:nvSpPr>
          <p:spPr>
            <a:xfrm>
              <a:off x="8718551" y="3030539"/>
              <a:ext cx="74613"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57" name="Google Shape;1357;p101"/>
            <p:cNvSpPr/>
            <p:nvPr/>
          </p:nvSpPr>
          <p:spPr>
            <a:xfrm>
              <a:off x="8567738" y="3030539"/>
              <a:ext cx="104775" cy="195263"/>
            </a:xfrm>
            <a:custGeom>
              <a:rect b="b" l="l" r="r" t="t"/>
              <a:pathLst>
                <a:path extrusionOk="0" h="52" w="28">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58" name="Google Shape;1358;p101"/>
            <p:cNvSpPr/>
            <p:nvPr/>
          </p:nvSpPr>
          <p:spPr>
            <a:xfrm>
              <a:off x="8462963" y="2955926"/>
              <a:ext cx="44450"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59" name="Google Shape;1359;p101"/>
            <p:cNvSpPr/>
            <p:nvPr/>
          </p:nvSpPr>
          <p:spPr>
            <a:xfrm>
              <a:off x="8732838" y="2955926"/>
              <a:ext cx="46038"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0" name="Google Shape;1360;p101"/>
            <p:cNvSpPr/>
            <p:nvPr/>
          </p:nvSpPr>
          <p:spPr>
            <a:xfrm>
              <a:off x="8583613" y="2925764"/>
              <a:ext cx="74613" cy="74613"/>
            </a:xfrm>
            <a:custGeom>
              <a:rect b="b" l="l" r="r" t="t"/>
              <a:pathLst>
                <a:path extrusionOk="0" h="20" w="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361" name="Google Shape;1361;p101"/>
          <p:cNvGrpSpPr/>
          <p:nvPr/>
        </p:nvGrpSpPr>
        <p:grpSpPr>
          <a:xfrm>
            <a:off x="5645077" y="2336465"/>
            <a:ext cx="233362" cy="259556"/>
            <a:chOff x="5578475" y="5060951"/>
            <a:chExt cx="311150" cy="346075"/>
          </a:xfrm>
        </p:grpSpPr>
        <p:sp>
          <p:nvSpPr>
            <p:cNvPr id="1362" name="Google Shape;1362;p101"/>
            <p:cNvSpPr/>
            <p:nvPr/>
          </p:nvSpPr>
          <p:spPr>
            <a:xfrm>
              <a:off x="5578475" y="5060951"/>
              <a:ext cx="311150" cy="346075"/>
            </a:xfrm>
            <a:custGeom>
              <a:rect b="b" l="l" r="r" t="t"/>
              <a:pathLst>
                <a:path extrusionOk="0" h="92" w="83">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3" name="Google Shape;1363;p101"/>
            <p:cNvSpPr/>
            <p:nvPr/>
          </p:nvSpPr>
          <p:spPr>
            <a:xfrm>
              <a:off x="5672138" y="5106988"/>
              <a:ext cx="107950" cy="192088"/>
            </a:xfrm>
            <a:custGeom>
              <a:rect b="b" l="l" r="r" t="t"/>
              <a:pathLst>
                <a:path extrusionOk="0" h="121" w="68">
                  <a:moveTo>
                    <a:pt x="26" y="0"/>
                  </a:moveTo>
                  <a:lnTo>
                    <a:pt x="61" y="0"/>
                  </a:lnTo>
                  <a:lnTo>
                    <a:pt x="45" y="38"/>
                  </a:lnTo>
                  <a:lnTo>
                    <a:pt x="68" y="38"/>
                  </a:lnTo>
                  <a:lnTo>
                    <a:pt x="14" y="121"/>
                  </a:lnTo>
                  <a:lnTo>
                    <a:pt x="26" y="66"/>
                  </a:lnTo>
                  <a:lnTo>
                    <a:pt x="0" y="66"/>
                  </a:lnTo>
                  <a:lnTo>
                    <a:pt x="26"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364" name="Google Shape;1364;p101"/>
          <p:cNvGrpSpPr/>
          <p:nvPr/>
        </p:nvGrpSpPr>
        <p:grpSpPr>
          <a:xfrm>
            <a:off x="5317574" y="3110722"/>
            <a:ext cx="259556" cy="259519"/>
            <a:chOff x="3398838" y="2894014"/>
            <a:chExt cx="346075" cy="346025"/>
          </a:xfrm>
        </p:grpSpPr>
        <p:sp>
          <p:nvSpPr>
            <p:cNvPr id="1365" name="Google Shape;1365;p101"/>
            <p:cNvSpPr/>
            <p:nvPr/>
          </p:nvSpPr>
          <p:spPr>
            <a:xfrm>
              <a:off x="36099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6" name="Google Shape;1366;p101"/>
            <p:cNvSpPr/>
            <p:nvPr/>
          </p:nvSpPr>
          <p:spPr>
            <a:xfrm>
              <a:off x="3624263" y="2976564"/>
              <a:ext cx="120650" cy="219075"/>
            </a:xfrm>
            <a:custGeom>
              <a:rect b="b" l="l" r="r" t="t"/>
              <a:pathLst>
                <a:path extrusionOk="0" h="58" w="32">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7" name="Google Shape;1367;p101"/>
            <p:cNvSpPr/>
            <p:nvPr/>
          </p:nvSpPr>
          <p:spPr>
            <a:xfrm>
              <a:off x="34448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8" name="Google Shape;1368;p101"/>
            <p:cNvSpPr/>
            <p:nvPr/>
          </p:nvSpPr>
          <p:spPr>
            <a:xfrm>
              <a:off x="3398838" y="2976564"/>
              <a:ext cx="120650" cy="219075"/>
            </a:xfrm>
            <a:custGeom>
              <a:rect b="b" l="l" r="r" t="t"/>
              <a:pathLst>
                <a:path extrusionOk="0" h="58" w="32">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9" name="Google Shape;1369;p101"/>
            <p:cNvSpPr/>
            <p:nvPr/>
          </p:nvSpPr>
          <p:spPr>
            <a:xfrm>
              <a:off x="3489326" y="2940051"/>
              <a:ext cx="165100" cy="134938"/>
            </a:xfrm>
            <a:custGeom>
              <a:rect b="b" l="l" r="r" t="t"/>
              <a:pathLst>
                <a:path extrusionOk="0" h="85" w="104">
                  <a:moveTo>
                    <a:pt x="47" y="28"/>
                  </a:moveTo>
                  <a:lnTo>
                    <a:pt x="0" y="0"/>
                  </a:lnTo>
                  <a:lnTo>
                    <a:pt x="0" y="57"/>
                  </a:lnTo>
                  <a:lnTo>
                    <a:pt x="47" y="85"/>
                  </a:lnTo>
                  <a:lnTo>
                    <a:pt x="104" y="57"/>
                  </a:lnTo>
                  <a:lnTo>
                    <a:pt x="104" y="0"/>
                  </a:lnTo>
                  <a:lnTo>
                    <a:pt x="47" y="28"/>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70" name="Google Shape;1370;p101"/>
            <p:cNvSpPr/>
            <p:nvPr/>
          </p:nvSpPr>
          <p:spPr>
            <a:xfrm>
              <a:off x="3489326" y="2894014"/>
              <a:ext cx="165100" cy="90488"/>
            </a:xfrm>
            <a:custGeom>
              <a:rect b="b" l="l" r="r" t="t"/>
              <a:pathLst>
                <a:path extrusionOk="0" h="57" w="104">
                  <a:moveTo>
                    <a:pt x="52" y="0"/>
                  </a:moveTo>
                  <a:lnTo>
                    <a:pt x="0" y="29"/>
                  </a:lnTo>
                  <a:lnTo>
                    <a:pt x="47" y="57"/>
                  </a:lnTo>
                  <a:lnTo>
                    <a:pt x="104" y="29"/>
                  </a:lnTo>
                  <a:lnTo>
                    <a:pt x="52"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1371" name="Google Shape;1371;p101"/>
            <p:cNvCxnSpPr/>
            <p:nvPr/>
          </p:nvCxnSpPr>
          <p:spPr>
            <a:xfrm>
              <a:off x="3563938" y="2984501"/>
              <a:ext cx="0" cy="90600"/>
            </a:xfrm>
            <a:prstGeom prst="straightConnector1">
              <a:avLst/>
            </a:prstGeom>
            <a:noFill/>
            <a:ln cap="flat" cmpd="sng" w="12700">
              <a:solidFill>
                <a:srgbClr val="3F3F3F"/>
              </a:solidFill>
              <a:prstDash val="solid"/>
              <a:round/>
              <a:headEnd len="med" w="med" type="none"/>
              <a:tailEnd len="med" w="med" type="none"/>
            </a:ln>
          </p:spPr>
        </p:cxnSp>
      </p:grpSp>
      <p:sp>
        <p:nvSpPr>
          <p:cNvPr id="1372" name="Google Shape;1372;p101"/>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1373" name="Google Shape;1373;p101"/>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pic>
        <p:nvPicPr>
          <p:cNvPr id="1379" name="Google Shape;1379;p102"/>
          <p:cNvPicPr preferRelativeResize="0"/>
          <p:nvPr/>
        </p:nvPicPr>
        <p:blipFill rotWithShape="1">
          <a:blip r:embed="rId3">
            <a:alphaModFix/>
          </a:blip>
          <a:srcRect b="18742" l="0" r="0" t="4381"/>
          <a:stretch/>
        </p:blipFill>
        <p:spPr>
          <a:xfrm>
            <a:off x="0" y="0"/>
            <a:ext cx="9144000" cy="4686301"/>
          </a:xfrm>
          <a:prstGeom prst="rect">
            <a:avLst/>
          </a:prstGeom>
          <a:noFill/>
          <a:ln>
            <a:noFill/>
          </a:ln>
        </p:spPr>
      </p:pic>
      <p:sp>
        <p:nvSpPr>
          <p:cNvPr id="1380" name="Google Shape;1380;p102"/>
          <p:cNvSpPr/>
          <p:nvPr/>
        </p:nvSpPr>
        <p:spPr>
          <a:xfrm>
            <a:off x="0" y="0"/>
            <a:ext cx="9144000" cy="4686300"/>
          </a:xfrm>
          <a:custGeom>
            <a:rect b="b" l="l" r="r" t="t"/>
            <a:pathLst>
              <a:path extrusionOk="0" h="6248400" w="12192000">
                <a:moveTo>
                  <a:pt x="0" y="0"/>
                </a:moveTo>
                <a:lnTo>
                  <a:pt x="12192000" y="0"/>
                </a:lnTo>
                <a:lnTo>
                  <a:pt x="12192000" y="6248400"/>
                </a:lnTo>
                <a:lnTo>
                  <a:pt x="0" y="6248400"/>
                </a:lnTo>
                <a:lnTo>
                  <a:pt x="0" y="4874668"/>
                </a:lnTo>
                <a:lnTo>
                  <a:pt x="6096001" y="4874668"/>
                </a:lnTo>
                <a:cubicBezTo>
                  <a:pt x="6972115" y="4874668"/>
                  <a:pt x="7682345" y="4164438"/>
                  <a:pt x="7682345" y="3288324"/>
                </a:cubicBezTo>
                <a:cubicBezTo>
                  <a:pt x="7682345" y="2412210"/>
                  <a:pt x="6972115" y="1701980"/>
                  <a:pt x="6096001" y="1701980"/>
                </a:cubicBezTo>
                <a:lnTo>
                  <a:pt x="0" y="1701980"/>
                </a:lnTo>
                <a:close/>
              </a:path>
            </a:pathLst>
          </a:custGeom>
          <a:gradFill>
            <a:gsLst>
              <a:gs pos="0">
                <a:srgbClr val="FFFFFF">
                  <a:alpha val="74901"/>
                </a:srgbClr>
              </a:gs>
              <a:gs pos="100000">
                <a:srgbClr val="D8D8D8">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81" name="Google Shape;1381;p102"/>
          <p:cNvSpPr/>
          <p:nvPr/>
        </p:nvSpPr>
        <p:spPr>
          <a:xfrm flipH="1" rot="5400000">
            <a:off x="1691059" y="-414699"/>
            <a:ext cx="2379600" cy="5761800"/>
          </a:xfrm>
          <a:prstGeom prst="round2SameRect">
            <a:avLst>
              <a:gd fmla="val 50000" name="adj1"/>
              <a:gd fmla="val 0" name="adj2"/>
            </a:avLst>
          </a:prstGeom>
          <a:gradFill>
            <a:gsLst>
              <a:gs pos="0">
                <a:srgbClr val="7F7F7F">
                  <a:alpha val="72941"/>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82" name="Google Shape;1382;p102"/>
          <p:cNvSpPr/>
          <p:nvPr/>
        </p:nvSpPr>
        <p:spPr>
          <a:xfrm>
            <a:off x="3382241" y="1276483"/>
            <a:ext cx="2379600" cy="2379600"/>
          </a:xfrm>
          <a:prstGeom prst="ellipse">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83" name="Google Shape;1383;p102"/>
          <p:cNvSpPr txBox="1"/>
          <p:nvPr>
            <p:ph type="title"/>
          </p:nvPr>
        </p:nvSpPr>
        <p:spPr>
          <a:xfrm>
            <a:off x="3318748" y="2092288"/>
            <a:ext cx="2253000" cy="6651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i="1" lang="en" sz="2400">
                <a:solidFill>
                  <a:schemeClr val="lt1"/>
                </a:solidFill>
              </a:rPr>
              <a:t>Counting Module</a:t>
            </a:r>
            <a:endParaRPr i="1" sz="2400">
              <a:solidFill>
                <a:schemeClr val="lt1"/>
              </a:solidFill>
            </a:endParaRPr>
          </a:p>
        </p:txBody>
      </p:sp>
      <p:sp>
        <p:nvSpPr>
          <p:cNvPr id="1384" name="Google Shape;1384;p102"/>
          <p:cNvSpPr/>
          <p:nvPr/>
        </p:nvSpPr>
        <p:spPr>
          <a:xfrm>
            <a:off x="204850" y="1889150"/>
            <a:ext cx="3044100" cy="115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i="1" lang="en">
                <a:solidFill>
                  <a:schemeClr val="lt1"/>
                </a:solidFill>
                <a:latin typeface="Calibri"/>
                <a:ea typeface="Calibri"/>
                <a:cs typeface="Calibri"/>
                <a:sym typeface="Calibri"/>
              </a:rPr>
              <a:t>The ENCORE counting application is an end-to-end application for returning officers to digitize the votes polled, tabulate the data each round-wise and then take out various statutory reports of counting.</a:t>
            </a:r>
            <a:endParaRPr i="1">
              <a:solidFill>
                <a:schemeClr val="lt1"/>
              </a:solidFill>
              <a:latin typeface="Calibri"/>
              <a:ea typeface="Calibri"/>
              <a:cs typeface="Calibri"/>
              <a:sym typeface="Calibri"/>
            </a:endParaRPr>
          </a:p>
        </p:txBody>
      </p:sp>
      <p:sp>
        <p:nvSpPr>
          <p:cNvPr id="1385" name="Google Shape;1385;p102"/>
          <p:cNvSpPr/>
          <p:nvPr/>
        </p:nvSpPr>
        <p:spPr>
          <a:xfrm>
            <a:off x="5132944" y="1421926"/>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86" name="Google Shape;1386;p102"/>
          <p:cNvSpPr/>
          <p:nvPr/>
        </p:nvSpPr>
        <p:spPr>
          <a:xfrm>
            <a:off x="5447351" y="2151835"/>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87" name="Google Shape;1387;p102"/>
          <p:cNvSpPr/>
          <p:nvPr/>
        </p:nvSpPr>
        <p:spPr>
          <a:xfrm>
            <a:off x="5132944" y="2926092"/>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88" name="Google Shape;1388;p102"/>
          <p:cNvSpPr txBox="1"/>
          <p:nvPr/>
        </p:nvSpPr>
        <p:spPr>
          <a:xfrm>
            <a:off x="6000750" y="1570135"/>
            <a:ext cx="2743200" cy="1662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Table wise entry of EVM Votes</a:t>
            </a:r>
            <a:endParaRPr i="1" sz="1200">
              <a:solidFill>
                <a:schemeClr val="dk1"/>
              </a:solidFill>
            </a:endParaRPr>
          </a:p>
        </p:txBody>
      </p:sp>
      <p:sp>
        <p:nvSpPr>
          <p:cNvPr id="1389" name="Google Shape;1389;p102"/>
          <p:cNvSpPr txBox="1"/>
          <p:nvPr/>
        </p:nvSpPr>
        <p:spPr>
          <a:xfrm>
            <a:off x="6284831" y="2300043"/>
            <a:ext cx="24591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Round wise result dissemination to public portals</a:t>
            </a:r>
            <a:endParaRPr i="1" sz="1200">
              <a:solidFill>
                <a:schemeClr val="dk1"/>
              </a:solidFill>
            </a:endParaRPr>
          </a:p>
        </p:txBody>
      </p:sp>
      <p:sp>
        <p:nvSpPr>
          <p:cNvPr id="1390" name="Google Shape;1390;p102"/>
          <p:cNvSpPr txBox="1"/>
          <p:nvPr/>
        </p:nvSpPr>
        <p:spPr>
          <a:xfrm>
            <a:off x="6000750" y="3074300"/>
            <a:ext cx="26307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Multiple user to make table wise entry with seperate postal ballot entry.</a:t>
            </a:r>
            <a:endParaRPr i="1" sz="1200">
              <a:solidFill>
                <a:schemeClr val="dk1"/>
              </a:solidFill>
            </a:endParaRPr>
          </a:p>
        </p:txBody>
      </p:sp>
      <p:cxnSp>
        <p:nvCxnSpPr>
          <p:cNvPr id="1391" name="Google Shape;1391;p102"/>
          <p:cNvCxnSpPr/>
          <p:nvPr/>
        </p:nvCxnSpPr>
        <p:spPr>
          <a:xfrm>
            <a:off x="6284831" y="2093009"/>
            <a:ext cx="2859000" cy="0"/>
          </a:xfrm>
          <a:prstGeom prst="straightConnector1">
            <a:avLst/>
          </a:prstGeom>
          <a:noFill/>
          <a:ln cap="flat" cmpd="sng" w="9525">
            <a:solidFill>
              <a:srgbClr val="595959"/>
            </a:solidFill>
            <a:prstDash val="dash"/>
            <a:miter lim="800000"/>
            <a:headEnd len="sm" w="sm" type="none"/>
            <a:tailEnd len="sm" w="sm" type="none"/>
          </a:ln>
        </p:spPr>
      </p:cxnSp>
      <p:cxnSp>
        <p:nvCxnSpPr>
          <p:cNvPr id="1392" name="Google Shape;1392;p102"/>
          <p:cNvCxnSpPr/>
          <p:nvPr/>
        </p:nvCxnSpPr>
        <p:spPr>
          <a:xfrm>
            <a:off x="6284831" y="2853371"/>
            <a:ext cx="2859000" cy="0"/>
          </a:xfrm>
          <a:prstGeom prst="straightConnector1">
            <a:avLst/>
          </a:prstGeom>
          <a:noFill/>
          <a:ln cap="flat" cmpd="sng" w="9525">
            <a:solidFill>
              <a:srgbClr val="595959"/>
            </a:solidFill>
            <a:prstDash val="dash"/>
            <a:miter lim="800000"/>
            <a:headEnd len="sm" w="sm" type="none"/>
            <a:tailEnd len="sm" w="sm" type="none"/>
          </a:ln>
        </p:spPr>
      </p:cxnSp>
      <p:grpSp>
        <p:nvGrpSpPr>
          <p:cNvPr id="1393" name="Google Shape;1393;p102"/>
          <p:cNvGrpSpPr/>
          <p:nvPr/>
        </p:nvGrpSpPr>
        <p:grpSpPr>
          <a:xfrm>
            <a:off x="5317573" y="1623820"/>
            <a:ext cx="259557" cy="225028"/>
            <a:chOff x="8447088" y="2925764"/>
            <a:chExt cx="346076" cy="300038"/>
          </a:xfrm>
        </p:grpSpPr>
        <p:sp>
          <p:nvSpPr>
            <p:cNvPr id="1394" name="Google Shape;1394;p102"/>
            <p:cNvSpPr/>
            <p:nvPr/>
          </p:nvSpPr>
          <p:spPr>
            <a:xfrm>
              <a:off x="8447088" y="3030539"/>
              <a:ext cx="76200"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95" name="Google Shape;1395;p102"/>
            <p:cNvSpPr/>
            <p:nvPr/>
          </p:nvSpPr>
          <p:spPr>
            <a:xfrm>
              <a:off x="8718551" y="3030539"/>
              <a:ext cx="74613"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96" name="Google Shape;1396;p102"/>
            <p:cNvSpPr/>
            <p:nvPr/>
          </p:nvSpPr>
          <p:spPr>
            <a:xfrm>
              <a:off x="8567738" y="3030539"/>
              <a:ext cx="104775" cy="195263"/>
            </a:xfrm>
            <a:custGeom>
              <a:rect b="b" l="l" r="r" t="t"/>
              <a:pathLst>
                <a:path extrusionOk="0" h="52" w="28">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97" name="Google Shape;1397;p102"/>
            <p:cNvSpPr/>
            <p:nvPr/>
          </p:nvSpPr>
          <p:spPr>
            <a:xfrm>
              <a:off x="8462963" y="2955926"/>
              <a:ext cx="44450"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98" name="Google Shape;1398;p102"/>
            <p:cNvSpPr/>
            <p:nvPr/>
          </p:nvSpPr>
          <p:spPr>
            <a:xfrm>
              <a:off x="8732838" y="2955926"/>
              <a:ext cx="46038"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99" name="Google Shape;1399;p102"/>
            <p:cNvSpPr/>
            <p:nvPr/>
          </p:nvSpPr>
          <p:spPr>
            <a:xfrm>
              <a:off x="8583613" y="2925764"/>
              <a:ext cx="74613" cy="74613"/>
            </a:xfrm>
            <a:custGeom>
              <a:rect b="b" l="l" r="r" t="t"/>
              <a:pathLst>
                <a:path extrusionOk="0" h="20" w="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400" name="Google Shape;1400;p102"/>
          <p:cNvGrpSpPr/>
          <p:nvPr/>
        </p:nvGrpSpPr>
        <p:grpSpPr>
          <a:xfrm>
            <a:off x="5645077" y="2336465"/>
            <a:ext cx="233362" cy="259556"/>
            <a:chOff x="5578475" y="5060951"/>
            <a:chExt cx="311150" cy="346075"/>
          </a:xfrm>
        </p:grpSpPr>
        <p:sp>
          <p:nvSpPr>
            <p:cNvPr id="1401" name="Google Shape;1401;p102"/>
            <p:cNvSpPr/>
            <p:nvPr/>
          </p:nvSpPr>
          <p:spPr>
            <a:xfrm>
              <a:off x="5578475" y="5060951"/>
              <a:ext cx="311150" cy="346075"/>
            </a:xfrm>
            <a:custGeom>
              <a:rect b="b" l="l" r="r" t="t"/>
              <a:pathLst>
                <a:path extrusionOk="0" h="92" w="83">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2" name="Google Shape;1402;p102"/>
            <p:cNvSpPr/>
            <p:nvPr/>
          </p:nvSpPr>
          <p:spPr>
            <a:xfrm>
              <a:off x="5672138" y="5106988"/>
              <a:ext cx="107950" cy="192088"/>
            </a:xfrm>
            <a:custGeom>
              <a:rect b="b" l="l" r="r" t="t"/>
              <a:pathLst>
                <a:path extrusionOk="0" h="121" w="68">
                  <a:moveTo>
                    <a:pt x="26" y="0"/>
                  </a:moveTo>
                  <a:lnTo>
                    <a:pt x="61" y="0"/>
                  </a:lnTo>
                  <a:lnTo>
                    <a:pt x="45" y="38"/>
                  </a:lnTo>
                  <a:lnTo>
                    <a:pt x="68" y="38"/>
                  </a:lnTo>
                  <a:lnTo>
                    <a:pt x="14" y="121"/>
                  </a:lnTo>
                  <a:lnTo>
                    <a:pt x="26" y="66"/>
                  </a:lnTo>
                  <a:lnTo>
                    <a:pt x="0" y="66"/>
                  </a:lnTo>
                  <a:lnTo>
                    <a:pt x="26"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403" name="Google Shape;1403;p102"/>
          <p:cNvGrpSpPr/>
          <p:nvPr/>
        </p:nvGrpSpPr>
        <p:grpSpPr>
          <a:xfrm>
            <a:off x="5317574" y="3110722"/>
            <a:ext cx="259556" cy="259519"/>
            <a:chOff x="3398838" y="2894014"/>
            <a:chExt cx="346075" cy="346025"/>
          </a:xfrm>
        </p:grpSpPr>
        <p:sp>
          <p:nvSpPr>
            <p:cNvPr id="1404" name="Google Shape;1404;p102"/>
            <p:cNvSpPr/>
            <p:nvPr/>
          </p:nvSpPr>
          <p:spPr>
            <a:xfrm>
              <a:off x="36099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5" name="Google Shape;1405;p102"/>
            <p:cNvSpPr/>
            <p:nvPr/>
          </p:nvSpPr>
          <p:spPr>
            <a:xfrm>
              <a:off x="3624263" y="2976564"/>
              <a:ext cx="120650" cy="219075"/>
            </a:xfrm>
            <a:custGeom>
              <a:rect b="b" l="l" r="r" t="t"/>
              <a:pathLst>
                <a:path extrusionOk="0" h="58" w="32">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6" name="Google Shape;1406;p102"/>
            <p:cNvSpPr/>
            <p:nvPr/>
          </p:nvSpPr>
          <p:spPr>
            <a:xfrm>
              <a:off x="34448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7" name="Google Shape;1407;p102"/>
            <p:cNvSpPr/>
            <p:nvPr/>
          </p:nvSpPr>
          <p:spPr>
            <a:xfrm>
              <a:off x="3398838" y="2976564"/>
              <a:ext cx="120650" cy="219075"/>
            </a:xfrm>
            <a:custGeom>
              <a:rect b="b" l="l" r="r" t="t"/>
              <a:pathLst>
                <a:path extrusionOk="0" h="58" w="32">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8" name="Google Shape;1408;p102"/>
            <p:cNvSpPr/>
            <p:nvPr/>
          </p:nvSpPr>
          <p:spPr>
            <a:xfrm>
              <a:off x="3489326" y="2940051"/>
              <a:ext cx="165100" cy="134938"/>
            </a:xfrm>
            <a:custGeom>
              <a:rect b="b" l="l" r="r" t="t"/>
              <a:pathLst>
                <a:path extrusionOk="0" h="85" w="104">
                  <a:moveTo>
                    <a:pt x="47" y="28"/>
                  </a:moveTo>
                  <a:lnTo>
                    <a:pt x="0" y="0"/>
                  </a:lnTo>
                  <a:lnTo>
                    <a:pt x="0" y="57"/>
                  </a:lnTo>
                  <a:lnTo>
                    <a:pt x="47" y="85"/>
                  </a:lnTo>
                  <a:lnTo>
                    <a:pt x="104" y="57"/>
                  </a:lnTo>
                  <a:lnTo>
                    <a:pt x="104" y="0"/>
                  </a:lnTo>
                  <a:lnTo>
                    <a:pt x="47" y="28"/>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9" name="Google Shape;1409;p102"/>
            <p:cNvSpPr/>
            <p:nvPr/>
          </p:nvSpPr>
          <p:spPr>
            <a:xfrm>
              <a:off x="3489326" y="2894014"/>
              <a:ext cx="165100" cy="90488"/>
            </a:xfrm>
            <a:custGeom>
              <a:rect b="b" l="l" r="r" t="t"/>
              <a:pathLst>
                <a:path extrusionOk="0" h="57" w="104">
                  <a:moveTo>
                    <a:pt x="52" y="0"/>
                  </a:moveTo>
                  <a:lnTo>
                    <a:pt x="0" y="29"/>
                  </a:lnTo>
                  <a:lnTo>
                    <a:pt x="47" y="57"/>
                  </a:lnTo>
                  <a:lnTo>
                    <a:pt x="104" y="29"/>
                  </a:lnTo>
                  <a:lnTo>
                    <a:pt x="52"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1410" name="Google Shape;1410;p102"/>
            <p:cNvCxnSpPr/>
            <p:nvPr/>
          </p:nvCxnSpPr>
          <p:spPr>
            <a:xfrm>
              <a:off x="3563938" y="2984501"/>
              <a:ext cx="0" cy="90600"/>
            </a:xfrm>
            <a:prstGeom prst="straightConnector1">
              <a:avLst/>
            </a:prstGeom>
            <a:noFill/>
            <a:ln cap="flat" cmpd="sng" w="12700">
              <a:solidFill>
                <a:srgbClr val="3F3F3F"/>
              </a:solidFill>
              <a:prstDash val="solid"/>
              <a:round/>
              <a:headEnd len="med" w="med" type="none"/>
              <a:tailEnd len="med" w="med" type="none"/>
            </a:ln>
          </p:spPr>
        </p:cxnSp>
      </p:grpSp>
      <p:sp>
        <p:nvSpPr>
          <p:cNvPr id="1411" name="Google Shape;1411;p102"/>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1412" name="Google Shape;1412;p102"/>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pic>
        <p:nvPicPr>
          <p:cNvPr id="1418" name="Google Shape;1418;p103"/>
          <p:cNvPicPr preferRelativeResize="0"/>
          <p:nvPr/>
        </p:nvPicPr>
        <p:blipFill rotWithShape="1">
          <a:blip r:embed="rId3">
            <a:alphaModFix/>
          </a:blip>
          <a:srcRect b="18742" l="0" r="0" t="4381"/>
          <a:stretch/>
        </p:blipFill>
        <p:spPr>
          <a:xfrm>
            <a:off x="0" y="0"/>
            <a:ext cx="9144000" cy="4686301"/>
          </a:xfrm>
          <a:prstGeom prst="rect">
            <a:avLst/>
          </a:prstGeom>
          <a:noFill/>
          <a:ln>
            <a:noFill/>
          </a:ln>
        </p:spPr>
      </p:pic>
      <p:sp>
        <p:nvSpPr>
          <p:cNvPr id="1419" name="Google Shape;1419;p103"/>
          <p:cNvSpPr/>
          <p:nvPr/>
        </p:nvSpPr>
        <p:spPr>
          <a:xfrm>
            <a:off x="0" y="0"/>
            <a:ext cx="9144000" cy="4686300"/>
          </a:xfrm>
          <a:custGeom>
            <a:rect b="b" l="l" r="r" t="t"/>
            <a:pathLst>
              <a:path extrusionOk="0" h="6248400" w="12192000">
                <a:moveTo>
                  <a:pt x="0" y="0"/>
                </a:moveTo>
                <a:lnTo>
                  <a:pt x="12192000" y="0"/>
                </a:lnTo>
                <a:lnTo>
                  <a:pt x="12192000" y="6248400"/>
                </a:lnTo>
                <a:lnTo>
                  <a:pt x="0" y="6248400"/>
                </a:lnTo>
                <a:lnTo>
                  <a:pt x="0" y="4874668"/>
                </a:lnTo>
                <a:lnTo>
                  <a:pt x="6096001" y="4874668"/>
                </a:lnTo>
                <a:cubicBezTo>
                  <a:pt x="6972115" y="4874668"/>
                  <a:pt x="7682345" y="4164438"/>
                  <a:pt x="7682345" y="3288324"/>
                </a:cubicBezTo>
                <a:cubicBezTo>
                  <a:pt x="7682345" y="2412210"/>
                  <a:pt x="6972115" y="1701980"/>
                  <a:pt x="6096001" y="1701980"/>
                </a:cubicBezTo>
                <a:lnTo>
                  <a:pt x="0" y="1701980"/>
                </a:lnTo>
                <a:close/>
              </a:path>
            </a:pathLst>
          </a:custGeom>
          <a:gradFill>
            <a:gsLst>
              <a:gs pos="0">
                <a:srgbClr val="FFFFFF">
                  <a:alpha val="74901"/>
                </a:srgbClr>
              </a:gs>
              <a:gs pos="100000">
                <a:srgbClr val="D8D8D8">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20" name="Google Shape;1420;p103"/>
          <p:cNvSpPr/>
          <p:nvPr/>
        </p:nvSpPr>
        <p:spPr>
          <a:xfrm flipH="1" rot="5400000">
            <a:off x="1691059" y="-414699"/>
            <a:ext cx="2379600" cy="5761800"/>
          </a:xfrm>
          <a:prstGeom prst="round2SameRect">
            <a:avLst>
              <a:gd fmla="val 50000" name="adj1"/>
              <a:gd fmla="val 0" name="adj2"/>
            </a:avLst>
          </a:prstGeom>
          <a:gradFill>
            <a:gsLst>
              <a:gs pos="0">
                <a:srgbClr val="7F7F7F">
                  <a:alpha val="72941"/>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21" name="Google Shape;1421;p103"/>
          <p:cNvSpPr/>
          <p:nvPr/>
        </p:nvSpPr>
        <p:spPr>
          <a:xfrm>
            <a:off x="3382241" y="1276483"/>
            <a:ext cx="2379600" cy="2379600"/>
          </a:xfrm>
          <a:prstGeom prst="ellipse">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22" name="Google Shape;1422;p103"/>
          <p:cNvSpPr txBox="1"/>
          <p:nvPr>
            <p:ph type="title"/>
          </p:nvPr>
        </p:nvSpPr>
        <p:spPr>
          <a:xfrm>
            <a:off x="3318748" y="2092288"/>
            <a:ext cx="2253000" cy="6651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i="1" lang="en" sz="2400">
                <a:solidFill>
                  <a:schemeClr val="lt1"/>
                </a:solidFill>
              </a:rPr>
              <a:t>Result </a:t>
            </a:r>
            <a:endParaRPr i="1" sz="2400">
              <a:solidFill>
                <a:schemeClr val="lt1"/>
              </a:solidFill>
            </a:endParaRPr>
          </a:p>
          <a:p>
            <a:pPr indent="0" lvl="0" marL="0" rtl="0" algn="ctr">
              <a:lnSpc>
                <a:spcPct val="90000"/>
              </a:lnSpc>
              <a:spcBef>
                <a:spcPts val="0"/>
              </a:spcBef>
              <a:spcAft>
                <a:spcPts val="0"/>
              </a:spcAft>
              <a:buClr>
                <a:schemeClr val="dk1"/>
              </a:buClr>
              <a:buSzPts val="1100"/>
              <a:buFont typeface="Arial"/>
              <a:buNone/>
            </a:pPr>
            <a:r>
              <a:rPr i="1" lang="en" sz="2400">
                <a:solidFill>
                  <a:schemeClr val="lt1"/>
                </a:solidFill>
              </a:rPr>
              <a:t>Website</a:t>
            </a:r>
            <a:endParaRPr i="1" sz="2400">
              <a:solidFill>
                <a:schemeClr val="lt1"/>
              </a:solidFill>
            </a:endParaRPr>
          </a:p>
        </p:txBody>
      </p:sp>
      <p:sp>
        <p:nvSpPr>
          <p:cNvPr id="1423" name="Google Shape;1423;p103"/>
          <p:cNvSpPr/>
          <p:nvPr/>
        </p:nvSpPr>
        <p:spPr>
          <a:xfrm>
            <a:off x="204850" y="1889150"/>
            <a:ext cx="3044100" cy="115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i="1" lang="en">
                <a:solidFill>
                  <a:schemeClr val="lt1"/>
                </a:solidFill>
                <a:latin typeface="Calibri"/>
                <a:ea typeface="Calibri"/>
                <a:cs typeface="Calibri"/>
                <a:sym typeface="Calibri"/>
              </a:rPr>
              <a:t>A facility that has been provided to the for all the citizens to view the disseminated result of the counting day. The timely publication of the round-wise information is vital for establishing a single source of authentic data.</a:t>
            </a:r>
            <a:endParaRPr i="1">
              <a:solidFill>
                <a:schemeClr val="lt1"/>
              </a:solidFill>
              <a:latin typeface="Calibri"/>
              <a:ea typeface="Calibri"/>
              <a:cs typeface="Calibri"/>
              <a:sym typeface="Calibri"/>
            </a:endParaRPr>
          </a:p>
        </p:txBody>
      </p:sp>
      <p:sp>
        <p:nvSpPr>
          <p:cNvPr id="1424" name="Google Shape;1424;p103"/>
          <p:cNvSpPr/>
          <p:nvPr/>
        </p:nvSpPr>
        <p:spPr>
          <a:xfrm>
            <a:off x="5132944" y="1421926"/>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25" name="Google Shape;1425;p103"/>
          <p:cNvSpPr/>
          <p:nvPr/>
        </p:nvSpPr>
        <p:spPr>
          <a:xfrm>
            <a:off x="5447351" y="2151835"/>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26" name="Google Shape;1426;p103"/>
          <p:cNvSpPr/>
          <p:nvPr/>
        </p:nvSpPr>
        <p:spPr>
          <a:xfrm>
            <a:off x="5132944" y="2926092"/>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27" name="Google Shape;1427;p103"/>
          <p:cNvSpPr txBox="1"/>
          <p:nvPr/>
        </p:nvSpPr>
        <p:spPr>
          <a:xfrm>
            <a:off x="6000750" y="1469825"/>
            <a:ext cx="2743200" cy="498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Detailed data of votes like EVM votes, postal votes, total votes and percentage of votes</a:t>
            </a:r>
            <a:endParaRPr i="1" sz="1200">
              <a:solidFill>
                <a:schemeClr val="dk1"/>
              </a:solidFill>
            </a:endParaRPr>
          </a:p>
        </p:txBody>
      </p:sp>
      <p:sp>
        <p:nvSpPr>
          <p:cNvPr id="1428" name="Google Shape;1428;p103"/>
          <p:cNvSpPr txBox="1"/>
          <p:nvPr/>
        </p:nvSpPr>
        <p:spPr>
          <a:xfrm>
            <a:off x="6284831" y="2300043"/>
            <a:ext cx="2459100" cy="1662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Single Source of authenticated data</a:t>
            </a:r>
            <a:endParaRPr i="1" sz="1200">
              <a:solidFill>
                <a:schemeClr val="dk1"/>
              </a:solidFill>
            </a:endParaRPr>
          </a:p>
        </p:txBody>
      </p:sp>
      <p:sp>
        <p:nvSpPr>
          <p:cNvPr id="1429" name="Google Shape;1429;p103"/>
          <p:cNvSpPr txBox="1"/>
          <p:nvPr/>
        </p:nvSpPr>
        <p:spPr>
          <a:xfrm>
            <a:off x="6000750" y="3074300"/>
            <a:ext cx="2630700" cy="498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100"/>
              <a:buFont typeface="Arial"/>
              <a:buNone/>
            </a:pPr>
            <a:r>
              <a:rPr i="1" lang="en" sz="1200">
                <a:solidFill>
                  <a:schemeClr val="dk1"/>
                </a:solidFill>
              </a:rPr>
              <a:t>Graphical representation of the trends with filters of party wise &amp; constituency wise data.</a:t>
            </a:r>
            <a:endParaRPr i="1" sz="1200">
              <a:solidFill>
                <a:schemeClr val="dk1"/>
              </a:solidFill>
            </a:endParaRPr>
          </a:p>
        </p:txBody>
      </p:sp>
      <p:cxnSp>
        <p:nvCxnSpPr>
          <p:cNvPr id="1430" name="Google Shape;1430;p103"/>
          <p:cNvCxnSpPr/>
          <p:nvPr/>
        </p:nvCxnSpPr>
        <p:spPr>
          <a:xfrm>
            <a:off x="6284831" y="2093009"/>
            <a:ext cx="2859000" cy="0"/>
          </a:xfrm>
          <a:prstGeom prst="straightConnector1">
            <a:avLst/>
          </a:prstGeom>
          <a:noFill/>
          <a:ln cap="flat" cmpd="sng" w="9525">
            <a:solidFill>
              <a:srgbClr val="595959"/>
            </a:solidFill>
            <a:prstDash val="dash"/>
            <a:miter lim="800000"/>
            <a:headEnd len="sm" w="sm" type="none"/>
            <a:tailEnd len="sm" w="sm" type="none"/>
          </a:ln>
        </p:spPr>
      </p:cxnSp>
      <p:cxnSp>
        <p:nvCxnSpPr>
          <p:cNvPr id="1431" name="Google Shape;1431;p103"/>
          <p:cNvCxnSpPr/>
          <p:nvPr/>
        </p:nvCxnSpPr>
        <p:spPr>
          <a:xfrm>
            <a:off x="6284831" y="2853371"/>
            <a:ext cx="2859000" cy="0"/>
          </a:xfrm>
          <a:prstGeom prst="straightConnector1">
            <a:avLst/>
          </a:prstGeom>
          <a:noFill/>
          <a:ln cap="flat" cmpd="sng" w="9525">
            <a:solidFill>
              <a:srgbClr val="595959"/>
            </a:solidFill>
            <a:prstDash val="dash"/>
            <a:miter lim="800000"/>
            <a:headEnd len="sm" w="sm" type="none"/>
            <a:tailEnd len="sm" w="sm" type="none"/>
          </a:ln>
        </p:spPr>
      </p:cxnSp>
      <p:grpSp>
        <p:nvGrpSpPr>
          <p:cNvPr id="1432" name="Google Shape;1432;p103"/>
          <p:cNvGrpSpPr/>
          <p:nvPr/>
        </p:nvGrpSpPr>
        <p:grpSpPr>
          <a:xfrm>
            <a:off x="5317573" y="1623820"/>
            <a:ext cx="259557" cy="225028"/>
            <a:chOff x="8447088" y="2925764"/>
            <a:chExt cx="346076" cy="300038"/>
          </a:xfrm>
        </p:grpSpPr>
        <p:sp>
          <p:nvSpPr>
            <p:cNvPr id="1433" name="Google Shape;1433;p103"/>
            <p:cNvSpPr/>
            <p:nvPr/>
          </p:nvSpPr>
          <p:spPr>
            <a:xfrm>
              <a:off x="8447088" y="3030539"/>
              <a:ext cx="76200"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4" name="Google Shape;1434;p103"/>
            <p:cNvSpPr/>
            <p:nvPr/>
          </p:nvSpPr>
          <p:spPr>
            <a:xfrm>
              <a:off x="8718551" y="3030539"/>
              <a:ext cx="74613"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5" name="Google Shape;1435;p103"/>
            <p:cNvSpPr/>
            <p:nvPr/>
          </p:nvSpPr>
          <p:spPr>
            <a:xfrm>
              <a:off x="8567738" y="3030539"/>
              <a:ext cx="104775" cy="195263"/>
            </a:xfrm>
            <a:custGeom>
              <a:rect b="b" l="l" r="r" t="t"/>
              <a:pathLst>
                <a:path extrusionOk="0" h="52" w="28">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6" name="Google Shape;1436;p103"/>
            <p:cNvSpPr/>
            <p:nvPr/>
          </p:nvSpPr>
          <p:spPr>
            <a:xfrm>
              <a:off x="8462963" y="2955926"/>
              <a:ext cx="44450"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7" name="Google Shape;1437;p103"/>
            <p:cNvSpPr/>
            <p:nvPr/>
          </p:nvSpPr>
          <p:spPr>
            <a:xfrm>
              <a:off x="8732838" y="2955926"/>
              <a:ext cx="46038"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8" name="Google Shape;1438;p103"/>
            <p:cNvSpPr/>
            <p:nvPr/>
          </p:nvSpPr>
          <p:spPr>
            <a:xfrm>
              <a:off x="8583613" y="2925764"/>
              <a:ext cx="74613" cy="74613"/>
            </a:xfrm>
            <a:custGeom>
              <a:rect b="b" l="l" r="r" t="t"/>
              <a:pathLst>
                <a:path extrusionOk="0" h="20" w="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439" name="Google Shape;1439;p103"/>
          <p:cNvGrpSpPr/>
          <p:nvPr/>
        </p:nvGrpSpPr>
        <p:grpSpPr>
          <a:xfrm>
            <a:off x="5645077" y="2336465"/>
            <a:ext cx="233362" cy="259556"/>
            <a:chOff x="5578475" y="5060951"/>
            <a:chExt cx="311150" cy="346075"/>
          </a:xfrm>
        </p:grpSpPr>
        <p:sp>
          <p:nvSpPr>
            <p:cNvPr id="1440" name="Google Shape;1440;p103"/>
            <p:cNvSpPr/>
            <p:nvPr/>
          </p:nvSpPr>
          <p:spPr>
            <a:xfrm>
              <a:off x="5578475" y="5060951"/>
              <a:ext cx="311150" cy="346075"/>
            </a:xfrm>
            <a:custGeom>
              <a:rect b="b" l="l" r="r" t="t"/>
              <a:pathLst>
                <a:path extrusionOk="0" h="92" w="83">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1" name="Google Shape;1441;p103"/>
            <p:cNvSpPr/>
            <p:nvPr/>
          </p:nvSpPr>
          <p:spPr>
            <a:xfrm>
              <a:off x="5672138" y="5106988"/>
              <a:ext cx="107950" cy="192088"/>
            </a:xfrm>
            <a:custGeom>
              <a:rect b="b" l="l" r="r" t="t"/>
              <a:pathLst>
                <a:path extrusionOk="0" h="121" w="68">
                  <a:moveTo>
                    <a:pt x="26" y="0"/>
                  </a:moveTo>
                  <a:lnTo>
                    <a:pt x="61" y="0"/>
                  </a:lnTo>
                  <a:lnTo>
                    <a:pt x="45" y="38"/>
                  </a:lnTo>
                  <a:lnTo>
                    <a:pt x="68" y="38"/>
                  </a:lnTo>
                  <a:lnTo>
                    <a:pt x="14" y="121"/>
                  </a:lnTo>
                  <a:lnTo>
                    <a:pt x="26" y="66"/>
                  </a:lnTo>
                  <a:lnTo>
                    <a:pt x="0" y="66"/>
                  </a:lnTo>
                  <a:lnTo>
                    <a:pt x="26"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442" name="Google Shape;1442;p103"/>
          <p:cNvGrpSpPr/>
          <p:nvPr/>
        </p:nvGrpSpPr>
        <p:grpSpPr>
          <a:xfrm>
            <a:off x="5317574" y="3110722"/>
            <a:ext cx="259556" cy="259519"/>
            <a:chOff x="3398838" y="2894014"/>
            <a:chExt cx="346075" cy="346025"/>
          </a:xfrm>
        </p:grpSpPr>
        <p:sp>
          <p:nvSpPr>
            <p:cNvPr id="1443" name="Google Shape;1443;p103"/>
            <p:cNvSpPr/>
            <p:nvPr/>
          </p:nvSpPr>
          <p:spPr>
            <a:xfrm>
              <a:off x="36099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4" name="Google Shape;1444;p103"/>
            <p:cNvSpPr/>
            <p:nvPr/>
          </p:nvSpPr>
          <p:spPr>
            <a:xfrm>
              <a:off x="3624263" y="2976564"/>
              <a:ext cx="120650" cy="219075"/>
            </a:xfrm>
            <a:custGeom>
              <a:rect b="b" l="l" r="r" t="t"/>
              <a:pathLst>
                <a:path extrusionOk="0" h="58" w="32">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5" name="Google Shape;1445;p103"/>
            <p:cNvSpPr/>
            <p:nvPr/>
          </p:nvSpPr>
          <p:spPr>
            <a:xfrm>
              <a:off x="34448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6" name="Google Shape;1446;p103"/>
            <p:cNvSpPr/>
            <p:nvPr/>
          </p:nvSpPr>
          <p:spPr>
            <a:xfrm>
              <a:off x="3398838" y="2976564"/>
              <a:ext cx="120650" cy="219075"/>
            </a:xfrm>
            <a:custGeom>
              <a:rect b="b" l="l" r="r" t="t"/>
              <a:pathLst>
                <a:path extrusionOk="0" h="58" w="32">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7" name="Google Shape;1447;p103"/>
            <p:cNvSpPr/>
            <p:nvPr/>
          </p:nvSpPr>
          <p:spPr>
            <a:xfrm>
              <a:off x="3489326" y="2940051"/>
              <a:ext cx="165100" cy="134938"/>
            </a:xfrm>
            <a:custGeom>
              <a:rect b="b" l="l" r="r" t="t"/>
              <a:pathLst>
                <a:path extrusionOk="0" h="85" w="104">
                  <a:moveTo>
                    <a:pt x="47" y="28"/>
                  </a:moveTo>
                  <a:lnTo>
                    <a:pt x="0" y="0"/>
                  </a:lnTo>
                  <a:lnTo>
                    <a:pt x="0" y="57"/>
                  </a:lnTo>
                  <a:lnTo>
                    <a:pt x="47" y="85"/>
                  </a:lnTo>
                  <a:lnTo>
                    <a:pt x="104" y="57"/>
                  </a:lnTo>
                  <a:lnTo>
                    <a:pt x="104" y="0"/>
                  </a:lnTo>
                  <a:lnTo>
                    <a:pt x="47" y="28"/>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8" name="Google Shape;1448;p103"/>
            <p:cNvSpPr/>
            <p:nvPr/>
          </p:nvSpPr>
          <p:spPr>
            <a:xfrm>
              <a:off x="3489326" y="2894014"/>
              <a:ext cx="165100" cy="90488"/>
            </a:xfrm>
            <a:custGeom>
              <a:rect b="b" l="l" r="r" t="t"/>
              <a:pathLst>
                <a:path extrusionOk="0" h="57" w="104">
                  <a:moveTo>
                    <a:pt x="52" y="0"/>
                  </a:moveTo>
                  <a:lnTo>
                    <a:pt x="0" y="29"/>
                  </a:lnTo>
                  <a:lnTo>
                    <a:pt x="47" y="57"/>
                  </a:lnTo>
                  <a:lnTo>
                    <a:pt x="104" y="29"/>
                  </a:lnTo>
                  <a:lnTo>
                    <a:pt x="52"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1449" name="Google Shape;1449;p103"/>
            <p:cNvCxnSpPr/>
            <p:nvPr/>
          </p:nvCxnSpPr>
          <p:spPr>
            <a:xfrm>
              <a:off x="3563938" y="2984501"/>
              <a:ext cx="0" cy="90600"/>
            </a:xfrm>
            <a:prstGeom prst="straightConnector1">
              <a:avLst/>
            </a:prstGeom>
            <a:noFill/>
            <a:ln cap="flat" cmpd="sng" w="12700">
              <a:solidFill>
                <a:srgbClr val="3F3F3F"/>
              </a:solidFill>
              <a:prstDash val="solid"/>
              <a:round/>
              <a:headEnd len="med" w="med" type="none"/>
              <a:tailEnd len="med" w="med" type="none"/>
            </a:ln>
          </p:spPr>
        </p:cxnSp>
      </p:grpSp>
      <p:sp>
        <p:nvSpPr>
          <p:cNvPr id="1450" name="Google Shape;1450;p103"/>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1451" name="Google Shape;1451;p103"/>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descr="A picture containing person, indoor, table, person&#10;&#10;Description automatically generated" id="487" name="Google Shape;487;p77"/>
          <p:cNvPicPr preferRelativeResize="0"/>
          <p:nvPr/>
        </p:nvPicPr>
        <p:blipFill rotWithShape="1">
          <a:blip r:embed="rId3">
            <a:alphaModFix/>
          </a:blip>
          <a:srcRect b="0" l="0" r="0" t="0"/>
          <a:stretch/>
        </p:blipFill>
        <p:spPr>
          <a:xfrm>
            <a:off x="0" y="0"/>
            <a:ext cx="4256924" cy="5143500"/>
          </a:xfrm>
          <a:prstGeom prst="rect">
            <a:avLst/>
          </a:prstGeom>
          <a:noFill/>
          <a:ln>
            <a:noFill/>
          </a:ln>
        </p:spPr>
      </p:pic>
      <p:sp>
        <p:nvSpPr>
          <p:cNvPr id="488" name="Google Shape;488;p77"/>
          <p:cNvSpPr/>
          <p:nvPr/>
        </p:nvSpPr>
        <p:spPr>
          <a:xfrm>
            <a:off x="1200" y="0"/>
            <a:ext cx="4272000" cy="5143500"/>
          </a:xfrm>
          <a:prstGeom prst="rect">
            <a:avLst/>
          </a:prstGeom>
          <a:gradFill>
            <a:gsLst>
              <a:gs pos="0">
                <a:srgbClr val="2F2F37">
                  <a:alpha val="89803"/>
                </a:srgbClr>
              </a:gs>
              <a:gs pos="94000">
                <a:srgbClr val="1E1E24">
                  <a:alpha val="84705"/>
                </a:srgbClr>
              </a:gs>
              <a:gs pos="100000">
                <a:srgbClr val="1E1E24">
                  <a:alpha val="84705"/>
                </a:srgbClr>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489" name="Google Shape;489;p77"/>
          <p:cNvCxnSpPr/>
          <p:nvPr/>
        </p:nvCxnSpPr>
        <p:spPr>
          <a:xfrm>
            <a:off x="865262" y="4863247"/>
            <a:ext cx="0" cy="171600"/>
          </a:xfrm>
          <a:prstGeom prst="straightConnector1">
            <a:avLst/>
          </a:prstGeom>
          <a:noFill/>
          <a:ln cap="flat" cmpd="sng" w="9525">
            <a:solidFill>
              <a:srgbClr val="B3C5C5"/>
            </a:solidFill>
            <a:prstDash val="solid"/>
            <a:miter lim="800000"/>
            <a:headEnd len="sm" w="sm" type="none"/>
            <a:tailEnd len="sm" w="sm" type="none"/>
          </a:ln>
        </p:spPr>
      </p:cxnSp>
      <p:pic>
        <p:nvPicPr>
          <p:cNvPr id="490" name="Google Shape;490;p77"/>
          <p:cNvPicPr preferRelativeResize="0"/>
          <p:nvPr/>
        </p:nvPicPr>
        <p:blipFill rotWithShape="1">
          <a:blip r:embed="rId4">
            <a:alphaModFix/>
          </a:blip>
          <a:srcRect b="5798" l="0" r="0" t="4724"/>
          <a:stretch/>
        </p:blipFill>
        <p:spPr>
          <a:xfrm>
            <a:off x="1035500" y="333375"/>
            <a:ext cx="2158951" cy="4638676"/>
          </a:xfrm>
          <a:prstGeom prst="rect">
            <a:avLst/>
          </a:prstGeom>
          <a:noFill/>
          <a:ln>
            <a:noFill/>
          </a:ln>
        </p:spPr>
      </p:pic>
      <p:pic>
        <p:nvPicPr>
          <p:cNvPr id="491" name="Google Shape;491;p77"/>
          <p:cNvPicPr preferRelativeResize="0"/>
          <p:nvPr/>
        </p:nvPicPr>
        <p:blipFill rotWithShape="1">
          <a:blip r:embed="rId5">
            <a:alphaModFix/>
          </a:blip>
          <a:srcRect b="0" l="0" r="0" t="0"/>
          <a:stretch/>
        </p:blipFill>
        <p:spPr>
          <a:xfrm>
            <a:off x="446432" y="255619"/>
            <a:ext cx="3317125" cy="5018851"/>
          </a:xfrm>
          <a:prstGeom prst="rect">
            <a:avLst/>
          </a:prstGeom>
          <a:noFill/>
          <a:ln>
            <a:noFill/>
          </a:ln>
        </p:spPr>
      </p:pic>
      <p:pic>
        <p:nvPicPr>
          <p:cNvPr descr="C:\Users\Admin\OneDrive\Desktop\Picture1.png" id="492" name="Google Shape;492;p77"/>
          <p:cNvPicPr preferRelativeResize="0"/>
          <p:nvPr/>
        </p:nvPicPr>
        <p:blipFill rotWithShape="1">
          <a:blip r:embed="rId6">
            <a:alphaModFix/>
          </a:blip>
          <a:srcRect b="0" l="0" r="0" t="0"/>
          <a:stretch/>
        </p:blipFill>
        <p:spPr>
          <a:xfrm>
            <a:off x="7379494" y="4412456"/>
            <a:ext cx="1764506" cy="731044"/>
          </a:xfrm>
          <a:prstGeom prst="rect">
            <a:avLst/>
          </a:prstGeom>
          <a:noFill/>
          <a:ln>
            <a:noFill/>
          </a:ln>
        </p:spPr>
      </p:pic>
      <p:pic>
        <p:nvPicPr>
          <p:cNvPr id="493" name="Google Shape;493;p77"/>
          <p:cNvPicPr preferRelativeResize="0"/>
          <p:nvPr/>
        </p:nvPicPr>
        <p:blipFill rotWithShape="1">
          <a:blip r:embed="rId7">
            <a:alphaModFix/>
          </a:blip>
          <a:srcRect b="0" l="0" r="10578" t="0"/>
          <a:stretch/>
        </p:blipFill>
        <p:spPr>
          <a:xfrm>
            <a:off x="4572000" y="552450"/>
            <a:ext cx="723900" cy="942975"/>
          </a:xfrm>
          <a:prstGeom prst="rect">
            <a:avLst/>
          </a:prstGeom>
          <a:noFill/>
          <a:ln cap="flat" cmpd="sng" w="9525">
            <a:solidFill>
              <a:schemeClr val="dk2"/>
            </a:solidFill>
            <a:prstDash val="solid"/>
            <a:round/>
            <a:headEnd len="sm" w="sm" type="none"/>
            <a:tailEnd len="sm" w="sm" type="none"/>
          </a:ln>
        </p:spPr>
      </p:pic>
      <p:pic>
        <p:nvPicPr>
          <p:cNvPr id="494" name="Google Shape;494;p77"/>
          <p:cNvPicPr preferRelativeResize="0"/>
          <p:nvPr/>
        </p:nvPicPr>
        <p:blipFill>
          <a:blip r:embed="rId8">
            <a:alphaModFix/>
          </a:blip>
          <a:stretch>
            <a:fillRect/>
          </a:stretch>
        </p:blipFill>
        <p:spPr>
          <a:xfrm>
            <a:off x="4583275" y="1981200"/>
            <a:ext cx="723900" cy="942975"/>
          </a:xfrm>
          <a:prstGeom prst="rect">
            <a:avLst/>
          </a:prstGeom>
          <a:noFill/>
          <a:ln cap="flat" cmpd="sng" w="9525">
            <a:solidFill>
              <a:schemeClr val="dk2"/>
            </a:solidFill>
            <a:prstDash val="solid"/>
            <a:round/>
            <a:headEnd len="sm" w="sm" type="none"/>
            <a:tailEnd len="sm" w="sm" type="none"/>
          </a:ln>
        </p:spPr>
      </p:pic>
      <p:pic>
        <p:nvPicPr>
          <p:cNvPr id="495" name="Google Shape;495;p77"/>
          <p:cNvPicPr preferRelativeResize="0"/>
          <p:nvPr/>
        </p:nvPicPr>
        <p:blipFill>
          <a:blip r:embed="rId9">
            <a:alphaModFix/>
          </a:blip>
          <a:stretch>
            <a:fillRect/>
          </a:stretch>
        </p:blipFill>
        <p:spPr>
          <a:xfrm>
            <a:off x="4583275" y="3295650"/>
            <a:ext cx="723900" cy="942975"/>
          </a:xfrm>
          <a:prstGeom prst="rect">
            <a:avLst/>
          </a:prstGeom>
          <a:noFill/>
          <a:ln cap="flat" cmpd="sng" w="9525">
            <a:solidFill>
              <a:schemeClr val="dk2"/>
            </a:solidFill>
            <a:prstDash val="solid"/>
            <a:round/>
            <a:headEnd len="sm" w="sm" type="none"/>
            <a:tailEnd len="sm" w="sm" type="none"/>
          </a:ln>
        </p:spPr>
      </p:pic>
      <p:cxnSp>
        <p:nvCxnSpPr>
          <p:cNvPr id="496" name="Google Shape;496;p77"/>
          <p:cNvCxnSpPr>
            <a:endCxn id="495" idx="1"/>
          </p:cNvCxnSpPr>
          <p:nvPr/>
        </p:nvCxnSpPr>
        <p:spPr>
          <a:xfrm flipH="1" rot="10800000">
            <a:off x="1600075" y="3767137"/>
            <a:ext cx="2983200" cy="300000"/>
          </a:xfrm>
          <a:prstGeom prst="bentConnector3">
            <a:avLst>
              <a:gd fmla="val 10541" name="adj1"/>
            </a:avLst>
          </a:prstGeom>
          <a:noFill/>
          <a:ln cap="flat" cmpd="sng" w="28575">
            <a:solidFill>
              <a:srgbClr val="00F66F"/>
            </a:solidFill>
            <a:prstDash val="solid"/>
            <a:round/>
            <a:headEnd len="med" w="med" type="none"/>
            <a:tailEnd len="med" w="med" type="none"/>
          </a:ln>
        </p:spPr>
      </p:cxnSp>
      <p:cxnSp>
        <p:nvCxnSpPr>
          <p:cNvPr id="497" name="Google Shape;497;p77"/>
          <p:cNvCxnSpPr>
            <a:stCxn id="494" idx="1"/>
          </p:cNvCxnSpPr>
          <p:nvPr/>
        </p:nvCxnSpPr>
        <p:spPr>
          <a:xfrm flipH="1">
            <a:off x="1647775" y="2452688"/>
            <a:ext cx="2935500" cy="843000"/>
          </a:xfrm>
          <a:prstGeom prst="bentConnector3">
            <a:avLst>
              <a:gd fmla="val 93184" name="adj1"/>
            </a:avLst>
          </a:prstGeom>
          <a:noFill/>
          <a:ln cap="flat" cmpd="sng" w="28575">
            <a:solidFill>
              <a:srgbClr val="00F66F"/>
            </a:solidFill>
            <a:prstDash val="solid"/>
            <a:round/>
            <a:headEnd len="med" w="med" type="none"/>
            <a:tailEnd len="med" w="med" type="none"/>
          </a:ln>
        </p:spPr>
      </p:cxnSp>
      <p:cxnSp>
        <p:nvCxnSpPr>
          <p:cNvPr id="498" name="Google Shape;498;p77"/>
          <p:cNvCxnSpPr>
            <a:stCxn id="493" idx="1"/>
          </p:cNvCxnSpPr>
          <p:nvPr/>
        </p:nvCxnSpPr>
        <p:spPr>
          <a:xfrm flipH="1">
            <a:off x="1590600" y="1023938"/>
            <a:ext cx="2981400" cy="1262100"/>
          </a:xfrm>
          <a:prstGeom prst="bentConnector3">
            <a:avLst>
              <a:gd fmla="val 94247" name="adj1"/>
            </a:avLst>
          </a:prstGeom>
          <a:noFill/>
          <a:ln cap="flat" cmpd="sng" w="28575">
            <a:solidFill>
              <a:srgbClr val="00F66F"/>
            </a:solidFill>
            <a:prstDash val="solid"/>
            <a:round/>
            <a:headEnd len="med" w="med" type="none"/>
            <a:tailEnd len="med" w="med" type="none"/>
          </a:ln>
        </p:spPr>
      </p:cxnSp>
      <p:sp>
        <p:nvSpPr>
          <p:cNvPr id="499" name="Google Shape;499;p77"/>
          <p:cNvSpPr txBox="1"/>
          <p:nvPr/>
        </p:nvSpPr>
        <p:spPr>
          <a:xfrm>
            <a:off x="5448300" y="466725"/>
            <a:ext cx="34290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latin typeface="Calibri"/>
                <a:ea typeface="Calibri"/>
                <a:cs typeface="Calibri"/>
                <a:sym typeface="Calibri"/>
              </a:rPr>
              <a:t>We can apply for new voter registration, correction request of details, change request of address, request for objection/deletion of name in electoral roll and the request for the replacement of voter ID card.  </a:t>
            </a:r>
            <a:endParaRPr sz="1200">
              <a:latin typeface="Calibri"/>
              <a:ea typeface="Calibri"/>
              <a:cs typeface="Calibri"/>
              <a:sym typeface="Calibri"/>
            </a:endParaRPr>
          </a:p>
        </p:txBody>
      </p:sp>
      <p:sp>
        <p:nvSpPr>
          <p:cNvPr id="500" name="Google Shape;500;p77"/>
          <p:cNvSpPr txBox="1"/>
          <p:nvPr/>
        </p:nvSpPr>
        <p:spPr>
          <a:xfrm>
            <a:off x="5448300" y="1905000"/>
            <a:ext cx="34290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latin typeface="Calibri"/>
                <a:ea typeface="Calibri"/>
                <a:cs typeface="Calibri"/>
                <a:sym typeface="Calibri"/>
              </a:rPr>
              <a:t>We can find the way to the polling station of an elector by using his / her voter ID number. This application fetch the live location and uses google map to find the best route to the polling station for that elector. </a:t>
            </a:r>
            <a:endParaRPr sz="1200">
              <a:latin typeface="Calibri"/>
              <a:ea typeface="Calibri"/>
              <a:cs typeface="Calibri"/>
              <a:sym typeface="Calibri"/>
            </a:endParaRPr>
          </a:p>
        </p:txBody>
      </p:sp>
      <p:sp>
        <p:nvSpPr>
          <p:cNvPr id="501" name="Google Shape;501;p77"/>
          <p:cNvSpPr txBox="1"/>
          <p:nvPr/>
        </p:nvSpPr>
        <p:spPr>
          <a:xfrm>
            <a:off x="5467350" y="3295650"/>
            <a:ext cx="34290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latin typeface="Calibri"/>
                <a:ea typeface="Calibri"/>
                <a:cs typeface="Calibri"/>
                <a:sym typeface="Calibri"/>
              </a:rPr>
              <a:t>This feature gets enable on poll day to provide an estimated voting percentage in the poll going constituency. This option is available with multiple filters.</a:t>
            </a:r>
            <a:endParaRPr sz="12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pic>
        <p:nvPicPr>
          <p:cNvPr id="1457" name="Google Shape;1457;p104"/>
          <p:cNvPicPr preferRelativeResize="0"/>
          <p:nvPr/>
        </p:nvPicPr>
        <p:blipFill rotWithShape="1">
          <a:blip r:embed="rId3">
            <a:alphaModFix/>
          </a:blip>
          <a:srcRect b="18742" l="0" r="0" t="4381"/>
          <a:stretch/>
        </p:blipFill>
        <p:spPr>
          <a:xfrm>
            <a:off x="0" y="0"/>
            <a:ext cx="9144000" cy="4686301"/>
          </a:xfrm>
          <a:prstGeom prst="rect">
            <a:avLst/>
          </a:prstGeom>
          <a:noFill/>
          <a:ln>
            <a:noFill/>
          </a:ln>
        </p:spPr>
      </p:pic>
      <p:sp>
        <p:nvSpPr>
          <p:cNvPr id="1458" name="Google Shape;1458;p104"/>
          <p:cNvSpPr/>
          <p:nvPr/>
        </p:nvSpPr>
        <p:spPr>
          <a:xfrm>
            <a:off x="0" y="0"/>
            <a:ext cx="9144000" cy="4686300"/>
          </a:xfrm>
          <a:custGeom>
            <a:rect b="b" l="l" r="r" t="t"/>
            <a:pathLst>
              <a:path extrusionOk="0" h="6248400" w="12192000">
                <a:moveTo>
                  <a:pt x="0" y="0"/>
                </a:moveTo>
                <a:lnTo>
                  <a:pt x="12192000" y="0"/>
                </a:lnTo>
                <a:lnTo>
                  <a:pt x="12192000" y="6248400"/>
                </a:lnTo>
                <a:lnTo>
                  <a:pt x="0" y="6248400"/>
                </a:lnTo>
                <a:lnTo>
                  <a:pt x="0" y="4874668"/>
                </a:lnTo>
                <a:lnTo>
                  <a:pt x="6096001" y="4874668"/>
                </a:lnTo>
                <a:cubicBezTo>
                  <a:pt x="6972115" y="4874668"/>
                  <a:pt x="7682345" y="4164438"/>
                  <a:pt x="7682345" y="3288324"/>
                </a:cubicBezTo>
                <a:cubicBezTo>
                  <a:pt x="7682345" y="2412210"/>
                  <a:pt x="6972115" y="1701980"/>
                  <a:pt x="6096001" y="1701980"/>
                </a:cubicBezTo>
                <a:lnTo>
                  <a:pt x="0" y="1701980"/>
                </a:lnTo>
                <a:close/>
              </a:path>
            </a:pathLst>
          </a:custGeom>
          <a:gradFill>
            <a:gsLst>
              <a:gs pos="0">
                <a:srgbClr val="FFFFFF">
                  <a:alpha val="74901"/>
                </a:srgbClr>
              </a:gs>
              <a:gs pos="100000">
                <a:srgbClr val="D8D8D8">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59" name="Google Shape;1459;p104"/>
          <p:cNvSpPr/>
          <p:nvPr/>
        </p:nvSpPr>
        <p:spPr>
          <a:xfrm flipH="1" rot="5400000">
            <a:off x="1691059" y="-414699"/>
            <a:ext cx="2379600" cy="5761800"/>
          </a:xfrm>
          <a:prstGeom prst="round2SameRect">
            <a:avLst>
              <a:gd fmla="val 50000" name="adj1"/>
              <a:gd fmla="val 0" name="adj2"/>
            </a:avLst>
          </a:prstGeom>
          <a:gradFill>
            <a:gsLst>
              <a:gs pos="0">
                <a:srgbClr val="7F7F7F">
                  <a:alpha val="72941"/>
                </a:srgbClr>
              </a:gs>
              <a:gs pos="100000">
                <a:srgbClr val="3F3F3F">
                  <a:alpha val="89803"/>
                </a:srgbClr>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60" name="Google Shape;1460;p104"/>
          <p:cNvSpPr/>
          <p:nvPr/>
        </p:nvSpPr>
        <p:spPr>
          <a:xfrm>
            <a:off x="3382241" y="1276483"/>
            <a:ext cx="2379600" cy="2379600"/>
          </a:xfrm>
          <a:prstGeom prst="ellipse">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61" name="Google Shape;1461;p104"/>
          <p:cNvSpPr txBox="1"/>
          <p:nvPr>
            <p:ph type="title"/>
          </p:nvPr>
        </p:nvSpPr>
        <p:spPr>
          <a:xfrm>
            <a:off x="3748003" y="1980077"/>
            <a:ext cx="1490700" cy="9558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i="1" lang="en" sz="2300">
                <a:solidFill>
                  <a:schemeClr val="lt1"/>
                </a:solidFill>
              </a:rPr>
              <a:t>Index Card Module</a:t>
            </a:r>
            <a:endParaRPr i="1" sz="2300">
              <a:solidFill>
                <a:schemeClr val="lt1"/>
              </a:solidFill>
            </a:endParaRPr>
          </a:p>
        </p:txBody>
      </p:sp>
      <p:sp>
        <p:nvSpPr>
          <p:cNvPr id="1462" name="Google Shape;1462;p104"/>
          <p:cNvSpPr/>
          <p:nvPr/>
        </p:nvSpPr>
        <p:spPr>
          <a:xfrm>
            <a:off x="320650" y="1889150"/>
            <a:ext cx="2958300" cy="115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i="1" lang="en" sz="1300">
                <a:solidFill>
                  <a:schemeClr val="lt1"/>
                </a:solidFill>
              </a:rPr>
              <a:t>A facility that has been provided to the Returning Officer to fill the Index card online after counting. It contains each and every detail of elections from the schedule of elections to the declaration of results.</a:t>
            </a:r>
            <a:endParaRPr i="1" sz="1300">
              <a:solidFill>
                <a:schemeClr val="lt1"/>
              </a:solidFill>
              <a:latin typeface="Arial"/>
              <a:ea typeface="Arial"/>
              <a:cs typeface="Arial"/>
              <a:sym typeface="Arial"/>
            </a:endParaRPr>
          </a:p>
        </p:txBody>
      </p:sp>
      <p:sp>
        <p:nvSpPr>
          <p:cNvPr id="1463" name="Google Shape;1463;p104"/>
          <p:cNvSpPr/>
          <p:nvPr/>
        </p:nvSpPr>
        <p:spPr>
          <a:xfrm>
            <a:off x="5132944" y="1421926"/>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64" name="Google Shape;1464;p104"/>
          <p:cNvSpPr/>
          <p:nvPr/>
        </p:nvSpPr>
        <p:spPr>
          <a:xfrm>
            <a:off x="5447351" y="2151835"/>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65" name="Google Shape;1465;p104"/>
          <p:cNvSpPr/>
          <p:nvPr/>
        </p:nvSpPr>
        <p:spPr>
          <a:xfrm>
            <a:off x="5132944" y="2926092"/>
            <a:ext cx="628800" cy="628800"/>
          </a:xfrm>
          <a:prstGeom prst="ellipse">
            <a:avLst/>
          </a:prstGeom>
          <a:solidFill>
            <a:schemeClr val="lt1"/>
          </a:solidFill>
          <a:ln>
            <a:noFill/>
          </a:ln>
          <a:effectLst>
            <a:outerShdw blurRad="444500" rotWithShape="0" algn="tl" dir="2700000" dist="38100">
              <a:srgbClr val="000000">
                <a:alpha val="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66" name="Google Shape;1466;p104"/>
          <p:cNvSpPr txBox="1"/>
          <p:nvPr/>
        </p:nvSpPr>
        <p:spPr>
          <a:xfrm>
            <a:off x="6000750" y="1570135"/>
            <a:ext cx="27432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200"/>
              <a:buFont typeface="Arial"/>
              <a:buNone/>
            </a:pPr>
            <a:r>
              <a:rPr i="1" lang="en" sz="1200">
                <a:solidFill>
                  <a:schemeClr val="dk1"/>
                </a:solidFill>
              </a:rPr>
              <a:t>Detailed report of voter turnout in each assembly.</a:t>
            </a:r>
            <a:endParaRPr b="0" i="1" sz="1200">
              <a:solidFill>
                <a:schemeClr val="dk1"/>
              </a:solidFill>
              <a:latin typeface="Arial"/>
              <a:ea typeface="Arial"/>
              <a:cs typeface="Arial"/>
              <a:sym typeface="Arial"/>
            </a:endParaRPr>
          </a:p>
        </p:txBody>
      </p:sp>
      <p:sp>
        <p:nvSpPr>
          <p:cNvPr id="1467" name="Google Shape;1467;p104"/>
          <p:cNvSpPr txBox="1"/>
          <p:nvPr/>
        </p:nvSpPr>
        <p:spPr>
          <a:xfrm>
            <a:off x="6284831" y="2300043"/>
            <a:ext cx="24591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200"/>
              <a:buFont typeface="Arial"/>
              <a:buNone/>
            </a:pPr>
            <a:r>
              <a:rPr i="1" lang="en" sz="1200">
                <a:solidFill>
                  <a:schemeClr val="dk1"/>
                </a:solidFill>
              </a:rPr>
              <a:t>Data available in multiple report format.</a:t>
            </a:r>
            <a:endParaRPr i="1" sz="1200">
              <a:solidFill>
                <a:schemeClr val="dk1"/>
              </a:solidFill>
            </a:endParaRPr>
          </a:p>
        </p:txBody>
      </p:sp>
      <p:sp>
        <p:nvSpPr>
          <p:cNvPr id="1468" name="Google Shape;1468;p104"/>
          <p:cNvSpPr txBox="1"/>
          <p:nvPr/>
        </p:nvSpPr>
        <p:spPr>
          <a:xfrm>
            <a:off x="6000750" y="3074300"/>
            <a:ext cx="2743200" cy="3324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dk1"/>
              </a:buClr>
              <a:buSzPts val="1200"/>
              <a:buFont typeface="Arial"/>
              <a:buNone/>
            </a:pPr>
            <a:r>
              <a:rPr i="1" lang="en" sz="1200">
                <a:solidFill>
                  <a:schemeClr val="dk1"/>
                </a:solidFill>
              </a:rPr>
              <a:t>Correction facility available similar to physical index card.</a:t>
            </a:r>
            <a:endParaRPr b="0" i="1" sz="1200">
              <a:solidFill>
                <a:schemeClr val="dk1"/>
              </a:solidFill>
              <a:latin typeface="Arial"/>
              <a:ea typeface="Arial"/>
              <a:cs typeface="Arial"/>
              <a:sym typeface="Arial"/>
            </a:endParaRPr>
          </a:p>
        </p:txBody>
      </p:sp>
      <p:cxnSp>
        <p:nvCxnSpPr>
          <p:cNvPr id="1469" name="Google Shape;1469;p104"/>
          <p:cNvCxnSpPr/>
          <p:nvPr/>
        </p:nvCxnSpPr>
        <p:spPr>
          <a:xfrm>
            <a:off x="6284831" y="2093009"/>
            <a:ext cx="2859000" cy="0"/>
          </a:xfrm>
          <a:prstGeom prst="straightConnector1">
            <a:avLst/>
          </a:prstGeom>
          <a:noFill/>
          <a:ln cap="flat" cmpd="sng" w="9525">
            <a:solidFill>
              <a:srgbClr val="595959"/>
            </a:solidFill>
            <a:prstDash val="dash"/>
            <a:miter lim="800000"/>
            <a:headEnd len="sm" w="sm" type="none"/>
            <a:tailEnd len="sm" w="sm" type="none"/>
          </a:ln>
        </p:spPr>
      </p:cxnSp>
      <p:cxnSp>
        <p:nvCxnSpPr>
          <p:cNvPr id="1470" name="Google Shape;1470;p104"/>
          <p:cNvCxnSpPr/>
          <p:nvPr/>
        </p:nvCxnSpPr>
        <p:spPr>
          <a:xfrm>
            <a:off x="6284831" y="2853371"/>
            <a:ext cx="2859000" cy="0"/>
          </a:xfrm>
          <a:prstGeom prst="straightConnector1">
            <a:avLst/>
          </a:prstGeom>
          <a:noFill/>
          <a:ln cap="flat" cmpd="sng" w="9525">
            <a:solidFill>
              <a:srgbClr val="595959"/>
            </a:solidFill>
            <a:prstDash val="dash"/>
            <a:miter lim="800000"/>
            <a:headEnd len="sm" w="sm" type="none"/>
            <a:tailEnd len="sm" w="sm" type="none"/>
          </a:ln>
        </p:spPr>
      </p:cxnSp>
      <p:grpSp>
        <p:nvGrpSpPr>
          <p:cNvPr id="1471" name="Google Shape;1471;p104"/>
          <p:cNvGrpSpPr/>
          <p:nvPr/>
        </p:nvGrpSpPr>
        <p:grpSpPr>
          <a:xfrm>
            <a:off x="5317573" y="1623820"/>
            <a:ext cx="259557" cy="225028"/>
            <a:chOff x="8447088" y="2925764"/>
            <a:chExt cx="346076" cy="300038"/>
          </a:xfrm>
        </p:grpSpPr>
        <p:sp>
          <p:nvSpPr>
            <p:cNvPr id="1472" name="Google Shape;1472;p104"/>
            <p:cNvSpPr/>
            <p:nvPr/>
          </p:nvSpPr>
          <p:spPr>
            <a:xfrm>
              <a:off x="8447088" y="3030539"/>
              <a:ext cx="76200"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73" name="Google Shape;1473;p104"/>
            <p:cNvSpPr/>
            <p:nvPr/>
          </p:nvSpPr>
          <p:spPr>
            <a:xfrm>
              <a:off x="8718551" y="3030539"/>
              <a:ext cx="74613" cy="134938"/>
            </a:xfrm>
            <a:custGeom>
              <a:rect b="b" l="l" r="r" t="t"/>
              <a:pathLst>
                <a:path extrusionOk="0" h="36" w="20">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74" name="Google Shape;1474;p104"/>
            <p:cNvSpPr/>
            <p:nvPr/>
          </p:nvSpPr>
          <p:spPr>
            <a:xfrm>
              <a:off x="8567738" y="3030539"/>
              <a:ext cx="104775" cy="195263"/>
            </a:xfrm>
            <a:custGeom>
              <a:rect b="b" l="l" r="r" t="t"/>
              <a:pathLst>
                <a:path extrusionOk="0" h="52" w="28">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75" name="Google Shape;1475;p104"/>
            <p:cNvSpPr/>
            <p:nvPr/>
          </p:nvSpPr>
          <p:spPr>
            <a:xfrm>
              <a:off x="8462963" y="2955926"/>
              <a:ext cx="44450"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76" name="Google Shape;1476;p104"/>
            <p:cNvSpPr/>
            <p:nvPr/>
          </p:nvSpPr>
          <p:spPr>
            <a:xfrm>
              <a:off x="8732838" y="2955926"/>
              <a:ext cx="46038" cy="44450"/>
            </a:xfrm>
            <a:custGeom>
              <a:rect b="b" l="l" r="r" t="t"/>
              <a:pathLst>
                <a:path extrusionOk="0" h="12" w="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77" name="Google Shape;1477;p104"/>
            <p:cNvSpPr/>
            <p:nvPr/>
          </p:nvSpPr>
          <p:spPr>
            <a:xfrm>
              <a:off x="8583613" y="2925764"/>
              <a:ext cx="74613" cy="74613"/>
            </a:xfrm>
            <a:custGeom>
              <a:rect b="b" l="l" r="r" t="t"/>
              <a:pathLst>
                <a:path extrusionOk="0" h="20" w="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478" name="Google Shape;1478;p104"/>
          <p:cNvGrpSpPr/>
          <p:nvPr/>
        </p:nvGrpSpPr>
        <p:grpSpPr>
          <a:xfrm>
            <a:off x="5645077" y="2336465"/>
            <a:ext cx="233362" cy="259556"/>
            <a:chOff x="5578475" y="5060951"/>
            <a:chExt cx="311150" cy="346075"/>
          </a:xfrm>
        </p:grpSpPr>
        <p:sp>
          <p:nvSpPr>
            <p:cNvPr id="1479" name="Google Shape;1479;p104"/>
            <p:cNvSpPr/>
            <p:nvPr/>
          </p:nvSpPr>
          <p:spPr>
            <a:xfrm>
              <a:off x="5578475" y="5060951"/>
              <a:ext cx="311150" cy="346075"/>
            </a:xfrm>
            <a:custGeom>
              <a:rect b="b" l="l" r="r" t="t"/>
              <a:pathLst>
                <a:path extrusionOk="0" h="92" w="83">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80" name="Google Shape;1480;p104"/>
            <p:cNvSpPr/>
            <p:nvPr/>
          </p:nvSpPr>
          <p:spPr>
            <a:xfrm>
              <a:off x="5672138" y="5106988"/>
              <a:ext cx="107950" cy="192088"/>
            </a:xfrm>
            <a:custGeom>
              <a:rect b="b" l="l" r="r" t="t"/>
              <a:pathLst>
                <a:path extrusionOk="0" h="121" w="68">
                  <a:moveTo>
                    <a:pt x="26" y="0"/>
                  </a:moveTo>
                  <a:lnTo>
                    <a:pt x="61" y="0"/>
                  </a:lnTo>
                  <a:lnTo>
                    <a:pt x="45" y="38"/>
                  </a:lnTo>
                  <a:lnTo>
                    <a:pt x="68" y="38"/>
                  </a:lnTo>
                  <a:lnTo>
                    <a:pt x="14" y="121"/>
                  </a:lnTo>
                  <a:lnTo>
                    <a:pt x="26" y="66"/>
                  </a:lnTo>
                  <a:lnTo>
                    <a:pt x="0" y="66"/>
                  </a:lnTo>
                  <a:lnTo>
                    <a:pt x="26"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481" name="Google Shape;1481;p104"/>
          <p:cNvGrpSpPr/>
          <p:nvPr/>
        </p:nvGrpSpPr>
        <p:grpSpPr>
          <a:xfrm>
            <a:off x="5317574" y="3110722"/>
            <a:ext cx="259556" cy="259519"/>
            <a:chOff x="3398838" y="2894014"/>
            <a:chExt cx="346075" cy="346025"/>
          </a:xfrm>
        </p:grpSpPr>
        <p:sp>
          <p:nvSpPr>
            <p:cNvPr id="1482" name="Google Shape;1482;p104"/>
            <p:cNvSpPr/>
            <p:nvPr/>
          </p:nvSpPr>
          <p:spPr>
            <a:xfrm>
              <a:off x="36099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83" name="Google Shape;1483;p104"/>
            <p:cNvSpPr/>
            <p:nvPr/>
          </p:nvSpPr>
          <p:spPr>
            <a:xfrm>
              <a:off x="3624263" y="2976564"/>
              <a:ext cx="120650" cy="219075"/>
            </a:xfrm>
            <a:custGeom>
              <a:rect b="b" l="l" r="r" t="t"/>
              <a:pathLst>
                <a:path extrusionOk="0" h="58" w="32">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84" name="Google Shape;1484;p104"/>
            <p:cNvSpPr/>
            <p:nvPr/>
          </p:nvSpPr>
          <p:spPr>
            <a:xfrm>
              <a:off x="3444876" y="3195639"/>
              <a:ext cx="88800" cy="44400"/>
            </a:xfrm>
            <a:prstGeom prst="rect">
              <a:avLst/>
            </a:pr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85" name="Google Shape;1485;p104"/>
            <p:cNvSpPr/>
            <p:nvPr/>
          </p:nvSpPr>
          <p:spPr>
            <a:xfrm>
              <a:off x="3398838" y="2976564"/>
              <a:ext cx="120650" cy="219075"/>
            </a:xfrm>
            <a:custGeom>
              <a:rect b="b" l="l" r="r" t="t"/>
              <a:pathLst>
                <a:path extrusionOk="0" h="58" w="32">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cap="rnd"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86" name="Google Shape;1486;p104"/>
            <p:cNvSpPr/>
            <p:nvPr/>
          </p:nvSpPr>
          <p:spPr>
            <a:xfrm>
              <a:off x="3489326" y="2940051"/>
              <a:ext cx="165100" cy="134938"/>
            </a:xfrm>
            <a:custGeom>
              <a:rect b="b" l="l" r="r" t="t"/>
              <a:pathLst>
                <a:path extrusionOk="0" h="85" w="104">
                  <a:moveTo>
                    <a:pt x="47" y="28"/>
                  </a:moveTo>
                  <a:lnTo>
                    <a:pt x="0" y="0"/>
                  </a:lnTo>
                  <a:lnTo>
                    <a:pt x="0" y="57"/>
                  </a:lnTo>
                  <a:lnTo>
                    <a:pt x="47" y="85"/>
                  </a:lnTo>
                  <a:lnTo>
                    <a:pt x="104" y="57"/>
                  </a:lnTo>
                  <a:lnTo>
                    <a:pt x="104" y="0"/>
                  </a:lnTo>
                  <a:lnTo>
                    <a:pt x="47" y="28"/>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87" name="Google Shape;1487;p104"/>
            <p:cNvSpPr/>
            <p:nvPr/>
          </p:nvSpPr>
          <p:spPr>
            <a:xfrm>
              <a:off x="3489326" y="2894014"/>
              <a:ext cx="165100" cy="90488"/>
            </a:xfrm>
            <a:custGeom>
              <a:rect b="b" l="l" r="r" t="t"/>
              <a:pathLst>
                <a:path extrusionOk="0" h="57" w="104">
                  <a:moveTo>
                    <a:pt x="52" y="0"/>
                  </a:moveTo>
                  <a:lnTo>
                    <a:pt x="0" y="29"/>
                  </a:lnTo>
                  <a:lnTo>
                    <a:pt x="47" y="57"/>
                  </a:lnTo>
                  <a:lnTo>
                    <a:pt x="104" y="29"/>
                  </a:lnTo>
                  <a:lnTo>
                    <a:pt x="52" y="0"/>
                  </a:lnTo>
                  <a:close/>
                </a:path>
              </a:pathLst>
            </a:custGeom>
            <a:noFill/>
            <a:ln cap="flat" cmpd="sng" w="12700">
              <a:solidFill>
                <a:srgbClr val="3F3F3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cxnSp>
          <p:nvCxnSpPr>
            <p:cNvPr id="1488" name="Google Shape;1488;p104"/>
            <p:cNvCxnSpPr/>
            <p:nvPr/>
          </p:nvCxnSpPr>
          <p:spPr>
            <a:xfrm>
              <a:off x="3563938" y="2984501"/>
              <a:ext cx="0" cy="90600"/>
            </a:xfrm>
            <a:prstGeom prst="straightConnector1">
              <a:avLst/>
            </a:prstGeom>
            <a:noFill/>
            <a:ln cap="flat" cmpd="sng" w="12700">
              <a:solidFill>
                <a:srgbClr val="3F3F3F"/>
              </a:solidFill>
              <a:prstDash val="solid"/>
              <a:round/>
              <a:headEnd len="med" w="med" type="none"/>
              <a:tailEnd len="med" w="med" type="none"/>
            </a:ln>
          </p:spPr>
        </p:cxnSp>
      </p:grpSp>
      <p:sp>
        <p:nvSpPr>
          <p:cNvPr id="1489" name="Google Shape;1489;p104"/>
          <p:cNvSpPr/>
          <p:nvPr/>
        </p:nvSpPr>
        <p:spPr>
          <a:xfrm>
            <a:off x="7483375" y="4749691"/>
            <a:ext cx="1503000" cy="3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Admin\OneDrive\Desktop\Picture1.png" id="1490" name="Google Shape;1490;p104"/>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pic>
        <p:nvPicPr>
          <p:cNvPr id="1496" name="Google Shape;1496;p105"/>
          <p:cNvPicPr preferRelativeResize="0"/>
          <p:nvPr/>
        </p:nvPicPr>
        <p:blipFill>
          <a:blip r:embed="rId3">
            <a:alphaModFix/>
          </a:blip>
          <a:stretch>
            <a:fillRect/>
          </a:stretch>
        </p:blipFill>
        <p:spPr>
          <a:xfrm>
            <a:off x="1200" y="0"/>
            <a:ext cx="9144000" cy="5143500"/>
          </a:xfrm>
          <a:prstGeom prst="rect">
            <a:avLst/>
          </a:prstGeom>
          <a:noFill/>
          <a:ln>
            <a:noFill/>
          </a:ln>
        </p:spPr>
      </p:pic>
      <p:sp>
        <p:nvSpPr>
          <p:cNvPr id="1497" name="Google Shape;1497;p105"/>
          <p:cNvSpPr/>
          <p:nvPr/>
        </p:nvSpPr>
        <p:spPr>
          <a:xfrm>
            <a:off x="0" y="0"/>
            <a:ext cx="9144000" cy="5143500"/>
          </a:xfrm>
          <a:prstGeom prst="rect">
            <a:avLst/>
          </a:prstGeom>
          <a:gradFill>
            <a:gsLst>
              <a:gs pos="0">
                <a:srgbClr val="2F2F37">
                  <a:alpha val="43529"/>
                </a:srgbClr>
              </a:gs>
              <a:gs pos="94000">
                <a:srgbClr val="1E1E24">
                  <a:alpha val="84313"/>
                </a:srgbClr>
              </a:gs>
              <a:gs pos="100000">
                <a:srgbClr val="1E1E24">
                  <a:alpha val="84313"/>
                </a:srgbClr>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8" name="Google Shape;1498;p105"/>
          <p:cNvSpPr txBox="1"/>
          <p:nvPr/>
        </p:nvSpPr>
        <p:spPr>
          <a:xfrm>
            <a:off x="125025" y="2216652"/>
            <a:ext cx="30540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lt1"/>
                </a:solidFill>
                <a:latin typeface="Cambria"/>
                <a:ea typeface="Cambria"/>
                <a:cs typeface="Cambria"/>
                <a:sym typeface="Cambria"/>
              </a:rPr>
              <a:t>Purpose </a:t>
            </a:r>
            <a:endParaRPr b="1" sz="2500">
              <a:solidFill>
                <a:schemeClr val="lt1"/>
              </a:solidFill>
              <a:latin typeface="Cambria"/>
              <a:ea typeface="Cambria"/>
              <a:cs typeface="Cambria"/>
              <a:sym typeface="Cambria"/>
            </a:endParaRPr>
          </a:p>
          <a:p>
            <a:pPr indent="0" lvl="0" marL="0" rtl="0" algn="l">
              <a:spcBef>
                <a:spcPts val="0"/>
              </a:spcBef>
              <a:spcAft>
                <a:spcPts val="0"/>
              </a:spcAft>
              <a:buNone/>
            </a:pPr>
            <a:r>
              <a:rPr b="1" lang="en" sz="2500">
                <a:solidFill>
                  <a:schemeClr val="lt1"/>
                </a:solidFill>
                <a:latin typeface="Cambria"/>
                <a:ea typeface="Cambria"/>
                <a:cs typeface="Cambria"/>
                <a:sym typeface="Cambria"/>
              </a:rPr>
              <a:t>to launch</a:t>
            </a:r>
            <a:endParaRPr b="1" sz="2500">
              <a:solidFill>
                <a:schemeClr val="lt1"/>
              </a:solidFill>
              <a:latin typeface="Cambria"/>
              <a:ea typeface="Cambria"/>
              <a:cs typeface="Cambria"/>
              <a:sym typeface="Cambria"/>
            </a:endParaRPr>
          </a:p>
          <a:p>
            <a:pPr indent="0" lvl="0" marL="0" rtl="0" algn="l">
              <a:spcBef>
                <a:spcPts val="0"/>
              </a:spcBef>
              <a:spcAft>
                <a:spcPts val="0"/>
              </a:spcAft>
              <a:buNone/>
            </a:pPr>
            <a:r>
              <a:rPr b="1" lang="en" sz="2500">
                <a:solidFill>
                  <a:schemeClr val="lt1"/>
                </a:solidFill>
                <a:latin typeface="Cambria"/>
                <a:ea typeface="Cambria"/>
                <a:cs typeface="Cambria"/>
                <a:sym typeface="Cambria"/>
              </a:rPr>
              <a:t>Booth App</a:t>
            </a:r>
            <a:endParaRPr b="1" sz="2500">
              <a:solidFill>
                <a:schemeClr val="lt1"/>
              </a:solidFill>
              <a:latin typeface="Cambria"/>
              <a:ea typeface="Cambria"/>
              <a:cs typeface="Cambria"/>
              <a:sym typeface="Cambria"/>
            </a:endParaRPr>
          </a:p>
        </p:txBody>
      </p:sp>
      <p:sp>
        <p:nvSpPr>
          <p:cNvPr id="1499" name="Google Shape;1499;p105"/>
          <p:cNvSpPr txBox="1"/>
          <p:nvPr/>
        </p:nvSpPr>
        <p:spPr>
          <a:xfrm>
            <a:off x="171466" y="3604902"/>
            <a:ext cx="41040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Calibri"/>
                <a:ea typeface="Calibri"/>
                <a:cs typeface="Calibri"/>
                <a:sym typeface="Calibri"/>
              </a:rPr>
              <a:t>This application helps the polling officer to identify the elector with the help of serial number, name or EPIC number. This also captures the live voter turnout data from the polling station. </a:t>
            </a:r>
            <a:endParaRPr sz="1600">
              <a:solidFill>
                <a:schemeClr val="lt1"/>
              </a:solidFill>
              <a:latin typeface="Calibri"/>
              <a:ea typeface="Calibri"/>
              <a:cs typeface="Calibri"/>
              <a:sym typeface="Calibri"/>
            </a:endParaRPr>
          </a:p>
        </p:txBody>
      </p:sp>
      <p:pic>
        <p:nvPicPr>
          <p:cNvPr descr="C:\Users\Admin\OneDrive\Desktop\Picture1.png" id="1500" name="Google Shape;1500;p105"/>
          <p:cNvPicPr preferRelativeResize="0"/>
          <p:nvPr/>
        </p:nvPicPr>
        <p:blipFill rotWithShape="1">
          <a:blip r:embed="rId4">
            <a:alphaModFix/>
          </a:blip>
          <a:srcRect b="0" l="0" r="0" t="0"/>
          <a:stretch/>
        </p:blipFill>
        <p:spPr>
          <a:xfrm>
            <a:off x="7355384" y="4492823"/>
            <a:ext cx="1764506" cy="731044"/>
          </a:xfrm>
          <a:prstGeom prst="rect">
            <a:avLst/>
          </a:prstGeom>
          <a:noFill/>
          <a:ln>
            <a:noFill/>
          </a:ln>
        </p:spPr>
      </p:pic>
      <p:pic>
        <p:nvPicPr>
          <p:cNvPr id="1501" name="Google Shape;1501;p105"/>
          <p:cNvPicPr preferRelativeResize="0"/>
          <p:nvPr/>
        </p:nvPicPr>
        <p:blipFill rotWithShape="1">
          <a:blip r:embed="rId5">
            <a:alphaModFix/>
          </a:blip>
          <a:srcRect b="0" l="0" r="0" t="0"/>
          <a:stretch/>
        </p:blipFill>
        <p:spPr>
          <a:xfrm>
            <a:off x="5283560" y="1077525"/>
            <a:ext cx="1643600" cy="3399523"/>
          </a:xfrm>
          <a:prstGeom prst="rect">
            <a:avLst/>
          </a:prstGeom>
          <a:noFill/>
          <a:ln>
            <a:noFill/>
          </a:ln>
        </p:spPr>
      </p:pic>
      <p:pic>
        <p:nvPicPr>
          <p:cNvPr id="1502" name="Google Shape;1502;p105"/>
          <p:cNvPicPr preferRelativeResize="0"/>
          <p:nvPr/>
        </p:nvPicPr>
        <p:blipFill rotWithShape="1">
          <a:blip r:embed="rId6">
            <a:alphaModFix/>
          </a:blip>
          <a:srcRect b="0" l="0" r="0" t="0"/>
          <a:stretch/>
        </p:blipFill>
        <p:spPr>
          <a:xfrm>
            <a:off x="4801200" y="996427"/>
            <a:ext cx="2560132" cy="3709630"/>
          </a:xfrm>
          <a:prstGeom prst="rect">
            <a:avLst/>
          </a:prstGeom>
          <a:noFill/>
          <a:ln>
            <a:noFill/>
          </a:ln>
        </p:spPr>
      </p:pic>
      <p:sp>
        <p:nvSpPr>
          <p:cNvPr id="1503" name="Google Shape;1503;p105"/>
          <p:cNvSpPr txBox="1"/>
          <p:nvPr/>
        </p:nvSpPr>
        <p:spPr>
          <a:xfrm>
            <a:off x="692350" y="86906"/>
            <a:ext cx="7842000" cy="638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600"/>
              <a:buFont typeface="Arial"/>
              <a:buNone/>
            </a:pPr>
            <a:r>
              <a:rPr b="1" lang="en" sz="3700">
                <a:solidFill>
                  <a:schemeClr val="lt2"/>
                </a:solidFill>
                <a:latin typeface="Spectral"/>
                <a:ea typeface="Spectral"/>
                <a:cs typeface="Spectral"/>
                <a:sym typeface="Spectral"/>
              </a:rPr>
              <a:t>Booth App</a:t>
            </a:r>
            <a:endParaRPr b="1" sz="3700">
              <a:solidFill>
                <a:schemeClr val="lt2"/>
              </a:solidFill>
              <a:latin typeface="Spectral"/>
              <a:ea typeface="Spectral"/>
              <a:cs typeface="Spectral"/>
              <a:sym typeface="Spectral"/>
            </a:endParaRPr>
          </a:p>
        </p:txBody>
      </p:sp>
      <p:pic>
        <p:nvPicPr>
          <p:cNvPr id="1504" name="Google Shape;1504;p105"/>
          <p:cNvPicPr preferRelativeResize="0"/>
          <p:nvPr/>
        </p:nvPicPr>
        <p:blipFill rotWithShape="1">
          <a:blip r:embed="rId7">
            <a:alphaModFix/>
          </a:blip>
          <a:srcRect b="6707" l="0" r="0" t="0"/>
          <a:stretch/>
        </p:blipFill>
        <p:spPr>
          <a:xfrm>
            <a:off x="6678657" y="1077525"/>
            <a:ext cx="1643599" cy="3399525"/>
          </a:xfrm>
          <a:prstGeom prst="rect">
            <a:avLst/>
          </a:prstGeom>
          <a:noFill/>
          <a:ln>
            <a:noFill/>
          </a:ln>
        </p:spPr>
      </p:pic>
      <p:pic>
        <p:nvPicPr>
          <p:cNvPr id="1505" name="Google Shape;1505;p105"/>
          <p:cNvPicPr preferRelativeResize="0"/>
          <p:nvPr/>
        </p:nvPicPr>
        <p:blipFill rotWithShape="1">
          <a:blip r:embed="rId6">
            <a:alphaModFix/>
          </a:blip>
          <a:srcRect b="0" l="0" r="0" t="0"/>
          <a:stretch/>
        </p:blipFill>
        <p:spPr>
          <a:xfrm>
            <a:off x="6198317" y="988508"/>
            <a:ext cx="2560132" cy="3709630"/>
          </a:xfrm>
          <a:prstGeom prst="rect">
            <a:avLst/>
          </a:prstGeom>
          <a:noFill/>
          <a:ln>
            <a:noFill/>
          </a:ln>
        </p:spPr>
      </p:pic>
      <p:sp>
        <p:nvSpPr>
          <p:cNvPr id="1506" name="Google Shape;1506;p105"/>
          <p:cNvSpPr/>
          <p:nvPr/>
        </p:nvSpPr>
        <p:spPr>
          <a:xfrm>
            <a:off x="7642925" y="2411025"/>
            <a:ext cx="578700" cy="7635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05"/>
          <p:cNvSpPr/>
          <p:nvPr/>
        </p:nvSpPr>
        <p:spPr>
          <a:xfrm>
            <a:off x="6927653" y="1687713"/>
            <a:ext cx="578700" cy="216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pic>
        <p:nvPicPr>
          <p:cNvPr descr="image (1)" id="1512" name="Google Shape;1512;p106"/>
          <p:cNvPicPr preferRelativeResize="0"/>
          <p:nvPr/>
        </p:nvPicPr>
        <p:blipFill rotWithShape="1">
          <a:blip r:embed="rId3">
            <a:alphaModFix/>
          </a:blip>
          <a:srcRect b="6633" l="0" r="0" t="13634"/>
          <a:stretch/>
        </p:blipFill>
        <p:spPr>
          <a:xfrm>
            <a:off x="0" y="0"/>
            <a:ext cx="9144001" cy="4671625"/>
          </a:xfrm>
          <a:prstGeom prst="rect">
            <a:avLst/>
          </a:prstGeom>
          <a:noFill/>
          <a:ln>
            <a:noFill/>
          </a:ln>
        </p:spPr>
      </p:pic>
      <p:sp>
        <p:nvSpPr>
          <p:cNvPr id="1513" name="Google Shape;1513;p106"/>
          <p:cNvSpPr/>
          <p:nvPr/>
        </p:nvSpPr>
        <p:spPr>
          <a:xfrm>
            <a:off x="0" y="-4167"/>
            <a:ext cx="9144000" cy="5143500"/>
          </a:xfrm>
          <a:prstGeom prst="rect">
            <a:avLst/>
          </a:prstGeom>
          <a:solidFill>
            <a:schemeClr val="dk1">
              <a:alpha val="6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14" name="Google Shape;1514;p106"/>
          <p:cNvSpPr/>
          <p:nvPr/>
        </p:nvSpPr>
        <p:spPr>
          <a:xfrm>
            <a:off x="1" y="-4167"/>
            <a:ext cx="9144000" cy="5143500"/>
          </a:xfrm>
          <a:prstGeom prst="rect">
            <a:avLst/>
          </a:prstGeom>
          <a:gradFill>
            <a:gsLst>
              <a:gs pos="0">
                <a:srgbClr val="024793">
                  <a:alpha val="89803"/>
                </a:srgbClr>
              </a:gs>
              <a:gs pos="100000">
                <a:srgbClr val="33D360">
                  <a:alpha val="20000"/>
                </a:srgbClr>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15" name="Google Shape;1515;p106"/>
          <p:cNvSpPr/>
          <p:nvPr/>
        </p:nvSpPr>
        <p:spPr>
          <a:xfrm>
            <a:off x="3068343" y="1932579"/>
            <a:ext cx="2917333" cy="2616325"/>
          </a:xfrm>
          <a:custGeom>
            <a:rect b="b" l="l" r="r" t="t"/>
            <a:pathLst>
              <a:path extrusionOk="0" h="1948" w="2172">
                <a:moveTo>
                  <a:pt x="2028" y="433"/>
                </a:moveTo>
                <a:cubicBezTo>
                  <a:pt x="2028" y="433"/>
                  <a:pt x="1652" y="552"/>
                  <a:pt x="1300" y="276"/>
                </a:cubicBezTo>
                <a:cubicBezTo>
                  <a:pt x="948" y="0"/>
                  <a:pt x="410" y="28"/>
                  <a:pt x="285" y="348"/>
                </a:cubicBezTo>
                <a:cubicBezTo>
                  <a:pt x="160" y="668"/>
                  <a:pt x="0" y="1220"/>
                  <a:pt x="324" y="1584"/>
                </a:cubicBezTo>
                <a:cubicBezTo>
                  <a:pt x="648" y="1948"/>
                  <a:pt x="1007" y="1624"/>
                  <a:pt x="1425" y="1656"/>
                </a:cubicBezTo>
                <a:cubicBezTo>
                  <a:pt x="1844" y="1688"/>
                  <a:pt x="2172" y="1468"/>
                  <a:pt x="2066" y="1144"/>
                </a:cubicBezTo>
                <a:cubicBezTo>
                  <a:pt x="1960" y="820"/>
                  <a:pt x="2028" y="433"/>
                  <a:pt x="2028" y="433"/>
                </a:cubicBezTo>
                <a:close/>
              </a:path>
            </a:pathLst>
          </a:custGeom>
          <a:gradFill>
            <a:gsLst>
              <a:gs pos="0">
                <a:srgbClr val="024793">
                  <a:alpha val="89803"/>
                </a:srgbClr>
              </a:gs>
              <a:gs pos="100000">
                <a:srgbClr val="33D360">
                  <a:alpha val="20000"/>
                </a:srgbClr>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16" name="Google Shape;1516;p106"/>
          <p:cNvSpPr/>
          <p:nvPr/>
        </p:nvSpPr>
        <p:spPr>
          <a:xfrm flipH="1">
            <a:off x="3350272" y="2239958"/>
            <a:ext cx="2320929" cy="2081457"/>
          </a:xfrm>
          <a:custGeom>
            <a:rect b="b" l="l" r="r" t="t"/>
            <a:pathLst>
              <a:path extrusionOk="0" h="1948" w="2172">
                <a:moveTo>
                  <a:pt x="2028" y="433"/>
                </a:moveTo>
                <a:cubicBezTo>
                  <a:pt x="2028" y="433"/>
                  <a:pt x="1652" y="552"/>
                  <a:pt x="1300" y="276"/>
                </a:cubicBezTo>
                <a:cubicBezTo>
                  <a:pt x="948" y="0"/>
                  <a:pt x="410" y="28"/>
                  <a:pt x="285" y="348"/>
                </a:cubicBezTo>
                <a:cubicBezTo>
                  <a:pt x="160" y="668"/>
                  <a:pt x="0" y="1220"/>
                  <a:pt x="324" y="1584"/>
                </a:cubicBezTo>
                <a:cubicBezTo>
                  <a:pt x="648" y="1948"/>
                  <a:pt x="1007" y="1624"/>
                  <a:pt x="1425" y="1656"/>
                </a:cubicBezTo>
                <a:cubicBezTo>
                  <a:pt x="1844" y="1688"/>
                  <a:pt x="2172" y="1468"/>
                  <a:pt x="2066" y="1144"/>
                </a:cubicBezTo>
                <a:cubicBezTo>
                  <a:pt x="1960" y="820"/>
                  <a:pt x="2028" y="433"/>
                  <a:pt x="2028" y="433"/>
                </a:cubicBezTo>
                <a:close/>
              </a:path>
            </a:pathLst>
          </a:custGeom>
          <a:gradFill>
            <a:gsLst>
              <a:gs pos="0">
                <a:srgbClr val="FFFFFF">
                  <a:alpha val="49803"/>
                </a:srgbClr>
              </a:gs>
              <a:gs pos="100000">
                <a:srgbClr val="FFFFFF">
                  <a:alpha val="89803"/>
                </a:srgbClr>
              </a:gs>
            </a:gsLst>
            <a:path path="circle">
              <a:fillToRect b="50%" l="50%" r="50%" t="50%"/>
            </a:path>
            <a:tileRect/>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17" name="Google Shape;1517;p106"/>
          <p:cNvSpPr/>
          <p:nvPr/>
        </p:nvSpPr>
        <p:spPr>
          <a:xfrm>
            <a:off x="2956895" y="1917745"/>
            <a:ext cx="2962101" cy="2552127"/>
          </a:xfrm>
          <a:custGeom>
            <a:rect b="b" l="l" r="r" t="t"/>
            <a:pathLst>
              <a:path extrusionOk="0" h="1900" w="2275">
                <a:moveTo>
                  <a:pt x="2208" y="1060"/>
                </a:moveTo>
                <a:cubicBezTo>
                  <a:pt x="2208" y="1060"/>
                  <a:pt x="2275" y="480"/>
                  <a:pt x="1804" y="240"/>
                </a:cubicBezTo>
                <a:cubicBezTo>
                  <a:pt x="1332" y="0"/>
                  <a:pt x="828" y="480"/>
                  <a:pt x="484" y="504"/>
                </a:cubicBezTo>
                <a:cubicBezTo>
                  <a:pt x="140" y="528"/>
                  <a:pt x="0" y="1032"/>
                  <a:pt x="332" y="1272"/>
                </a:cubicBezTo>
                <a:cubicBezTo>
                  <a:pt x="664" y="1512"/>
                  <a:pt x="963" y="1900"/>
                  <a:pt x="1446" y="1880"/>
                </a:cubicBezTo>
                <a:cubicBezTo>
                  <a:pt x="1928" y="1860"/>
                  <a:pt x="2172" y="1392"/>
                  <a:pt x="2208" y="1060"/>
                </a:cubicBezTo>
                <a:close/>
              </a:path>
            </a:pathLst>
          </a:custGeom>
          <a:gradFill>
            <a:gsLst>
              <a:gs pos="0">
                <a:srgbClr val="FFFFFF">
                  <a:alpha val="49803"/>
                </a:srgbClr>
              </a:gs>
              <a:gs pos="100000">
                <a:srgbClr val="FFFFFF">
                  <a:alpha val="89803"/>
                </a:srgbClr>
              </a:gs>
            </a:gsLst>
            <a:path path="circle">
              <a:fillToRect b="50%" l="50%" r="50%" t="50%"/>
            </a:path>
            <a:tileRect/>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18" name="Google Shape;1518;p106"/>
          <p:cNvSpPr txBox="1"/>
          <p:nvPr/>
        </p:nvSpPr>
        <p:spPr>
          <a:xfrm>
            <a:off x="3467826" y="1286120"/>
            <a:ext cx="22086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SzPts val="1100"/>
              <a:buNone/>
            </a:pPr>
            <a:r>
              <a:rPr lang="en" sz="1500">
                <a:solidFill>
                  <a:schemeClr val="lt1"/>
                </a:solidFill>
                <a:latin typeface="Calibri"/>
                <a:ea typeface="Calibri"/>
                <a:cs typeface="Calibri"/>
                <a:sym typeface="Calibri"/>
              </a:rPr>
              <a:t>Auto scroll,  no manual intervention required.</a:t>
            </a:r>
            <a:endParaRPr sz="1500">
              <a:solidFill>
                <a:schemeClr val="lt1"/>
              </a:solidFill>
              <a:latin typeface="Calibri"/>
              <a:ea typeface="Calibri"/>
              <a:cs typeface="Calibri"/>
              <a:sym typeface="Calibri"/>
            </a:endParaRPr>
          </a:p>
        </p:txBody>
      </p:sp>
      <p:sp>
        <p:nvSpPr>
          <p:cNvPr id="1519" name="Google Shape;1519;p106"/>
          <p:cNvSpPr txBox="1"/>
          <p:nvPr/>
        </p:nvSpPr>
        <p:spPr>
          <a:xfrm>
            <a:off x="656027" y="205175"/>
            <a:ext cx="7790700" cy="4155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SzPts val="1100"/>
              <a:buNone/>
            </a:pPr>
            <a:r>
              <a:rPr b="1" lang="en" sz="2700">
                <a:solidFill>
                  <a:schemeClr val="lt1"/>
                </a:solidFill>
              </a:rPr>
              <a:t>Election Trends TV</a:t>
            </a:r>
            <a:endParaRPr b="1" sz="2700">
              <a:solidFill>
                <a:schemeClr val="lt1"/>
              </a:solidFill>
            </a:endParaRPr>
          </a:p>
        </p:txBody>
      </p:sp>
      <p:sp>
        <p:nvSpPr>
          <p:cNvPr id="1520" name="Google Shape;1520;p106"/>
          <p:cNvSpPr/>
          <p:nvPr/>
        </p:nvSpPr>
        <p:spPr>
          <a:xfrm>
            <a:off x="4169963" y="1769158"/>
            <a:ext cx="804300" cy="804600"/>
          </a:xfrm>
          <a:prstGeom prst="ellipse">
            <a:avLst/>
          </a:pr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21" name="Google Shape;1521;p106"/>
          <p:cNvSpPr/>
          <p:nvPr/>
        </p:nvSpPr>
        <p:spPr>
          <a:xfrm>
            <a:off x="3519771" y="3599104"/>
            <a:ext cx="899535" cy="899535"/>
          </a:xfrm>
          <a:custGeom>
            <a:rect b="b" l="l" r="r" t="t"/>
            <a:pathLst>
              <a:path extrusionOk="0" h="801" w="801">
                <a:moveTo>
                  <a:pt x="672" y="634"/>
                </a:moveTo>
                <a:cubicBezTo>
                  <a:pt x="801" y="484"/>
                  <a:pt x="783" y="258"/>
                  <a:pt x="633" y="129"/>
                </a:cubicBezTo>
                <a:cubicBezTo>
                  <a:pt x="483" y="0"/>
                  <a:pt x="257" y="17"/>
                  <a:pt x="129" y="167"/>
                </a:cubicBezTo>
                <a:cubicBezTo>
                  <a:pt x="0" y="317"/>
                  <a:pt x="17" y="543"/>
                  <a:pt x="167" y="672"/>
                </a:cubicBezTo>
                <a:cubicBezTo>
                  <a:pt x="317" y="801"/>
                  <a:pt x="543" y="784"/>
                  <a:pt x="672" y="634"/>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22" name="Google Shape;1522;p106"/>
          <p:cNvSpPr/>
          <p:nvPr/>
        </p:nvSpPr>
        <p:spPr>
          <a:xfrm>
            <a:off x="4705696" y="3557309"/>
            <a:ext cx="918534" cy="919009"/>
          </a:xfrm>
          <a:custGeom>
            <a:rect b="b" l="l" r="r" t="t"/>
            <a:pathLst>
              <a:path extrusionOk="0" h="818" w="818">
                <a:moveTo>
                  <a:pt x="718" y="229"/>
                </a:moveTo>
                <a:cubicBezTo>
                  <a:pt x="619" y="58"/>
                  <a:pt x="400" y="0"/>
                  <a:pt x="229" y="100"/>
                </a:cubicBezTo>
                <a:cubicBezTo>
                  <a:pt x="58" y="199"/>
                  <a:pt x="0" y="418"/>
                  <a:pt x="99" y="589"/>
                </a:cubicBezTo>
                <a:cubicBezTo>
                  <a:pt x="199" y="760"/>
                  <a:pt x="418" y="818"/>
                  <a:pt x="589" y="718"/>
                </a:cubicBezTo>
                <a:cubicBezTo>
                  <a:pt x="760" y="619"/>
                  <a:pt x="818" y="400"/>
                  <a:pt x="718" y="229"/>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23" name="Google Shape;1523;p106"/>
          <p:cNvSpPr/>
          <p:nvPr/>
        </p:nvSpPr>
        <p:spPr>
          <a:xfrm>
            <a:off x="5102984" y="2392755"/>
            <a:ext cx="891462" cy="892888"/>
          </a:xfrm>
          <a:custGeom>
            <a:rect b="b" l="l" r="r" t="t"/>
            <a:pathLst>
              <a:path extrusionOk="0" h="795" w="794">
                <a:moveTo>
                  <a:pt x="303" y="52"/>
                </a:moveTo>
                <a:cubicBezTo>
                  <a:pt x="113" y="104"/>
                  <a:pt x="0" y="300"/>
                  <a:pt x="52" y="491"/>
                </a:cubicBezTo>
                <a:cubicBezTo>
                  <a:pt x="103" y="682"/>
                  <a:pt x="300" y="795"/>
                  <a:pt x="491" y="743"/>
                </a:cubicBezTo>
                <a:cubicBezTo>
                  <a:pt x="682" y="691"/>
                  <a:pt x="794" y="495"/>
                  <a:pt x="743" y="304"/>
                </a:cubicBezTo>
                <a:cubicBezTo>
                  <a:pt x="691" y="113"/>
                  <a:pt x="494" y="0"/>
                  <a:pt x="303" y="52"/>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1524" name="Google Shape;1524;p106"/>
          <p:cNvGrpSpPr/>
          <p:nvPr/>
        </p:nvGrpSpPr>
        <p:grpSpPr>
          <a:xfrm>
            <a:off x="3820733" y="3900065"/>
            <a:ext cx="297595" cy="297595"/>
            <a:chOff x="3390900" y="3248025"/>
            <a:chExt cx="361950" cy="361950"/>
          </a:xfrm>
        </p:grpSpPr>
        <p:sp>
          <p:nvSpPr>
            <p:cNvPr id="1525" name="Google Shape;1525;p106"/>
            <p:cNvSpPr/>
            <p:nvPr/>
          </p:nvSpPr>
          <p:spPr>
            <a:xfrm>
              <a:off x="3436938" y="3324225"/>
              <a:ext cx="269875" cy="225425"/>
            </a:xfrm>
            <a:custGeom>
              <a:rect b="b" l="l" r="r" t="t"/>
              <a:pathLst>
                <a:path extrusionOk="0" h="60" w="72">
                  <a:moveTo>
                    <a:pt x="70" y="56"/>
                  </a:moveTo>
                  <a:cubicBezTo>
                    <a:pt x="67" y="56"/>
                    <a:pt x="64" y="53"/>
                    <a:pt x="64" y="50"/>
                  </a:cubicBezTo>
                  <a:cubicBezTo>
                    <a:pt x="64" y="36"/>
                    <a:pt x="64" y="36"/>
                    <a:pt x="64" y="36"/>
                  </a:cubicBezTo>
                  <a:cubicBezTo>
                    <a:pt x="64" y="25"/>
                    <a:pt x="58" y="15"/>
                    <a:pt x="48" y="11"/>
                  </a:cubicBezTo>
                  <a:cubicBezTo>
                    <a:pt x="47" y="5"/>
                    <a:pt x="42" y="0"/>
                    <a:pt x="36" y="0"/>
                  </a:cubicBezTo>
                  <a:cubicBezTo>
                    <a:pt x="30" y="0"/>
                    <a:pt x="25" y="5"/>
                    <a:pt x="24" y="11"/>
                  </a:cubicBezTo>
                  <a:cubicBezTo>
                    <a:pt x="14" y="15"/>
                    <a:pt x="8" y="25"/>
                    <a:pt x="8" y="36"/>
                  </a:cubicBezTo>
                  <a:cubicBezTo>
                    <a:pt x="8" y="50"/>
                    <a:pt x="8" y="50"/>
                    <a:pt x="8" y="50"/>
                  </a:cubicBezTo>
                  <a:cubicBezTo>
                    <a:pt x="8" y="53"/>
                    <a:pt x="5" y="56"/>
                    <a:pt x="2" y="56"/>
                  </a:cubicBezTo>
                  <a:cubicBezTo>
                    <a:pt x="1" y="56"/>
                    <a:pt x="0" y="57"/>
                    <a:pt x="0" y="58"/>
                  </a:cubicBezTo>
                  <a:cubicBezTo>
                    <a:pt x="0" y="59"/>
                    <a:pt x="1" y="60"/>
                    <a:pt x="2" y="60"/>
                  </a:cubicBezTo>
                  <a:cubicBezTo>
                    <a:pt x="70" y="60"/>
                    <a:pt x="70" y="60"/>
                    <a:pt x="70" y="60"/>
                  </a:cubicBezTo>
                  <a:cubicBezTo>
                    <a:pt x="71" y="60"/>
                    <a:pt x="72" y="59"/>
                    <a:pt x="72" y="58"/>
                  </a:cubicBezTo>
                  <a:cubicBezTo>
                    <a:pt x="72" y="57"/>
                    <a:pt x="71" y="56"/>
                    <a:pt x="70" y="5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26" name="Google Shape;1526;p106"/>
            <p:cNvSpPr/>
            <p:nvPr/>
          </p:nvSpPr>
          <p:spPr>
            <a:xfrm>
              <a:off x="3533775" y="3565525"/>
              <a:ext cx="76200" cy="44450"/>
            </a:xfrm>
            <a:custGeom>
              <a:rect b="b" l="l" r="r" t="t"/>
              <a:pathLst>
                <a:path extrusionOk="0" h="12" w="20">
                  <a:moveTo>
                    <a:pt x="18" y="0"/>
                  </a:moveTo>
                  <a:cubicBezTo>
                    <a:pt x="2" y="0"/>
                    <a:pt x="2" y="0"/>
                    <a:pt x="2" y="0"/>
                  </a:cubicBezTo>
                  <a:cubicBezTo>
                    <a:pt x="1" y="0"/>
                    <a:pt x="0" y="1"/>
                    <a:pt x="0" y="2"/>
                  </a:cubicBezTo>
                  <a:cubicBezTo>
                    <a:pt x="0" y="8"/>
                    <a:pt x="4" y="12"/>
                    <a:pt x="10" y="12"/>
                  </a:cubicBezTo>
                  <a:cubicBezTo>
                    <a:pt x="16" y="12"/>
                    <a:pt x="20" y="8"/>
                    <a:pt x="20" y="2"/>
                  </a:cubicBezTo>
                  <a:cubicBezTo>
                    <a:pt x="20" y="1"/>
                    <a:pt x="19" y="0"/>
                    <a:pt x="18"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27" name="Google Shape;1527;p106"/>
            <p:cNvSpPr/>
            <p:nvPr/>
          </p:nvSpPr>
          <p:spPr>
            <a:xfrm>
              <a:off x="3436938" y="3294063"/>
              <a:ext cx="96838" cy="96838"/>
            </a:xfrm>
            <a:custGeom>
              <a:rect b="b" l="l" r="r" t="t"/>
              <a:pathLst>
                <a:path extrusionOk="0" h="26" w="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28" name="Google Shape;1528;p106"/>
            <p:cNvSpPr/>
            <p:nvPr/>
          </p:nvSpPr>
          <p:spPr>
            <a:xfrm>
              <a:off x="3390900" y="3248025"/>
              <a:ext cx="142875" cy="142875"/>
            </a:xfrm>
            <a:custGeom>
              <a:rect b="b" l="l" r="r" t="t"/>
              <a:pathLst>
                <a:path extrusionOk="0" h="38" w="38">
                  <a:moveTo>
                    <a:pt x="36" y="4"/>
                  </a:moveTo>
                  <a:cubicBezTo>
                    <a:pt x="37" y="4"/>
                    <a:pt x="38" y="3"/>
                    <a:pt x="38" y="2"/>
                  </a:cubicBezTo>
                  <a:cubicBezTo>
                    <a:pt x="38" y="1"/>
                    <a:pt x="37" y="0"/>
                    <a:pt x="36" y="0"/>
                  </a:cubicBezTo>
                  <a:cubicBezTo>
                    <a:pt x="16" y="0"/>
                    <a:pt x="0" y="16"/>
                    <a:pt x="0" y="36"/>
                  </a:cubicBezTo>
                  <a:cubicBezTo>
                    <a:pt x="0" y="37"/>
                    <a:pt x="1" y="38"/>
                    <a:pt x="2" y="38"/>
                  </a:cubicBezTo>
                  <a:cubicBezTo>
                    <a:pt x="3" y="38"/>
                    <a:pt x="4" y="37"/>
                    <a:pt x="4" y="36"/>
                  </a:cubicBezTo>
                  <a:cubicBezTo>
                    <a:pt x="4" y="18"/>
                    <a:pt x="18" y="4"/>
                    <a:pt x="36" y="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29" name="Google Shape;1529;p106"/>
            <p:cNvSpPr/>
            <p:nvPr/>
          </p:nvSpPr>
          <p:spPr>
            <a:xfrm>
              <a:off x="3609975" y="3294063"/>
              <a:ext cx="96838" cy="96838"/>
            </a:xfrm>
            <a:custGeom>
              <a:rect b="b" l="l" r="r" t="t"/>
              <a:pathLst>
                <a:path extrusionOk="0" h="26" w="26">
                  <a:moveTo>
                    <a:pt x="2" y="0"/>
                  </a:moveTo>
                  <a:cubicBezTo>
                    <a:pt x="1" y="0"/>
                    <a:pt x="0" y="1"/>
                    <a:pt x="0" y="2"/>
                  </a:cubicBezTo>
                  <a:cubicBezTo>
                    <a:pt x="0" y="3"/>
                    <a:pt x="1" y="4"/>
                    <a:pt x="2" y="4"/>
                  </a:cubicBezTo>
                  <a:cubicBezTo>
                    <a:pt x="13" y="4"/>
                    <a:pt x="22" y="13"/>
                    <a:pt x="22" y="24"/>
                  </a:cubicBezTo>
                  <a:cubicBezTo>
                    <a:pt x="22" y="25"/>
                    <a:pt x="23" y="26"/>
                    <a:pt x="24" y="26"/>
                  </a:cubicBezTo>
                  <a:cubicBezTo>
                    <a:pt x="25" y="26"/>
                    <a:pt x="26" y="25"/>
                    <a:pt x="26" y="24"/>
                  </a:cubicBezTo>
                  <a:cubicBezTo>
                    <a:pt x="26" y="11"/>
                    <a:pt x="15" y="0"/>
                    <a:pt x="2"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30" name="Google Shape;1530;p106"/>
            <p:cNvSpPr/>
            <p:nvPr/>
          </p:nvSpPr>
          <p:spPr>
            <a:xfrm>
              <a:off x="3609975" y="3248025"/>
              <a:ext cx="142875" cy="142875"/>
            </a:xfrm>
            <a:custGeom>
              <a:rect b="b" l="l" r="r" t="t"/>
              <a:pathLst>
                <a:path extrusionOk="0" h="38" w="38">
                  <a:moveTo>
                    <a:pt x="2" y="0"/>
                  </a:moveTo>
                  <a:cubicBezTo>
                    <a:pt x="1" y="0"/>
                    <a:pt x="0" y="1"/>
                    <a:pt x="0" y="2"/>
                  </a:cubicBezTo>
                  <a:cubicBezTo>
                    <a:pt x="0" y="3"/>
                    <a:pt x="1" y="4"/>
                    <a:pt x="2" y="4"/>
                  </a:cubicBezTo>
                  <a:cubicBezTo>
                    <a:pt x="20" y="4"/>
                    <a:pt x="34" y="18"/>
                    <a:pt x="34" y="36"/>
                  </a:cubicBezTo>
                  <a:cubicBezTo>
                    <a:pt x="34" y="37"/>
                    <a:pt x="35" y="38"/>
                    <a:pt x="36" y="38"/>
                  </a:cubicBezTo>
                  <a:cubicBezTo>
                    <a:pt x="37" y="38"/>
                    <a:pt x="38" y="37"/>
                    <a:pt x="38" y="36"/>
                  </a:cubicBezTo>
                  <a:cubicBezTo>
                    <a:pt x="38" y="16"/>
                    <a:pt x="22" y="0"/>
                    <a:pt x="2"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1531" name="Google Shape;1531;p106"/>
          <p:cNvGrpSpPr/>
          <p:nvPr/>
        </p:nvGrpSpPr>
        <p:grpSpPr>
          <a:xfrm>
            <a:off x="4423830" y="2022626"/>
            <a:ext cx="296290" cy="297595"/>
            <a:chOff x="5554663" y="3248025"/>
            <a:chExt cx="360363" cy="361950"/>
          </a:xfrm>
        </p:grpSpPr>
        <p:sp>
          <p:nvSpPr>
            <p:cNvPr id="1532" name="Google Shape;1532;p106"/>
            <p:cNvSpPr/>
            <p:nvPr/>
          </p:nvSpPr>
          <p:spPr>
            <a:xfrm>
              <a:off x="5743575" y="3489325"/>
              <a:ext cx="66600" cy="459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33" name="Google Shape;1533;p106"/>
            <p:cNvSpPr/>
            <p:nvPr/>
          </p:nvSpPr>
          <p:spPr>
            <a:xfrm>
              <a:off x="5661025" y="3489325"/>
              <a:ext cx="66600" cy="459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34" name="Google Shape;1534;p106"/>
            <p:cNvSpPr/>
            <p:nvPr/>
          </p:nvSpPr>
          <p:spPr>
            <a:xfrm>
              <a:off x="5743575" y="3429000"/>
              <a:ext cx="66600" cy="459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35" name="Google Shape;1535;p106"/>
            <p:cNvSpPr/>
            <p:nvPr/>
          </p:nvSpPr>
          <p:spPr>
            <a:xfrm>
              <a:off x="5661025" y="3429000"/>
              <a:ext cx="66600" cy="459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36" name="Google Shape;1536;p106"/>
            <p:cNvSpPr/>
            <p:nvPr/>
          </p:nvSpPr>
          <p:spPr>
            <a:xfrm>
              <a:off x="5554663" y="3368675"/>
              <a:ext cx="360363" cy="241300"/>
            </a:xfrm>
            <a:custGeom>
              <a:rect b="b" l="l" r="r" t="t"/>
              <a:pathLst>
                <a:path extrusionOk="0" h="64" w="96">
                  <a:moveTo>
                    <a:pt x="0" y="62"/>
                  </a:moveTo>
                  <a:cubicBezTo>
                    <a:pt x="0" y="63"/>
                    <a:pt x="1" y="64"/>
                    <a:pt x="2" y="64"/>
                  </a:cubicBezTo>
                  <a:cubicBezTo>
                    <a:pt x="94" y="64"/>
                    <a:pt x="94" y="64"/>
                    <a:pt x="94" y="64"/>
                  </a:cubicBezTo>
                  <a:cubicBezTo>
                    <a:pt x="95" y="64"/>
                    <a:pt x="96" y="63"/>
                    <a:pt x="96" y="62"/>
                  </a:cubicBezTo>
                  <a:cubicBezTo>
                    <a:pt x="96" y="0"/>
                    <a:pt x="96" y="0"/>
                    <a:pt x="96" y="0"/>
                  </a:cubicBezTo>
                  <a:cubicBezTo>
                    <a:pt x="0" y="0"/>
                    <a:pt x="0" y="0"/>
                    <a:pt x="0" y="0"/>
                  </a:cubicBezTo>
                  <a:lnTo>
                    <a:pt x="0" y="62"/>
                  </a:lnTo>
                  <a:close/>
                  <a:moveTo>
                    <a:pt x="10" y="32"/>
                  </a:moveTo>
                  <a:cubicBezTo>
                    <a:pt x="9" y="32"/>
                    <a:pt x="8" y="31"/>
                    <a:pt x="8" y="30"/>
                  </a:cubicBezTo>
                  <a:cubicBezTo>
                    <a:pt x="8" y="29"/>
                    <a:pt x="9" y="28"/>
                    <a:pt x="10" y="28"/>
                  </a:cubicBezTo>
                  <a:cubicBezTo>
                    <a:pt x="24" y="28"/>
                    <a:pt x="24" y="28"/>
                    <a:pt x="24" y="28"/>
                  </a:cubicBezTo>
                  <a:cubicBezTo>
                    <a:pt x="24" y="16"/>
                    <a:pt x="24" y="16"/>
                    <a:pt x="24" y="16"/>
                  </a:cubicBezTo>
                  <a:cubicBezTo>
                    <a:pt x="10" y="16"/>
                    <a:pt x="10" y="16"/>
                    <a:pt x="10" y="16"/>
                  </a:cubicBezTo>
                  <a:cubicBezTo>
                    <a:pt x="9" y="16"/>
                    <a:pt x="8" y="15"/>
                    <a:pt x="8" y="14"/>
                  </a:cubicBezTo>
                  <a:cubicBezTo>
                    <a:pt x="8" y="13"/>
                    <a:pt x="9" y="12"/>
                    <a:pt x="10" y="12"/>
                  </a:cubicBezTo>
                  <a:cubicBezTo>
                    <a:pt x="24" y="12"/>
                    <a:pt x="24" y="12"/>
                    <a:pt x="24" y="12"/>
                  </a:cubicBezTo>
                  <a:cubicBezTo>
                    <a:pt x="24" y="6"/>
                    <a:pt x="24" y="6"/>
                    <a:pt x="24" y="6"/>
                  </a:cubicBezTo>
                  <a:cubicBezTo>
                    <a:pt x="24" y="5"/>
                    <a:pt x="25" y="4"/>
                    <a:pt x="26" y="4"/>
                  </a:cubicBezTo>
                  <a:cubicBezTo>
                    <a:pt x="27" y="4"/>
                    <a:pt x="28" y="5"/>
                    <a:pt x="28" y="6"/>
                  </a:cubicBezTo>
                  <a:cubicBezTo>
                    <a:pt x="28" y="12"/>
                    <a:pt x="28" y="12"/>
                    <a:pt x="28" y="12"/>
                  </a:cubicBezTo>
                  <a:cubicBezTo>
                    <a:pt x="46" y="12"/>
                    <a:pt x="46" y="12"/>
                    <a:pt x="46" y="12"/>
                  </a:cubicBezTo>
                  <a:cubicBezTo>
                    <a:pt x="46" y="6"/>
                    <a:pt x="46" y="6"/>
                    <a:pt x="46" y="6"/>
                  </a:cubicBezTo>
                  <a:cubicBezTo>
                    <a:pt x="46" y="5"/>
                    <a:pt x="47" y="4"/>
                    <a:pt x="48" y="4"/>
                  </a:cubicBezTo>
                  <a:cubicBezTo>
                    <a:pt x="49" y="4"/>
                    <a:pt x="50" y="5"/>
                    <a:pt x="50" y="6"/>
                  </a:cubicBezTo>
                  <a:cubicBezTo>
                    <a:pt x="50" y="12"/>
                    <a:pt x="50" y="12"/>
                    <a:pt x="50" y="12"/>
                  </a:cubicBezTo>
                  <a:cubicBezTo>
                    <a:pt x="68" y="12"/>
                    <a:pt x="68" y="12"/>
                    <a:pt x="68" y="12"/>
                  </a:cubicBezTo>
                  <a:cubicBezTo>
                    <a:pt x="68" y="6"/>
                    <a:pt x="68" y="6"/>
                    <a:pt x="68" y="6"/>
                  </a:cubicBezTo>
                  <a:cubicBezTo>
                    <a:pt x="68" y="5"/>
                    <a:pt x="69" y="4"/>
                    <a:pt x="70" y="4"/>
                  </a:cubicBezTo>
                  <a:cubicBezTo>
                    <a:pt x="71" y="4"/>
                    <a:pt x="72" y="5"/>
                    <a:pt x="72" y="6"/>
                  </a:cubicBezTo>
                  <a:cubicBezTo>
                    <a:pt x="72" y="12"/>
                    <a:pt x="72" y="12"/>
                    <a:pt x="72" y="12"/>
                  </a:cubicBezTo>
                  <a:cubicBezTo>
                    <a:pt x="86" y="12"/>
                    <a:pt x="86" y="12"/>
                    <a:pt x="86" y="12"/>
                  </a:cubicBezTo>
                  <a:cubicBezTo>
                    <a:pt x="87" y="12"/>
                    <a:pt x="88" y="13"/>
                    <a:pt x="88" y="14"/>
                  </a:cubicBezTo>
                  <a:cubicBezTo>
                    <a:pt x="88" y="15"/>
                    <a:pt x="87" y="16"/>
                    <a:pt x="86" y="16"/>
                  </a:cubicBezTo>
                  <a:cubicBezTo>
                    <a:pt x="72" y="16"/>
                    <a:pt x="72" y="16"/>
                    <a:pt x="72" y="16"/>
                  </a:cubicBezTo>
                  <a:cubicBezTo>
                    <a:pt x="72" y="28"/>
                    <a:pt x="72" y="28"/>
                    <a:pt x="72" y="28"/>
                  </a:cubicBezTo>
                  <a:cubicBezTo>
                    <a:pt x="86" y="28"/>
                    <a:pt x="86" y="28"/>
                    <a:pt x="86" y="28"/>
                  </a:cubicBezTo>
                  <a:cubicBezTo>
                    <a:pt x="87" y="28"/>
                    <a:pt x="88" y="29"/>
                    <a:pt x="88" y="30"/>
                  </a:cubicBezTo>
                  <a:cubicBezTo>
                    <a:pt x="88" y="31"/>
                    <a:pt x="87" y="32"/>
                    <a:pt x="86" y="32"/>
                  </a:cubicBezTo>
                  <a:cubicBezTo>
                    <a:pt x="72" y="32"/>
                    <a:pt x="72" y="32"/>
                    <a:pt x="72" y="32"/>
                  </a:cubicBezTo>
                  <a:cubicBezTo>
                    <a:pt x="72" y="44"/>
                    <a:pt x="72" y="44"/>
                    <a:pt x="72" y="44"/>
                  </a:cubicBezTo>
                  <a:cubicBezTo>
                    <a:pt x="86" y="44"/>
                    <a:pt x="86" y="44"/>
                    <a:pt x="86" y="44"/>
                  </a:cubicBezTo>
                  <a:cubicBezTo>
                    <a:pt x="87" y="44"/>
                    <a:pt x="88" y="45"/>
                    <a:pt x="88" y="46"/>
                  </a:cubicBezTo>
                  <a:cubicBezTo>
                    <a:pt x="88" y="47"/>
                    <a:pt x="87" y="48"/>
                    <a:pt x="86" y="48"/>
                  </a:cubicBezTo>
                  <a:cubicBezTo>
                    <a:pt x="72" y="48"/>
                    <a:pt x="72" y="48"/>
                    <a:pt x="72" y="48"/>
                  </a:cubicBezTo>
                  <a:cubicBezTo>
                    <a:pt x="72" y="54"/>
                    <a:pt x="72" y="54"/>
                    <a:pt x="72" y="54"/>
                  </a:cubicBezTo>
                  <a:cubicBezTo>
                    <a:pt x="72" y="55"/>
                    <a:pt x="71" y="56"/>
                    <a:pt x="70" y="56"/>
                  </a:cubicBezTo>
                  <a:cubicBezTo>
                    <a:pt x="69" y="56"/>
                    <a:pt x="68" y="55"/>
                    <a:pt x="68" y="54"/>
                  </a:cubicBezTo>
                  <a:cubicBezTo>
                    <a:pt x="68" y="48"/>
                    <a:pt x="68" y="48"/>
                    <a:pt x="68" y="48"/>
                  </a:cubicBezTo>
                  <a:cubicBezTo>
                    <a:pt x="50" y="48"/>
                    <a:pt x="50" y="48"/>
                    <a:pt x="50" y="48"/>
                  </a:cubicBezTo>
                  <a:cubicBezTo>
                    <a:pt x="50" y="54"/>
                    <a:pt x="50" y="54"/>
                    <a:pt x="50" y="54"/>
                  </a:cubicBezTo>
                  <a:cubicBezTo>
                    <a:pt x="50" y="55"/>
                    <a:pt x="49" y="56"/>
                    <a:pt x="48" y="56"/>
                  </a:cubicBezTo>
                  <a:cubicBezTo>
                    <a:pt x="47" y="56"/>
                    <a:pt x="46" y="55"/>
                    <a:pt x="46" y="54"/>
                  </a:cubicBezTo>
                  <a:cubicBezTo>
                    <a:pt x="46" y="48"/>
                    <a:pt x="46" y="48"/>
                    <a:pt x="46" y="48"/>
                  </a:cubicBezTo>
                  <a:cubicBezTo>
                    <a:pt x="28" y="48"/>
                    <a:pt x="28" y="48"/>
                    <a:pt x="28" y="48"/>
                  </a:cubicBezTo>
                  <a:cubicBezTo>
                    <a:pt x="28" y="54"/>
                    <a:pt x="28" y="54"/>
                    <a:pt x="28" y="54"/>
                  </a:cubicBezTo>
                  <a:cubicBezTo>
                    <a:pt x="28" y="55"/>
                    <a:pt x="27" y="56"/>
                    <a:pt x="26" y="56"/>
                  </a:cubicBezTo>
                  <a:cubicBezTo>
                    <a:pt x="25" y="56"/>
                    <a:pt x="24" y="55"/>
                    <a:pt x="24" y="54"/>
                  </a:cubicBezTo>
                  <a:cubicBezTo>
                    <a:pt x="24" y="48"/>
                    <a:pt x="24" y="48"/>
                    <a:pt x="24" y="48"/>
                  </a:cubicBezTo>
                  <a:cubicBezTo>
                    <a:pt x="10" y="48"/>
                    <a:pt x="10" y="48"/>
                    <a:pt x="10" y="48"/>
                  </a:cubicBezTo>
                  <a:cubicBezTo>
                    <a:pt x="9" y="48"/>
                    <a:pt x="8" y="47"/>
                    <a:pt x="8" y="46"/>
                  </a:cubicBezTo>
                  <a:cubicBezTo>
                    <a:pt x="8" y="45"/>
                    <a:pt x="9" y="44"/>
                    <a:pt x="10" y="44"/>
                  </a:cubicBezTo>
                  <a:cubicBezTo>
                    <a:pt x="24" y="44"/>
                    <a:pt x="24" y="44"/>
                    <a:pt x="24" y="44"/>
                  </a:cubicBezTo>
                  <a:cubicBezTo>
                    <a:pt x="24" y="32"/>
                    <a:pt x="24" y="32"/>
                    <a:pt x="24" y="32"/>
                  </a:cubicBezTo>
                  <a:lnTo>
                    <a:pt x="10" y="32"/>
                  </a:ln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37" name="Google Shape;1537;p106"/>
            <p:cNvSpPr/>
            <p:nvPr/>
          </p:nvSpPr>
          <p:spPr>
            <a:xfrm>
              <a:off x="5554663" y="3248025"/>
              <a:ext cx="360363" cy="106363"/>
            </a:xfrm>
            <a:custGeom>
              <a:rect b="b" l="l" r="r" t="t"/>
              <a:pathLst>
                <a:path extrusionOk="0" h="28" w="96">
                  <a:moveTo>
                    <a:pt x="94" y="8"/>
                  </a:moveTo>
                  <a:cubicBezTo>
                    <a:pt x="80" y="8"/>
                    <a:pt x="80" y="8"/>
                    <a:pt x="80" y="8"/>
                  </a:cubicBezTo>
                  <a:cubicBezTo>
                    <a:pt x="80" y="2"/>
                    <a:pt x="80" y="2"/>
                    <a:pt x="80" y="2"/>
                  </a:cubicBezTo>
                  <a:cubicBezTo>
                    <a:pt x="80" y="1"/>
                    <a:pt x="79" y="0"/>
                    <a:pt x="78" y="0"/>
                  </a:cubicBezTo>
                  <a:cubicBezTo>
                    <a:pt x="66" y="0"/>
                    <a:pt x="66" y="0"/>
                    <a:pt x="66" y="0"/>
                  </a:cubicBezTo>
                  <a:cubicBezTo>
                    <a:pt x="65" y="0"/>
                    <a:pt x="64" y="1"/>
                    <a:pt x="64" y="2"/>
                  </a:cubicBezTo>
                  <a:cubicBezTo>
                    <a:pt x="64" y="8"/>
                    <a:pt x="64" y="8"/>
                    <a:pt x="64" y="8"/>
                  </a:cubicBezTo>
                  <a:cubicBezTo>
                    <a:pt x="32" y="8"/>
                    <a:pt x="32" y="8"/>
                    <a:pt x="32" y="8"/>
                  </a:cubicBezTo>
                  <a:cubicBezTo>
                    <a:pt x="32" y="2"/>
                    <a:pt x="32" y="2"/>
                    <a:pt x="32" y="2"/>
                  </a:cubicBezTo>
                  <a:cubicBezTo>
                    <a:pt x="32" y="1"/>
                    <a:pt x="31" y="0"/>
                    <a:pt x="30" y="0"/>
                  </a:cubicBezTo>
                  <a:cubicBezTo>
                    <a:pt x="18" y="0"/>
                    <a:pt x="18" y="0"/>
                    <a:pt x="18" y="0"/>
                  </a:cubicBezTo>
                  <a:cubicBezTo>
                    <a:pt x="17" y="0"/>
                    <a:pt x="16" y="1"/>
                    <a:pt x="16" y="2"/>
                  </a:cubicBezTo>
                  <a:cubicBezTo>
                    <a:pt x="16" y="8"/>
                    <a:pt x="16" y="8"/>
                    <a:pt x="16" y="8"/>
                  </a:cubicBezTo>
                  <a:cubicBezTo>
                    <a:pt x="2" y="8"/>
                    <a:pt x="2" y="8"/>
                    <a:pt x="2" y="8"/>
                  </a:cubicBezTo>
                  <a:cubicBezTo>
                    <a:pt x="1" y="8"/>
                    <a:pt x="0" y="9"/>
                    <a:pt x="0" y="10"/>
                  </a:cubicBezTo>
                  <a:cubicBezTo>
                    <a:pt x="0" y="28"/>
                    <a:pt x="0" y="28"/>
                    <a:pt x="0" y="28"/>
                  </a:cubicBezTo>
                  <a:cubicBezTo>
                    <a:pt x="96" y="28"/>
                    <a:pt x="96" y="28"/>
                    <a:pt x="96" y="28"/>
                  </a:cubicBezTo>
                  <a:cubicBezTo>
                    <a:pt x="96" y="10"/>
                    <a:pt x="96" y="10"/>
                    <a:pt x="96" y="10"/>
                  </a:cubicBezTo>
                  <a:cubicBezTo>
                    <a:pt x="96" y="9"/>
                    <a:pt x="95" y="8"/>
                    <a:pt x="94" y="8"/>
                  </a:cubicBezTo>
                  <a:close/>
                  <a:moveTo>
                    <a:pt x="28" y="16"/>
                  </a:moveTo>
                  <a:cubicBezTo>
                    <a:pt x="20" y="16"/>
                    <a:pt x="20" y="16"/>
                    <a:pt x="20" y="16"/>
                  </a:cubicBezTo>
                  <a:cubicBezTo>
                    <a:pt x="20" y="4"/>
                    <a:pt x="20" y="4"/>
                    <a:pt x="20" y="4"/>
                  </a:cubicBezTo>
                  <a:cubicBezTo>
                    <a:pt x="28" y="4"/>
                    <a:pt x="28" y="4"/>
                    <a:pt x="28" y="4"/>
                  </a:cubicBezTo>
                  <a:lnTo>
                    <a:pt x="28" y="16"/>
                  </a:lnTo>
                  <a:close/>
                  <a:moveTo>
                    <a:pt x="76" y="16"/>
                  </a:moveTo>
                  <a:cubicBezTo>
                    <a:pt x="68" y="16"/>
                    <a:pt x="68" y="16"/>
                    <a:pt x="68" y="16"/>
                  </a:cubicBezTo>
                  <a:cubicBezTo>
                    <a:pt x="68" y="4"/>
                    <a:pt x="68" y="4"/>
                    <a:pt x="68" y="4"/>
                  </a:cubicBezTo>
                  <a:cubicBezTo>
                    <a:pt x="76" y="4"/>
                    <a:pt x="76" y="4"/>
                    <a:pt x="76" y="4"/>
                  </a:cubicBezTo>
                  <a:lnTo>
                    <a:pt x="76" y="16"/>
                  </a:ln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1538" name="Google Shape;1538;p106"/>
          <p:cNvGrpSpPr/>
          <p:nvPr/>
        </p:nvGrpSpPr>
        <p:grpSpPr>
          <a:xfrm>
            <a:off x="5403796" y="2691037"/>
            <a:ext cx="289764" cy="296289"/>
            <a:chOff x="7726363" y="3609976"/>
            <a:chExt cx="352425" cy="360362"/>
          </a:xfrm>
        </p:grpSpPr>
        <p:sp>
          <p:nvSpPr>
            <p:cNvPr id="1539" name="Google Shape;1539;p106"/>
            <p:cNvSpPr/>
            <p:nvPr/>
          </p:nvSpPr>
          <p:spPr>
            <a:xfrm>
              <a:off x="7756525" y="3609976"/>
              <a:ext cx="120600" cy="120600"/>
            </a:xfrm>
            <a:prstGeom prst="ellipse">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40" name="Google Shape;1540;p106"/>
            <p:cNvSpPr/>
            <p:nvPr/>
          </p:nvSpPr>
          <p:spPr>
            <a:xfrm>
              <a:off x="7726363" y="3744913"/>
              <a:ext cx="180975" cy="225425"/>
            </a:xfrm>
            <a:custGeom>
              <a:rect b="b" l="l" r="r" t="t"/>
              <a:pathLst>
                <a:path extrusionOk="0" h="60" w="48">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41" name="Google Shape;1541;p106"/>
            <p:cNvSpPr/>
            <p:nvPr/>
          </p:nvSpPr>
          <p:spPr>
            <a:xfrm>
              <a:off x="7861300" y="3624263"/>
              <a:ext cx="217488" cy="225425"/>
            </a:xfrm>
            <a:custGeom>
              <a:rect b="b" l="l" r="r" t="t"/>
              <a:pathLst>
                <a:path extrusionOk="0" h="60" w="58">
                  <a:moveTo>
                    <a:pt x="4" y="0"/>
                  </a:moveTo>
                  <a:cubicBezTo>
                    <a:pt x="7" y="3"/>
                    <a:pt x="8" y="7"/>
                    <a:pt x="8" y="12"/>
                  </a:cubicBezTo>
                  <a:cubicBezTo>
                    <a:pt x="8" y="19"/>
                    <a:pt x="5" y="24"/>
                    <a:pt x="0" y="28"/>
                  </a:cubicBezTo>
                  <a:cubicBezTo>
                    <a:pt x="16" y="28"/>
                    <a:pt x="16" y="28"/>
                    <a:pt x="16" y="28"/>
                  </a:cubicBezTo>
                  <a:cubicBezTo>
                    <a:pt x="16" y="34"/>
                    <a:pt x="16" y="34"/>
                    <a:pt x="16" y="34"/>
                  </a:cubicBezTo>
                  <a:cubicBezTo>
                    <a:pt x="16" y="44"/>
                    <a:pt x="14" y="53"/>
                    <a:pt x="9" y="60"/>
                  </a:cubicBezTo>
                  <a:cubicBezTo>
                    <a:pt x="58" y="60"/>
                    <a:pt x="58" y="60"/>
                    <a:pt x="58" y="60"/>
                  </a:cubicBezTo>
                  <a:cubicBezTo>
                    <a:pt x="58" y="0"/>
                    <a:pt x="58" y="0"/>
                    <a:pt x="58" y="0"/>
                  </a:cubicBezTo>
                  <a:lnTo>
                    <a:pt x="4" y="0"/>
                  </a:lnTo>
                  <a:close/>
                  <a:moveTo>
                    <a:pt x="51" y="13"/>
                  </a:moveTo>
                  <a:cubicBezTo>
                    <a:pt x="45" y="31"/>
                    <a:pt x="45" y="31"/>
                    <a:pt x="45" y="31"/>
                  </a:cubicBezTo>
                  <a:cubicBezTo>
                    <a:pt x="45" y="31"/>
                    <a:pt x="45" y="32"/>
                    <a:pt x="44" y="32"/>
                  </a:cubicBezTo>
                  <a:cubicBezTo>
                    <a:pt x="44" y="32"/>
                    <a:pt x="43" y="32"/>
                    <a:pt x="43" y="32"/>
                  </a:cubicBezTo>
                  <a:cubicBezTo>
                    <a:pt x="32" y="26"/>
                    <a:pt x="32" y="26"/>
                    <a:pt x="32" y="26"/>
                  </a:cubicBezTo>
                  <a:cubicBezTo>
                    <a:pt x="26" y="44"/>
                    <a:pt x="26" y="44"/>
                    <a:pt x="26" y="44"/>
                  </a:cubicBezTo>
                  <a:cubicBezTo>
                    <a:pt x="25" y="45"/>
                    <a:pt x="25" y="46"/>
                    <a:pt x="24" y="46"/>
                  </a:cubicBezTo>
                  <a:cubicBezTo>
                    <a:pt x="24" y="46"/>
                    <a:pt x="23" y="46"/>
                    <a:pt x="23" y="46"/>
                  </a:cubicBezTo>
                  <a:cubicBezTo>
                    <a:pt x="22" y="45"/>
                    <a:pt x="21" y="44"/>
                    <a:pt x="22" y="43"/>
                  </a:cubicBezTo>
                  <a:cubicBezTo>
                    <a:pt x="29" y="23"/>
                    <a:pt x="29" y="23"/>
                    <a:pt x="29" y="23"/>
                  </a:cubicBezTo>
                  <a:cubicBezTo>
                    <a:pt x="30" y="22"/>
                    <a:pt x="30" y="22"/>
                    <a:pt x="31" y="22"/>
                  </a:cubicBezTo>
                  <a:cubicBezTo>
                    <a:pt x="31" y="22"/>
                    <a:pt x="32" y="22"/>
                    <a:pt x="32" y="22"/>
                  </a:cubicBezTo>
                  <a:cubicBezTo>
                    <a:pt x="42" y="27"/>
                    <a:pt x="42" y="27"/>
                    <a:pt x="42" y="27"/>
                  </a:cubicBezTo>
                  <a:cubicBezTo>
                    <a:pt x="48" y="11"/>
                    <a:pt x="48" y="11"/>
                    <a:pt x="48" y="11"/>
                  </a:cubicBezTo>
                  <a:cubicBezTo>
                    <a:pt x="48" y="10"/>
                    <a:pt x="49" y="10"/>
                    <a:pt x="50" y="10"/>
                  </a:cubicBezTo>
                  <a:cubicBezTo>
                    <a:pt x="51" y="10"/>
                    <a:pt x="52" y="12"/>
                    <a:pt x="51" y="13"/>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1542" name="Google Shape;1542;p106"/>
          <p:cNvGrpSpPr/>
          <p:nvPr/>
        </p:nvGrpSpPr>
        <p:grpSpPr>
          <a:xfrm>
            <a:off x="5016149" y="3868014"/>
            <a:ext cx="297596" cy="297596"/>
            <a:chOff x="3390900" y="3248025"/>
            <a:chExt cx="361951" cy="361951"/>
          </a:xfrm>
        </p:grpSpPr>
        <p:sp>
          <p:nvSpPr>
            <p:cNvPr id="1543" name="Google Shape;1543;p106"/>
            <p:cNvSpPr/>
            <p:nvPr/>
          </p:nvSpPr>
          <p:spPr>
            <a:xfrm>
              <a:off x="3390900" y="3248025"/>
              <a:ext cx="241300" cy="301625"/>
            </a:xfrm>
            <a:custGeom>
              <a:rect b="b" l="l" r="r" t="t"/>
              <a:pathLst>
                <a:path extrusionOk="0" h="80" w="64">
                  <a:moveTo>
                    <a:pt x="64" y="54"/>
                  </a:moveTo>
                  <a:cubicBezTo>
                    <a:pt x="61" y="53"/>
                    <a:pt x="59" y="52"/>
                    <a:pt x="56" y="51"/>
                  </a:cubicBezTo>
                  <a:cubicBezTo>
                    <a:pt x="53" y="50"/>
                    <a:pt x="50" y="49"/>
                    <a:pt x="48" y="48"/>
                  </a:cubicBezTo>
                  <a:cubicBezTo>
                    <a:pt x="48" y="41"/>
                    <a:pt x="48" y="41"/>
                    <a:pt x="48" y="41"/>
                  </a:cubicBezTo>
                  <a:cubicBezTo>
                    <a:pt x="50" y="40"/>
                    <a:pt x="54" y="36"/>
                    <a:pt x="54" y="29"/>
                  </a:cubicBezTo>
                  <a:cubicBezTo>
                    <a:pt x="55" y="28"/>
                    <a:pt x="56" y="26"/>
                    <a:pt x="56" y="24"/>
                  </a:cubicBezTo>
                  <a:cubicBezTo>
                    <a:pt x="56" y="21"/>
                    <a:pt x="56" y="19"/>
                    <a:pt x="54" y="18"/>
                  </a:cubicBezTo>
                  <a:cubicBezTo>
                    <a:pt x="55" y="16"/>
                    <a:pt x="57" y="12"/>
                    <a:pt x="56" y="7"/>
                  </a:cubicBezTo>
                  <a:cubicBezTo>
                    <a:pt x="55" y="2"/>
                    <a:pt x="47" y="0"/>
                    <a:pt x="41" y="0"/>
                  </a:cubicBezTo>
                  <a:cubicBezTo>
                    <a:pt x="41" y="0"/>
                    <a:pt x="41" y="0"/>
                    <a:pt x="41" y="0"/>
                  </a:cubicBezTo>
                  <a:cubicBezTo>
                    <a:pt x="36" y="0"/>
                    <a:pt x="29" y="1"/>
                    <a:pt x="27" y="6"/>
                  </a:cubicBezTo>
                  <a:cubicBezTo>
                    <a:pt x="25" y="5"/>
                    <a:pt x="23" y="6"/>
                    <a:pt x="22" y="7"/>
                  </a:cubicBezTo>
                  <a:cubicBezTo>
                    <a:pt x="19" y="10"/>
                    <a:pt x="21" y="16"/>
                    <a:pt x="22" y="19"/>
                  </a:cubicBezTo>
                  <a:cubicBezTo>
                    <a:pt x="21" y="19"/>
                    <a:pt x="21" y="19"/>
                    <a:pt x="20" y="20"/>
                  </a:cubicBezTo>
                  <a:cubicBezTo>
                    <a:pt x="20" y="21"/>
                    <a:pt x="20" y="22"/>
                    <a:pt x="20" y="24"/>
                  </a:cubicBezTo>
                  <a:cubicBezTo>
                    <a:pt x="20" y="26"/>
                    <a:pt x="21" y="28"/>
                    <a:pt x="22" y="29"/>
                  </a:cubicBezTo>
                  <a:cubicBezTo>
                    <a:pt x="22" y="36"/>
                    <a:pt x="26" y="40"/>
                    <a:pt x="28" y="41"/>
                  </a:cubicBezTo>
                  <a:cubicBezTo>
                    <a:pt x="28" y="48"/>
                    <a:pt x="28" y="48"/>
                    <a:pt x="28" y="48"/>
                  </a:cubicBezTo>
                  <a:cubicBezTo>
                    <a:pt x="26" y="49"/>
                    <a:pt x="23" y="50"/>
                    <a:pt x="20" y="51"/>
                  </a:cubicBezTo>
                  <a:cubicBezTo>
                    <a:pt x="11" y="54"/>
                    <a:pt x="4" y="56"/>
                    <a:pt x="2" y="61"/>
                  </a:cubicBezTo>
                  <a:cubicBezTo>
                    <a:pt x="0" y="67"/>
                    <a:pt x="0" y="78"/>
                    <a:pt x="0" y="78"/>
                  </a:cubicBezTo>
                  <a:cubicBezTo>
                    <a:pt x="0" y="79"/>
                    <a:pt x="0" y="79"/>
                    <a:pt x="1" y="79"/>
                  </a:cubicBezTo>
                  <a:cubicBezTo>
                    <a:pt x="1" y="80"/>
                    <a:pt x="1" y="80"/>
                    <a:pt x="2" y="80"/>
                  </a:cubicBezTo>
                  <a:cubicBezTo>
                    <a:pt x="54" y="80"/>
                    <a:pt x="54" y="80"/>
                    <a:pt x="54" y="80"/>
                  </a:cubicBezTo>
                  <a:cubicBezTo>
                    <a:pt x="53" y="78"/>
                    <a:pt x="52" y="75"/>
                    <a:pt x="52" y="72"/>
                  </a:cubicBezTo>
                  <a:cubicBezTo>
                    <a:pt x="52" y="64"/>
                    <a:pt x="57" y="57"/>
                    <a:pt x="64" y="5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44" name="Google Shape;1544;p106"/>
            <p:cNvSpPr/>
            <p:nvPr/>
          </p:nvSpPr>
          <p:spPr>
            <a:xfrm>
              <a:off x="3602038" y="3459163"/>
              <a:ext cx="150813" cy="150813"/>
            </a:xfrm>
            <a:custGeom>
              <a:rect b="b" l="l" r="r" t="t"/>
              <a:pathLst>
                <a:path extrusionOk="0" h="40" w="40">
                  <a:moveTo>
                    <a:pt x="39" y="37"/>
                  </a:moveTo>
                  <a:cubicBezTo>
                    <a:pt x="31" y="29"/>
                    <a:pt x="31" y="29"/>
                    <a:pt x="31" y="29"/>
                  </a:cubicBezTo>
                  <a:cubicBezTo>
                    <a:pt x="29" y="26"/>
                    <a:pt x="29" y="26"/>
                    <a:pt x="29" y="26"/>
                  </a:cubicBezTo>
                  <a:cubicBezTo>
                    <a:pt x="31" y="23"/>
                    <a:pt x="32" y="20"/>
                    <a:pt x="32" y="16"/>
                  </a:cubicBezTo>
                  <a:cubicBezTo>
                    <a:pt x="32" y="7"/>
                    <a:pt x="25" y="0"/>
                    <a:pt x="16" y="0"/>
                  </a:cubicBezTo>
                  <a:cubicBezTo>
                    <a:pt x="7" y="0"/>
                    <a:pt x="0" y="7"/>
                    <a:pt x="0" y="16"/>
                  </a:cubicBezTo>
                  <a:cubicBezTo>
                    <a:pt x="0" y="25"/>
                    <a:pt x="7" y="32"/>
                    <a:pt x="16" y="32"/>
                  </a:cubicBezTo>
                  <a:cubicBezTo>
                    <a:pt x="20" y="32"/>
                    <a:pt x="23" y="31"/>
                    <a:pt x="26" y="29"/>
                  </a:cubicBezTo>
                  <a:cubicBezTo>
                    <a:pt x="29" y="31"/>
                    <a:pt x="29" y="31"/>
                    <a:pt x="29" y="31"/>
                  </a:cubicBezTo>
                  <a:cubicBezTo>
                    <a:pt x="37" y="39"/>
                    <a:pt x="37" y="39"/>
                    <a:pt x="37" y="39"/>
                  </a:cubicBezTo>
                  <a:cubicBezTo>
                    <a:pt x="37" y="40"/>
                    <a:pt x="37" y="40"/>
                    <a:pt x="38" y="40"/>
                  </a:cubicBezTo>
                  <a:cubicBezTo>
                    <a:pt x="39" y="40"/>
                    <a:pt x="39" y="40"/>
                    <a:pt x="39" y="39"/>
                  </a:cubicBezTo>
                  <a:cubicBezTo>
                    <a:pt x="40" y="39"/>
                    <a:pt x="40" y="37"/>
                    <a:pt x="39" y="37"/>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1545" name="Google Shape;1545;p106"/>
          <p:cNvSpPr/>
          <p:nvPr/>
        </p:nvSpPr>
        <p:spPr>
          <a:xfrm>
            <a:off x="3149554" y="2484893"/>
            <a:ext cx="909984" cy="909984"/>
          </a:xfrm>
          <a:custGeom>
            <a:rect b="b" l="l" r="r" t="t"/>
            <a:pathLst>
              <a:path extrusionOk="0" h="810" w="810">
                <a:moveTo>
                  <a:pt x="277" y="739"/>
                </a:moveTo>
                <a:cubicBezTo>
                  <a:pt x="462" y="810"/>
                  <a:pt x="669" y="717"/>
                  <a:pt x="740" y="533"/>
                </a:cubicBezTo>
                <a:cubicBezTo>
                  <a:pt x="810" y="348"/>
                  <a:pt x="718" y="141"/>
                  <a:pt x="533" y="70"/>
                </a:cubicBezTo>
                <a:cubicBezTo>
                  <a:pt x="349" y="0"/>
                  <a:pt x="142" y="92"/>
                  <a:pt x="71" y="277"/>
                </a:cubicBezTo>
                <a:cubicBezTo>
                  <a:pt x="0" y="461"/>
                  <a:pt x="93" y="668"/>
                  <a:pt x="277" y="739"/>
                </a:cubicBezTo>
                <a:close/>
              </a:path>
            </a:pathLst>
          </a:custGeom>
          <a:gradFill>
            <a:gsLst>
              <a:gs pos="0">
                <a:srgbClr val="024793"/>
              </a:gs>
              <a:gs pos="100000">
                <a:srgbClr val="33D360"/>
              </a:gs>
            </a:gsLst>
            <a:lin ang="1350003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1546" name="Google Shape;1546;p106"/>
          <p:cNvGrpSpPr/>
          <p:nvPr/>
        </p:nvGrpSpPr>
        <p:grpSpPr>
          <a:xfrm>
            <a:off x="3456163" y="2791087"/>
            <a:ext cx="296290" cy="297596"/>
            <a:chOff x="5554663" y="3971925"/>
            <a:chExt cx="360362" cy="361951"/>
          </a:xfrm>
        </p:grpSpPr>
        <p:sp>
          <p:nvSpPr>
            <p:cNvPr id="1547" name="Google Shape;1547;p106"/>
            <p:cNvSpPr/>
            <p:nvPr/>
          </p:nvSpPr>
          <p:spPr>
            <a:xfrm>
              <a:off x="5554663" y="4078288"/>
              <a:ext cx="255588" cy="255588"/>
            </a:xfrm>
            <a:custGeom>
              <a:rect b="b" l="l" r="r" t="t"/>
              <a:pathLst>
                <a:path extrusionOk="0" h="68" w="68">
                  <a:moveTo>
                    <a:pt x="67" y="41"/>
                  </a:moveTo>
                  <a:cubicBezTo>
                    <a:pt x="62" y="38"/>
                    <a:pt x="62" y="38"/>
                    <a:pt x="62" y="38"/>
                  </a:cubicBezTo>
                  <a:cubicBezTo>
                    <a:pt x="62" y="37"/>
                    <a:pt x="62" y="35"/>
                    <a:pt x="62" y="34"/>
                  </a:cubicBezTo>
                  <a:cubicBezTo>
                    <a:pt x="62" y="33"/>
                    <a:pt x="62" y="31"/>
                    <a:pt x="62" y="30"/>
                  </a:cubicBezTo>
                  <a:cubicBezTo>
                    <a:pt x="67" y="27"/>
                    <a:pt x="67" y="27"/>
                    <a:pt x="67" y="27"/>
                  </a:cubicBezTo>
                  <a:cubicBezTo>
                    <a:pt x="68" y="26"/>
                    <a:pt x="68" y="25"/>
                    <a:pt x="67" y="24"/>
                  </a:cubicBezTo>
                  <a:cubicBezTo>
                    <a:pt x="59" y="10"/>
                    <a:pt x="59" y="10"/>
                    <a:pt x="59" y="10"/>
                  </a:cubicBezTo>
                  <a:cubicBezTo>
                    <a:pt x="59" y="10"/>
                    <a:pt x="59" y="9"/>
                    <a:pt x="58" y="9"/>
                  </a:cubicBezTo>
                  <a:cubicBezTo>
                    <a:pt x="58" y="9"/>
                    <a:pt x="57" y="9"/>
                    <a:pt x="57" y="9"/>
                  </a:cubicBezTo>
                  <a:cubicBezTo>
                    <a:pt x="52" y="12"/>
                    <a:pt x="52" y="12"/>
                    <a:pt x="52" y="12"/>
                  </a:cubicBezTo>
                  <a:cubicBezTo>
                    <a:pt x="50" y="10"/>
                    <a:pt x="47" y="9"/>
                    <a:pt x="44" y="8"/>
                  </a:cubicBezTo>
                  <a:cubicBezTo>
                    <a:pt x="44" y="2"/>
                    <a:pt x="44" y="2"/>
                    <a:pt x="44" y="2"/>
                  </a:cubicBezTo>
                  <a:cubicBezTo>
                    <a:pt x="44" y="1"/>
                    <a:pt x="43" y="0"/>
                    <a:pt x="42" y="0"/>
                  </a:cubicBezTo>
                  <a:cubicBezTo>
                    <a:pt x="26" y="0"/>
                    <a:pt x="26" y="0"/>
                    <a:pt x="26" y="0"/>
                  </a:cubicBezTo>
                  <a:cubicBezTo>
                    <a:pt x="25" y="0"/>
                    <a:pt x="24" y="1"/>
                    <a:pt x="24" y="2"/>
                  </a:cubicBezTo>
                  <a:cubicBezTo>
                    <a:pt x="24" y="8"/>
                    <a:pt x="24" y="8"/>
                    <a:pt x="24" y="8"/>
                  </a:cubicBezTo>
                  <a:cubicBezTo>
                    <a:pt x="22" y="9"/>
                    <a:pt x="19" y="10"/>
                    <a:pt x="17" y="12"/>
                  </a:cubicBezTo>
                  <a:cubicBezTo>
                    <a:pt x="11" y="9"/>
                    <a:pt x="11" y="9"/>
                    <a:pt x="11" y="9"/>
                  </a:cubicBezTo>
                  <a:cubicBezTo>
                    <a:pt x="10" y="9"/>
                    <a:pt x="9" y="9"/>
                    <a:pt x="9" y="10"/>
                  </a:cubicBezTo>
                  <a:cubicBezTo>
                    <a:pt x="1" y="24"/>
                    <a:pt x="1" y="24"/>
                    <a:pt x="1" y="24"/>
                  </a:cubicBezTo>
                  <a:cubicBezTo>
                    <a:pt x="0" y="24"/>
                    <a:pt x="0" y="25"/>
                    <a:pt x="0" y="25"/>
                  </a:cubicBezTo>
                  <a:cubicBezTo>
                    <a:pt x="1" y="26"/>
                    <a:pt x="1" y="26"/>
                    <a:pt x="1" y="27"/>
                  </a:cubicBezTo>
                  <a:cubicBezTo>
                    <a:pt x="6" y="30"/>
                    <a:pt x="6" y="30"/>
                    <a:pt x="6" y="30"/>
                  </a:cubicBezTo>
                  <a:cubicBezTo>
                    <a:pt x="6" y="31"/>
                    <a:pt x="6" y="33"/>
                    <a:pt x="6" y="34"/>
                  </a:cubicBezTo>
                  <a:cubicBezTo>
                    <a:pt x="6" y="35"/>
                    <a:pt x="6" y="37"/>
                    <a:pt x="6" y="38"/>
                  </a:cubicBezTo>
                  <a:cubicBezTo>
                    <a:pt x="1" y="41"/>
                    <a:pt x="1" y="41"/>
                    <a:pt x="1" y="41"/>
                  </a:cubicBezTo>
                  <a:cubicBezTo>
                    <a:pt x="0" y="42"/>
                    <a:pt x="0" y="43"/>
                    <a:pt x="1" y="44"/>
                  </a:cubicBezTo>
                  <a:cubicBezTo>
                    <a:pt x="9" y="58"/>
                    <a:pt x="9" y="58"/>
                    <a:pt x="9" y="58"/>
                  </a:cubicBezTo>
                  <a:cubicBezTo>
                    <a:pt x="9" y="59"/>
                    <a:pt x="10" y="59"/>
                    <a:pt x="11" y="59"/>
                  </a:cubicBezTo>
                  <a:cubicBezTo>
                    <a:pt x="17" y="56"/>
                    <a:pt x="17" y="56"/>
                    <a:pt x="17" y="56"/>
                  </a:cubicBezTo>
                  <a:cubicBezTo>
                    <a:pt x="19" y="58"/>
                    <a:pt x="22" y="59"/>
                    <a:pt x="24" y="60"/>
                  </a:cubicBezTo>
                  <a:cubicBezTo>
                    <a:pt x="24" y="66"/>
                    <a:pt x="24" y="66"/>
                    <a:pt x="24" y="66"/>
                  </a:cubicBezTo>
                  <a:cubicBezTo>
                    <a:pt x="24" y="67"/>
                    <a:pt x="25" y="68"/>
                    <a:pt x="26" y="68"/>
                  </a:cubicBezTo>
                  <a:cubicBezTo>
                    <a:pt x="42" y="68"/>
                    <a:pt x="42" y="68"/>
                    <a:pt x="42" y="68"/>
                  </a:cubicBezTo>
                  <a:cubicBezTo>
                    <a:pt x="43" y="68"/>
                    <a:pt x="44" y="67"/>
                    <a:pt x="44" y="66"/>
                  </a:cubicBezTo>
                  <a:cubicBezTo>
                    <a:pt x="44" y="60"/>
                    <a:pt x="44" y="60"/>
                    <a:pt x="44" y="60"/>
                  </a:cubicBezTo>
                  <a:cubicBezTo>
                    <a:pt x="47" y="59"/>
                    <a:pt x="50" y="58"/>
                    <a:pt x="52" y="56"/>
                  </a:cubicBezTo>
                  <a:cubicBezTo>
                    <a:pt x="57" y="59"/>
                    <a:pt x="57" y="59"/>
                    <a:pt x="57" y="59"/>
                  </a:cubicBezTo>
                  <a:cubicBezTo>
                    <a:pt x="57" y="59"/>
                    <a:pt x="58" y="59"/>
                    <a:pt x="58" y="59"/>
                  </a:cubicBezTo>
                  <a:cubicBezTo>
                    <a:pt x="59" y="59"/>
                    <a:pt x="59" y="58"/>
                    <a:pt x="60" y="58"/>
                  </a:cubicBezTo>
                  <a:cubicBezTo>
                    <a:pt x="68" y="44"/>
                    <a:pt x="68" y="44"/>
                    <a:pt x="68" y="44"/>
                  </a:cubicBezTo>
                  <a:cubicBezTo>
                    <a:pt x="68" y="43"/>
                    <a:pt x="68" y="42"/>
                    <a:pt x="67" y="41"/>
                  </a:cubicBezTo>
                  <a:close/>
                  <a:moveTo>
                    <a:pt x="34" y="48"/>
                  </a:moveTo>
                  <a:cubicBezTo>
                    <a:pt x="26" y="48"/>
                    <a:pt x="20" y="42"/>
                    <a:pt x="20" y="34"/>
                  </a:cubicBezTo>
                  <a:cubicBezTo>
                    <a:pt x="20" y="26"/>
                    <a:pt x="26" y="20"/>
                    <a:pt x="34" y="20"/>
                  </a:cubicBezTo>
                  <a:cubicBezTo>
                    <a:pt x="42" y="20"/>
                    <a:pt x="48" y="26"/>
                    <a:pt x="48" y="34"/>
                  </a:cubicBezTo>
                  <a:cubicBezTo>
                    <a:pt x="48" y="42"/>
                    <a:pt x="42" y="48"/>
                    <a:pt x="34" y="48"/>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48" name="Google Shape;1548;p106"/>
            <p:cNvSpPr/>
            <p:nvPr/>
          </p:nvSpPr>
          <p:spPr>
            <a:xfrm>
              <a:off x="5765800" y="3971925"/>
              <a:ext cx="149225" cy="150813"/>
            </a:xfrm>
            <a:custGeom>
              <a:rect b="b" l="l" r="r" t="t"/>
              <a:pathLst>
                <a:path extrusionOk="0" h="40" w="40">
                  <a:moveTo>
                    <a:pt x="39" y="24"/>
                  </a:moveTo>
                  <a:cubicBezTo>
                    <a:pt x="36" y="22"/>
                    <a:pt x="36" y="22"/>
                    <a:pt x="36" y="22"/>
                  </a:cubicBezTo>
                  <a:cubicBezTo>
                    <a:pt x="36" y="21"/>
                    <a:pt x="36" y="21"/>
                    <a:pt x="36" y="20"/>
                  </a:cubicBezTo>
                  <a:cubicBezTo>
                    <a:pt x="36" y="19"/>
                    <a:pt x="36" y="19"/>
                    <a:pt x="36" y="18"/>
                  </a:cubicBezTo>
                  <a:cubicBezTo>
                    <a:pt x="39" y="16"/>
                    <a:pt x="39" y="16"/>
                    <a:pt x="39" y="16"/>
                  </a:cubicBezTo>
                  <a:cubicBezTo>
                    <a:pt x="40" y="16"/>
                    <a:pt x="40" y="14"/>
                    <a:pt x="39" y="13"/>
                  </a:cubicBezTo>
                  <a:cubicBezTo>
                    <a:pt x="35" y="7"/>
                    <a:pt x="35" y="7"/>
                    <a:pt x="35" y="7"/>
                  </a:cubicBezTo>
                  <a:cubicBezTo>
                    <a:pt x="35" y="6"/>
                    <a:pt x="35" y="6"/>
                    <a:pt x="34" y="6"/>
                  </a:cubicBezTo>
                  <a:cubicBezTo>
                    <a:pt x="34" y="5"/>
                    <a:pt x="33" y="6"/>
                    <a:pt x="33" y="6"/>
                  </a:cubicBezTo>
                  <a:cubicBezTo>
                    <a:pt x="30" y="7"/>
                    <a:pt x="30" y="7"/>
                    <a:pt x="30" y="7"/>
                  </a:cubicBezTo>
                  <a:cubicBezTo>
                    <a:pt x="29" y="6"/>
                    <a:pt x="28" y="6"/>
                    <a:pt x="26" y="5"/>
                  </a:cubicBezTo>
                  <a:cubicBezTo>
                    <a:pt x="26" y="2"/>
                    <a:pt x="26" y="2"/>
                    <a:pt x="26" y="2"/>
                  </a:cubicBezTo>
                  <a:cubicBezTo>
                    <a:pt x="26" y="1"/>
                    <a:pt x="25" y="0"/>
                    <a:pt x="24" y="0"/>
                  </a:cubicBezTo>
                  <a:cubicBezTo>
                    <a:pt x="16" y="0"/>
                    <a:pt x="16" y="0"/>
                    <a:pt x="16" y="0"/>
                  </a:cubicBezTo>
                  <a:cubicBezTo>
                    <a:pt x="15" y="0"/>
                    <a:pt x="14" y="1"/>
                    <a:pt x="14" y="2"/>
                  </a:cubicBezTo>
                  <a:cubicBezTo>
                    <a:pt x="14" y="5"/>
                    <a:pt x="14" y="5"/>
                    <a:pt x="14" y="5"/>
                  </a:cubicBezTo>
                  <a:cubicBezTo>
                    <a:pt x="13" y="6"/>
                    <a:pt x="12" y="7"/>
                    <a:pt x="10" y="7"/>
                  </a:cubicBezTo>
                  <a:cubicBezTo>
                    <a:pt x="8" y="6"/>
                    <a:pt x="8" y="6"/>
                    <a:pt x="8" y="6"/>
                  </a:cubicBezTo>
                  <a:cubicBezTo>
                    <a:pt x="7" y="5"/>
                    <a:pt x="5" y="6"/>
                    <a:pt x="5" y="7"/>
                  </a:cubicBezTo>
                  <a:cubicBezTo>
                    <a:pt x="1" y="13"/>
                    <a:pt x="1" y="13"/>
                    <a:pt x="1" y="13"/>
                  </a:cubicBezTo>
                  <a:cubicBezTo>
                    <a:pt x="0" y="14"/>
                    <a:pt x="0" y="14"/>
                    <a:pt x="1" y="15"/>
                  </a:cubicBezTo>
                  <a:cubicBezTo>
                    <a:pt x="1" y="15"/>
                    <a:pt x="1" y="16"/>
                    <a:pt x="1" y="16"/>
                  </a:cubicBezTo>
                  <a:cubicBezTo>
                    <a:pt x="4" y="18"/>
                    <a:pt x="4" y="18"/>
                    <a:pt x="4" y="18"/>
                  </a:cubicBezTo>
                  <a:cubicBezTo>
                    <a:pt x="4" y="19"/>
                    <a:pt x="4" y="19"/>
                    <a:pt x="4" y="20"/>
                  </a:cubicBezTo>
                  <a:cubicBezTo>
                    <a:pt x="4" y="21"/>
                    <a:pt x="4" y="21"/>
                    <a:pt x="4" y="22"/>
                  </a:cubicBezTo>
                  <a:cubicBezTo>
                    <a:pt x="1" y="24"/>
                    <a:pt x="1" y="24"/>
                    <a:pt x="1" y="24"/>
                  </a:cubicBezTo>
                  <a:cubicBezTo>
                    <a:pt x="1" y="24"/>
                    <a:pt x="1" y="25"/>
                    <a:pt x="1" y="25"/>
                  </a:cubicBezTo>
                  <a:cubicBezTo>
                    <a:pt x="0" y="26"/>
                    <a:pt x="0" y="26"/>
                    <a:pt x="1" y="27"/>
                  </a:cubicBezTo>
                  <a:cubicBezTo>
                    <a:pt x="5" y="33"/>
                    <a:pt x="5" y="33"/>
                    <a:pt x="5" y="33"/>
                  </a:cubicBezTo>
                  <a:cubicBezTo>
                    <a:pt x="5" y="34"/>
                    <a:pt x="6" y="35"/>
                    <a:pt x="7" y="34"/>
                  </a:cubicBezTo>
                  <a:cubicBezTo>
                    <a:pt x="10" y="33"/>
                    <a:pt x="10" y="33"/>
                    <a:pt x="10" y="33"/>
                  </a:cubicBezTo>
                  <a:cubicBezTo>
                    <a:pt x="12" y="33"/>
                    <a:pt x="13" y="34"/>
                    <a:pt x="14" y="35"/>
                  </a:cubicBezTo>
                  <a:cubicBezTo>
                    <a:pt x="14" y="38"/>
                    <a:pt x="14" y="38"/>
                    <a:pt x="14" y="38"/>
                  </a:cubicBezTo>
                  <a:cubicBezTo>
                    <a:pt x="14" y="39"/>
                    <a:pt x="15" y="40"/>
                    <a:pt x="16" y="40"/>
                  </a:cubicBezTo>
                  <a:cubicBezTo>
                    <a:pt x="24" y="40"/>
                    <a:pt x="24" y="40"/>
                    <a:pt x="24" y="40"/>
                  </a:cubicBezTo>
                  <a:cubicBezTo>
                    <a:pt x="25" y="40"/>
                    <a:pt x="26" y="39"/>
                    <a:pt x="26" y="38"/>
                  </a:cubicBezTo>
                  <a:cubicBezTo>
                    <a:pt x="26" y="35"/>
                    <a:pt x="26" y="35"/>
                    <a:pt x="26" y="35"/>
                  </a:cubicBezTo>
                  <a:cubicBezTo>
                    <a:pt x="28" y="34"/>
                    <a:pt x="29" y="34"/>
                    <a:pt x="30" y="33"/>
                  </a:cubicBezTo>
                  <a:cubicBezTo>
                    <a:pt x="33" y="34"/>
                    <a:pt x="33" y="34"/>
                    <a:pt x="33" y="34"/>
                  </a:cubicBezTo>
                  <a:cubicBezTo>
                    <a:pt x="33" y="34"/>
                    <a:pt x="34" y="35"/>
                    <a:pt x="34" y="34"/>
                  </a:cubicBezTo>
                  <a:cubicBezTo>
                    <a:pt x="35" y="34"/>
                    <a:pt x="35" y="34"/>
                    <a:pt x="35" y="33"/>
                  </a:cubicBezTo>
                  <a:cubicBezTo>
                    <a:pt x="39" y="27"/>
                    <a:pt x="39" y="27"/>
                    <a:pt x="39" y="27"/>
                  </a:cubicBezTo>
                  <a:cubicBezTo>
                    <a:pt x="40" y="26"/>
                    <a:pt x="40" y="24"/>
                    <a:pt x="39" y="24"/>
                  </a:cubicBezTo>
                  <a:close/>
                  <a:moveTo>
                    <a:pt x="20" y="28"/>
                  </a:moveTo>
                  <a:cubicBezTo>
                    <a:pt x="16" y="28"/>
                    <a:pt x="12" y="24"/>
                    <a:pt x="12" y="20"/>
                  </a:cubicBezTo>
                  <a:cubicBezTo>
                    <a:pt x="12" y="16"/>
                    <a:pt x="16" y="12"/>
                    <a:pt x="20" y="12"/>
                  </a:cubicBezTo>
                  <a:cubicBezTo>
                    <a:pt x="24" y="12"/>
                    <a:pt x="28" y="16"/>
                    <a:pt x="28" y="20"/>
                  </a:cubicBezTo>
                  <a:cubicBezTo>
                    <a:pt x="28" y="24"/>
                    <a:pt x="24" y="28"/>
                    <a:pt x="20" y="28"/>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1549" name="Google Shape;1549;p106"/>
          <p:cNvSpPr txBox="1"/>
          <p:nvPr/>
        </p:nvSpPr>
        <p:spPr>
          <a:xfrm>
            <a:off x="594724" y="2678250"/>
            <a:ext cx="2374500" cy="400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 sz="1300">
                <a:solidFill>
                  <a:schemeClr val="lt1"/>
                </a:solidFill>
                <a:latin typeface="Calibri"/>
                <a:ea typeface="Calibri"/>
                <a:cs typeface="Calibri"/>
                <a:sym typeface="Calibri"/>
              </a:rPr>
              <a:t>Display result automatically in public places using large TV Panels.</a:t>
            </a:r>
            <a:endParaRPr sz="1300">
              <a:latin typeface="Calibri"/>
              <a:ea typeface="Calibri"/>
              <a:cs typeface="Calibri"/>
              <a:sym typeface="Calibri"/>
            </a:endParaRPr>
          </a:p>
        </p:txBody>
      </p:sp>
      <p:sp>
        <p:nvSpPr>
          <p:cNvPr id="1550" name="Google Shape;1550;p106"/>
          <p:cNvSpPr txBox="1"/>
          <p:nvPr/>
        </p:nvSpPr>
        <p:spPr>
          <a:xfrm>
            <a:off x="6174901" y="2678250"/>
            <a:ext cx="2374500" cy="60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300">
                <a:solidFill>
                  <a:schemeClr val="lt1"/>
                </a:solidFill>
                <a:latin typeface="Calibri"/>
                <a:ea typeface="Calibri"/>
                <a:cs typeface="Calibri"/>
                <a:sym typeface="Calibri"/>
              </a:rPr>
              <a:t>Graphically-rich micro-details of trends &amp; results are published in real-time.</a:t>
            </a:r>
            <a:endParaRPr sz="1300">
              <a:latin typeface="Calibri"/>
              <a:ea typeface="Calibri"/>
              <a:cs typeface="Calibri"/>
              <a:sym typeface="Calibri"/>
            </a:endParaRPr>
          </a:p>
        </p:txBody>
      </p:sp>
      <p:sp>
        <p:nvSpPr>
          <p:cNvPr id="1551" name="Google Shape;1551;p106"/>
          <p:cNvSpPr txBox="1"/>
          <p:nvPr/>
        </p:nvSpPr>
        <p:spPr>
          <a:xfrm>
            <a:off x="1215071" y="4139174"/>
            <a:ext cx="2072400" cy="215400"/>
          </a:xfrm>
          <a:prstGeom prst="rect">
            <a:avLst/>
          </a:prstGeom>
          <a:noFill/>
          <a:ln>
            <a:noFill/>
          </a:ln>
        </p:spPr>
        <p:txBody>
          <a:bodyPr anchorCtr="0" anchor="t" bIns="0" lIns="0" spcFirstLastPara="1" rIns="0" wrap="square" tIns="0">
            <a:spAutoFit/>
          </a:bodyPr>
          <a:lstStyle/>
          <a:p>
            <a:pPr indent="0" lvl="0" marL="0" marR="0" rtl="0" algn="r">
              <a:lnSpc>
                <a:spcPct val="136363"/>
              </a:lnSpc>
              <a:spcBef>
                <a:spcPts val="0"/>
              </a:spcBef>
              <a:spcAft>
                <a:spcPts val="0"/>
              </a:spcAft>
              <a:buSzPts val="1100"/>
              <a:buNone/>
            </a:pPr>
            <a:r>
              <a:rPr lang="en">
                <a:solidFill>
                  <a:schemeClr val="lt1"/>
                </a:solidFill>
                <a:latin typeface="Calibri"/>
                <a:ea typeface="Calibri"/>
                <a:cs typeface="Calibri"/>
                <a:sym typeface="Calibri"/>
              </a:rPr>
              <a:t>Display round wise results.</a:t>
            </a:r>
            <a:endParaRPr>
              <a:solidFill>
                <a:schemeClr val="lt1"/>
              </a:solidFill>
              <a:latin typeface="Calibri"/>
              <a:ea typeface="Calibri"/>
              <a:cs typeface="Calibri"/>
              <a:sym typeface="Calibri"/>
            </a:endParaRPr>
          </a:p>
        </p:txBody>
      </p:sp>
      <p:sp>
        <p:nvSpPr>
          <p:cNvPr id="1552" name="Google Shape;1552;p106"/>
          <p:cNvSpPr txBox="1"/>
          <p:nvPr/>
        </p:nvSpPr>
        <p:spPr>
          <a:xfrm>
            <a:off x="5772346" y="4051068"/>
            <a:ext cx="2029200" cy="4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SzPts val="1100"/>
              <a:buNone/>
            </a:pPr>
            <a:r>
              <a:rPr lang="en">
                <a:solidFill>
                  <a:schemeClr val="lt1"/>
                </a:solidFill>
                <a:latin typeface="Calibri"/>
                <a:ea typeface="Calibri"/>
                <a:cs typeface="Calibri"/>
                <a:sym typeface="Calibri"/>
              </a:rPr>
              <a:t>Customized and configured as per requirement.</a:t>
            </a:r>
            <a:endParaRPr>
              <a:solidFill>
                <a:schemeClr val="lt1"/>
              </a:solidFill>
              <a:latin typeface="Calibri"/>
              <a:ea typeface="Calibri"/>
              <a:cs typeface="Calibri"/>
              <a:sym typeface="Calibri"/>
            </a:endParaRPr>
          </a:p>
        </p:txBody>
      </p:sp>
      <p:pic>
        <p:nvPicPr>
          <p:cNvPr descr="C:\Users\Admin\OneDrive\Desktop\Picture1.png" id="1553" name="Google Shape;1553;p106"/>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pic>
        <p:nvPicPr>
          <p:cNvPr id="1559" name="Google Shape;1559;p10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60" name="Google Shape;1560;p107"/>
          <p:cNvSpPr/>
          <p:nvPr/>
        </p:nvSpPr>
        <p:spPr>
          <a:xfrm>
            <a:off x="0" y="0"/>
            <a:ext cx="9144000" cy="5143500"/>
          </a:xfrm>
          <a:prstGeom prst="rect">
            <a:avLst/>
          </a:prstGeom>
          <a:gradFill>
            <a:gsLst>
              <a:gs pos="0">
                <a:srgbClr val="7F7F7F">
                  <a:alpha val="38823"/>
                </a:srgbClr>
              </a:gs>
              <a:gs pos="100000">
                <a:srgbClr val="3F3F3F"/>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61" name="Google Shape;1561;p107"/>
          <p:cNvSpPr txBox="1"/>
          <p:nvPr/>
        </p:nvSpPr>
        <p:spPr>
          <a:xfrm>
            <a:off x="4434838" y="2224378"/>
            <a:ext cx="3580500" cy="1385400"/>
          </a:xfrm>
          <a:prstGeom prst="rect">
            <a:avLst/>
          </a:prstGeom>
          <a:noFill/>
          <a:ln>
            <a:noFill/>
          </a:ln>
        </p:spPr>
        <p:txBody>
          <a:bodyPr anchorCtr="0" anchor="ctr" bIns="0" lIns="0" spcFirstLastPara="1" rIns="0" wrap="square" tIns="0">
            <a:spAutoFit/>
          </a:bodyPr>
          <a:lstStyle/>
          <a:p>
            <a:pPr indent="0" lvl="0" marL="0" marR="0" rtl="0" algn="r">
              <a:lnSpc>
                <a:spcPct val="90000"/>
              </a:lnSpc>
              <a:spcBef>
                <a:spcPts val="0"/>
              </a:spcBef>
              <a:spcAft>
                <a:spcPts val="0"/>
              </a:spcAft>
              <a:buClr>
                <a:schemeClr val="lt1"/>
              </a:buClr>
              <a:buSzPts val="5000"/>
              <a:buFont typeface="Georgia"/>
              <a:buNone/>
            </a:pPr>
            <a:r>
              <a:rPr b="1" i="1" lang="en" sz="5000">
                <a:solidFill>
                  <a:schemeClr val="lt1"/>
                </a:solidFill>
                <a:latin typeface="Georgia"/>
                <a:ea typeface="Georgia"/>
                <a:cs typeface="Georgia"/>
                <a:sym typeface="Georgia"/>
              </a:rPr>
              <a:t>Thank You</a:t>
            </a:r>
            <a:endParaRPr sz="1100"/>
          </a:p>
        </p:txBody>
      </p:sp>
      <p:sp>
        <p:nvSpPr>
          <p:cNvPr id="1562" name="Google Shape;1562;p107"/>
          <p:cNvSpPr/>
          <p:nvPr/>
        </p:nvSpPr>
        <p:spPr>
          <a:xfrm>
            <a:off x="777241" y="3608451"/>
            <a:ext cx="7589400" cy="846900"/>
          </a:xfrm>
          <a:prstGeom prst="roundRect">
            <a:avLst>
              <a:gd fmla="val 50000" name="adj"/>
            </a:avLst>
          </a:prstGeom>
          <a:gradFill>
            <a:gsLst>
              <a:gs pos="0">
                <a:srgbClr val="FFC000"/>
              </a:gs>
              <a:gs pos="100000">
                <a:srgbClr val="FF58D4"/>
              </a:gs>
            </a:gsLst>
            <a:lin ang="2700006" scaled="0"/>
          </a:gradFill>
          <a:ln>
            <a:noFill/>
          </a:ln>
          <a:effectLst>
            <a:outerShdw blurRad="508000" rotWithShape="0" algn="tl" dir="2700000" dist="381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1563" name="Google Shape;1563;p107"/>
          <p:cNvCxnSpPr/>
          <p:nvPr/>
        </p:nvCxnSpPr>
        <p:spPr>
          <a:xfrm>
            <a:off x="1834514" y="4027591"/>
            <a:ext cx="2722200" cy="20700"/>
          </a:xfrm>
          <a:prstGeom prst="straightConnector1">
            <a:avLst/>
          </a:prstGeom>
          <a:noFill/>
          <a:ln cap="flat" cmpd="sng" w="9525">
            <a:solidFill>
              <a:schemeClr val="lt1"/>
            </a:solidFill>
            <a:prstDash val="solid"/>
            <a:miter lim="800000"/>
            <a:headEnd len="sm" w="sm" type="none"/>
            <a:tailEnd len="sm" w="sm" type="none"/>
          </a:ln>
        </p:spPr>
      </p:cxnSp>
      <p:grpSp>
        <p:nvGrpSpPr>
          <p:cNvPr id="1564" name="Google Shape;1564;p107"/>
          <p:cNvGrpSpPr/>
          <p:nvPr/>
        </p:nvGrpSpPr>
        <p:grpSpPr>
          <a:xfrm>
            <a:off x="1126807" y="3827372"/>
            <a:ext cx="426338" cy="416778"/>
            <a:chOff x="1536700" y="3616325"/>
            <a:chExt cx="354013" cy="346075"/>
          </a:xfrm>
        </p:grpSpPr>
        <p:sp>
          <p:nvSpPr>
            <p:cNvPr id="1565" name="Google Shape;1565;p107"/>
            <p:cNvSpPr/>
            <p:nvPr/>
          </p:nvSpPr>
          <p:spPr>
            <a:xfrm>
              <a:off x="1668463" y="3662363"/>
              <a:ext cx="90488" cy="82550"/>
            </a:xfrm>
            <a:custGeom>
              <a:rect b="b" l="l" r="r" t="t"/>
              <a:pathLst>
                <a:path extrusionOk="0" h="52" w="57">
                  <a:moveTo>
                    <a:pt x="29" y="0"/>
                  </a:moveTo>
                  <a:lnTo>
                    <a:pt x="38" y="19"/>
                  </a:lnTo>
                  <a:lnTo>
                    <a:pt x="57" y="19"/>
                  </a:lnTo>
                  <a:lnTo>
                    <a:pt x="40" y="31"/>
                  </a:lnTo>
                  <a:lnTo>
                    <a:pt x="48" y="52"/>
                  </a:lnTo>
                  <a:lnTo>
                    <a:pt x="29" y="38"/>
                  </a:lnTo>
                  <a:lnTo>
                    <a:pt x="10" y="52"/>
                  </a:lnTo>
                  <a:lnTo>
                    <a:pt x="17" y="31"/>
                  </a:lnTo>
                  <a:lnTo>
                    <a:pt x="0" y="19"/>
                  </a:lnTo>
                  <a:lnTo>
                    <a:pt x="19" y="19"/>
                  </a:lnTo>
                  <a:lnTo>
                    <a:pt x="29" y="0"/>
                  </a:lnTo>
                  <a:close/>
                </a:path>
              </a:pathLst>
            </a:custGeom>
            <a:noFill/>
            <a:ln cap="flat" cmpd="sng" w="1905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66" name="Google Shape;1566;p107"/>
            <p:cNvSpPr/>
            <p:nvPr/>
          </p:nvSpPr>
          <p:spPr>
            <a:xfrm>
              <a:off x="1536700" y="3646488"/>
              <a:ext cx="76200" cy="120650"/>
            </a:xfrm>
            <a:custGeom>
              <a:rect b="b" l="l" r="r" t="t"/>
              <a:pathLst>
                <a:path extrusionOk="0" h="32" w="20">
                  <a:moveTo>
                    <a:pt x="20" y="32"/>
                  </a:moveTo>
                  <a:cubicBezTo>
                    <a:pt x="0" y="32"/>
                    <a:pt x="1" y="6"/>
                    <a:pt x="1" y="0"/>
                  </a:cubicBezTo>
                  <a:cubicBezTo>
                    <a:pt x="11" y="0"/>
                    <a:pt x="11" y="0"/>
                    <a:pt x="11" y="0"/>
                  </a:cubicBezTo>
                </a:path>
              </a:pathLst>
            </a:custGeom>
            <a:noFill/>
            <a:ln cap="rnd" cmpd="sng" w="1905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67" name="Google Shape;1567;p107"/>
            <p:cNvSpPr/>
            <p:nvPr/>
          </p:nvSpPr>
          <p:spPr>
            <a:xfrm>
              <a:off x="1816100" y="3646488"/>
              <a:ext cx="74613" cy="120650"/>
            </a:xfrm>
            <a:custGeom>
              <a:rect b="b" l="l" r="r" t="t"/>
              <a:pathLst>
                <a:path extrusionOk="0" h="32" w="20">
                  <a:moveTo>
                    <a:pt x="0" y="32"/>
                  </a:moveTo>
                  <a:cubicBezTo>
                    <a:pt x="20" y="32"/>
                    <a:pt x="19" y="6"/>
                    <a:pt x="19" y="0"/>
                  </a:cubicBezTo>
                  <a:cubicBezTo>
                    <a:pt x="9" y="0"/>
                    <a:pt x="9" y="0"/>
                    <a:pt x="9" y="0"/>
                  </a:cubicBezTo>
                </a:path>
              </a:pathLst>
            </a:custGeom>
            <a:noFill/>
            <a:ln cap="rnd" cmpd="sng" w="1905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68" name="Google Shape;1568;p107"/>
            <p:cNvSpPr/>
            <p:nvPr/>
          </p:nvSpPr>
          <p:spPr>
            <a:xfrm>
              <a:off x="1577975" y="3616325"/>
              <a:ext cx="271463" cy="346075"/>
            </a:xfrm>
            <a:custGeom>
              <a:rect b="b" l="l" r="r" t="t"/>
              <a:pathLst>
                <a:path extrusionOk="0" h="92" w="72">
                  <a:moveTo>
                    <a:pt x="72" y="0"/>
                  </a:moveTo>
                  <a:cubicBezTo>
                    <a:pt x="0" y="0"/>
                    <a:pt x="0" y="0"/>
                    <a:pt x="0" y="0"/>
                  </a:cubicBezTo>
                  <a:cubicBezTo>
                    <a:pt x="0" y="62"/>
                    <a:pt x="32" y="44"/>
                    <a:pt x="32" y="66"/>
                  </a:cubicBezTo>
                  <a:cubicBezTo>
                    <a:pt x="32" y="80"/>
                    <a:pt x="25" y="84"/>
                    <a:pt x="14" y="84"/>
                  </a:cubicBezTo>
                  <a:cubicBezTo>
                    <a:pt x="14" y="92"/>
                    <a:pt x="14" y="92"/>
                    <a:pt x="14" y="92"/>
                  </a:cubicBezTo>
                  <a:cubicBezTo>
                    <a:pt x="58" y="92"/>
                    <a:pt x="58" y="92"/>
                    <a:pt x="58" y="92"/>
                  </a:cubicBezTo>
                  <a:cubicBezTo>
                    <a:pt x="58" y="84"/>
                    <a:pt x="58" y="84"/>
                    <a:pt x="58" y="84"/>
                  </a:cubicBezTo>
                  <a:cubicBezTo>
                    <a:pt x="47" y="84"/>
                    <a:pt x="40" y="80"/>
                    <a:pt x="40" y="66"/>
                  </a:cubicBezTo>
                  <a:cubicBezTo>
                    <a:pt x="40" y="44"/>
                    <a:pt x="72" y="61"/>
                    <a:pt x="72" y="0"/>
                  </a:cubicBezTo>
                  <a:close/>
                </a:path>
              </a:pathLst>
            </a:custGeom>
            <a:noFill/>
            <a:ln cap="rnd" cmpd="sng" w="1905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569" name="Google Shape;1569;p107"/>
          <p:cNvSpPr txBox="1"/>
          <p:nvPr/>
        </p:nvSpPr>
        <p:spPr>
          <a:xfrm>
            <a:off x="4571999" y="3815671"/>
            <a:ext cx="377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Georgia"/>
                <a:ea typeface="Georgia"/>
                <a:cs typeface="Georgia"/>
                <a:sym typeface="Georgia"/>
              </a:rPr>
              <a:t>Election Commission of India</a:t>
            </a:r>
            <a:endParaRPr b="1" sz="1800">
              <a:solidFill>
                <a:schemeClr val="lt1"/>
              </a:solidFill>
              <a:latin typeface="Georgia"/>
              <a:ea typeface="Georgia"/>
              <a:cs typeface="Georgia"/>
              <a:sym typeface="Georgia"/>
            </a:endParaRPr>
          </a:p>
        </p:txBody>
      </p:sp>
      <p:pic>
        <p:nvPicPr>
          <p:cNvPr descr="C:\Users\Admin\OneDrive\Desktop\Picture1.png" id="1570" name="Google Shape;1570;p107"/>
          <p:cNvPicPr preferRelativeResize="0"/>
          <p:nvPr/>
        </p:nvPicPr>
        <p:blipFill rotWithShape="1">
          <a:blip r:embed="rId4">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A picture containing person, indoor, table, person&#10;&#10;Description automatically generated" id="507" name="Google Shape;507;p78"/>
          <p:cNvPicPr preferRelativeResize="0"/>
          <p:nvPr/>
        </p:nvPicPr>
        <p:blipFill rotWithShape="1">
          <a:blip r:embed="rId3">
            <a:alphaModFix/>
          </a:blip>
          <a:srcRect b="0" l="0" r="0" t="0"/>
          <a:stretch/>
        </p:blipFill>
        <p:spPr>
          <a:xfrm>
            <a:off x="0" y="0"/>
            <a:ext cx="4256924" cy="5143500"/>
          </a:xfrm>
          <a:prstGeom prst="rect">
            <a:avLst/>
          </a:prstGeom>
          <a:noFill/>
          <a:ln>
            <a:noFill/>
          </a:ln>
        </p:spPr>
      </p:pic>
      <p:sp>
        <p:nvSpPr>
          <p:cNvPr id="508" name="Google Shape;508;p78"/>
          <p:cNvSpPr/>
          <p:nvPr/>
        </p:nvSpPr>
        <p:spPr>
          <a:xfrm>
            <a:off x="1200" y="0"/>
            <a:ext cx="4272000" cy="5143500"/>
          </a:xfrm>
          <a:prstGeom prst="rect">
            <a:avLst/>
          </a:prstGeom>
          <a:gradFill>
            <a:gsLst>
              <a:gs pos="0">
                <a:srgbClr val="2F2F37">
                  <a:alpha val="89803"/>
                </a:srgbClr>
              </a:gs>
              <a:gs pos="94000">
                <a:srgbClr val="1E1E24">
                  <a:alpha val="84705"/>
                </a:srgbClr>
              </a:gs>
              <a:gs pos="100000">
                <a:srgbClr val="1E1E24">
                  <a:alpha val="84705"/>
                </a:srgbClr>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509" name="Google Shape;509;p78"/>
          <p:cNvCxnSpPr/>
          <p:nvPr/>
        </p:nvCxnSpPr>
        <p:spPr>
          <a:xfrm>
            <a:off x="865262" y="4863247"/>
            <a:ext cx="0" cy="171600"/>
          </a:xfrm>
          <a:prstGeom prst="straightConnector1">
            <a:avLst/>
          </a:prstGeom>
          <a:noFill/>
          <a:ln cap="flat" cmpd="sng" w="9525">
            <a:solidFill>
              <a:srgbClr val="B3C5C5"/>
            </a:solidFill>
            <a:prstDash val="solid"/>
            <a:miter lim="800000"/>
            <a:headEnd len="sm" w="sm" type="none"/>
            <a:tailEnd len="sm" w="sm" type="none"/>
          </a:ln>
        </p:spPr>
      </p:cxnSp>
      <p:pic>
        <p:nvPicPr>
          <p:cNvPr id="510" name="Google Shape;510;p78"/>
          <p:cNvPicPr preferRelativeResize="0"/>
          <p:nvPr/>
        </p:nvPicPr>
        <p:blipFill rotWithShape="1">
          <a:blip r:embed="rId4">
            <a:alphaModFix/>
          </a:blip>
          <a:srcRect b="5798" l="0" r="0" t="4724"/>
          <a:stretch/>
        </p:blipFill>
        <p:spPr>
          <a:xfrm>
            <a:off x="1035500" y="333375"/>
            <a:ext cx="2158951" cy="4638676"/>
          </a:xfrm>
          <a:prstGeom prst="rect">
            <a:avLst/>
          </a:prstGeom>
          <a:noFill/>
          <a:ln>
            <a:noFill/>
          </a:ln>
        </p:spPr>
      </p:pic>
      <p:pic>
        <p:nvPicPr>
          <p:cNvPr id="511" name="Google Shape;511;p78"/>
          <p:cNvPicPr preferRelativeResize="0"/>
          <p:nvPr/>
        </p:nvPicPr>
        <p:blipFill rotWithShape="1">
          <a:blip r:embed="rId5">
            <a:alphaModFix/>
          </a:blip>
          <a:srcRect b="0" l="0" r="0" t="0"/>
          <a:stretch/>
        </p:blipFill>
        <p:spPr>
          <a:xfrm>
            <a:off x="446432" y="255619"/>
            <a:ext cx="3317125" cy="5018851"/>
          </a:xfrm>
          <a:prstGeom prst="rect">
            <a:avLst/>
          </a:prstGeom>
          <a:noFill/>
          <a:ln>
            <a:noFill/>
          </a:ln>
        </p:spPr>
      </p:pic>
      <p:pic>
        <p:nvPicPr>
          <p:cNvPr descr="C:\Users\Admin\OneDrive\Desktop\Picture1.png" id="512" name="Google Shape;512;p78"/>
          <p:cNvPicPr preferRelativeResize="0"/>
          <p:nvPr/>
        </p:nvPicPr>
        <p:blipFill rotWithShape="1">
          <a:blip r:embed="rId6">
            <a:alphaModFix/>
          </a:blip>
          <a:srcRect b="0" l="0" r="0" t="0"/>
          <a:stretch/>
        </p:blipFill>
        <p:spPr>
          <a:xfrm>
            <a:off x="7379494" y="4412456"/>
            <a:ext cx="1764506" cy="731044"/>
          </a:xfrm>
          <a:prstGeom prst="rect">
            <a:avLst/>
          </a:prstGeom>
          <a:noFill/>
          <a:ln>
            <a:noFill/>
          </a:ln>
        </p:spPr>
      </p:pic>
      <p:cxnSp>
        <p:nvCxnSpPr>
          <p:cNvPr id="513" name="Google Shape;513;p78"/>
          <p:cNvCxnSpPr>
            <a:endCxn id="514" idx="1"/>
          </p:cNvCxnSpPr>
          <p:nvPr/>
        </p:nvCxnSpPr>
        <p:spPr>
          <a:xfrm flipH="1" rot="10800000">
            <a:off x="2419450" y="3813975"/>
            <a:ext cx="2192400" cy="243600"/>
          </a:xfrm>
          <a:prstGeom prst="bentConnector3">
            <a:avLst>
              <a:gd fmla="val 50000" name="adj1"/>
            </a:avLst>
          </a:prstGeom>
          <a:noFill/>
          <a:ln cap="flat" cmpd="sng" w="28575">
            <a:solidFill>
              <a:srgbClr val="00F66F"/>
            </a:solidFill>
            <a:prstDash val="solid"/>
            <a:round/>
            <a:headEnd len="med" w="med" type="none"/>
            <a:tailEnd len="med" w="med" type="none"/>
          </a:ln>
        </p:spPr>
      </p:cxnSp>
      <p:cxnSp>
        <p:nvCxnSpPr>
          <p:cNvPr id="515" name="Google Shape;515;p78"/>
          <p:cNvCxnSpPr>
            <a:stCxn id="516" idx="1"/>
          </p:cNvCxnSpPr>
          <p:nvPr/>
        </p:nvCxnSpPr>
        <p:spPr>
          <a:xfrm flipH="1">
            <a:off x="2409775" y="2506725"/>
            <a:ext cx="2173500" cy="722400"/>
          </a:xfrm>
          <a:prstGeom prst="bentConnector3">
            <a:avLst>
              <a:gd fmla="val 50000" name="adj1"/>
            </a:avLst>
          </a:prstGeom>
          <a:noFill/>
          <a:ln cap="flat" cmpd="sng" w="28575">
            <a:solidFill>
              <a:srgbClr val="00F66F"/>
            </a:solidFill>
            <a:prstDash val="solid"/>
            <a:round/>
            <a:headEnd len="med" w="med" type="none"/>
            <a:tailEnd len="med" w="med" type="none"/>
          </a:ln>
        </p:spPr>
      </p:cxnSp>
      <p:cxnSp>
        <p:nvCxnSpPr>
          <p:cNvPr id="517" name="Google Shape;517;p78"/>
          <p:cNvCxnSpPr>
            <a:stCxn id="518" idx="1"/>
          </p:cNvCxnSpPr>
          <p:nvPr/>
        </p:nvCxnSpPr>
        <p:spPr>
          <a:xfrm flipH="1">
            <a:off x="2419500" y="1054438"/>
            <a:ext cx="2152500" cy="1317300"/>
          </a:xfrm>
          <a:prstGeom prst="bentConnector3">
            <a:avLst>
              <a:gd fmla="val 50000" name="adj1"/>
            </a:avLst>
          </a:prstGeom>
          <a:noFill/>
          <a:ln cap="flat" cmpd="sng" w="28575">
            <a:solidFill>
              <a:srgbClr val="00F66F"/>
            </a:solidFill>
            <a:prstDash val="solid"/>
            <a:round/>
            <a:headEnd len="med" w="med" type="none"/>
            <a:tailEnd len="med" w="med" type="none"/>
          </a:ln>
        </p:spPr>
      </p:cxnSp>
      <p:pic>
        <p:nvPicPr>
          <p:cNvPr id="518" name="Google Shape;518;p78"/>
          <p:cNvPicPr preferRelativeResize="0"/>
          <p:nvPr/>
        </p:nvPicPr>
        <p:blipFill>
          <a:blip r:embed="rId7">
            <a:alphaModFix/>
          </a:blip>
          <a:stretch>
            <a:fillRect/>
          </a:stretch>
        </p:blipFill>
        <p:spPr>
          <a:xfrm>
            <a:off x="4572000" y="582950"/>
            <a:ext cx="723875" cy="942975"/>
          </a:xfrm>
          <a:prstGeom prst="rect">
            <a:avLst/>
          </a:prstGeom>
          <a:noFill/>
          <a:ln cap="flat" cmpd="sng" w="9525">
            <a:solidFill>
              <a:schemeClr val="dk2"/>
            </a:solidFill>
            <a:prstDash val="solid"/>
            <a:round/>
            <a:headEnd len="sm" w="sm" type="none"/>
            <a:tailEnd len="sm" w="sm" type="none"/>
          </a:ln>
        </p:spPr>
      </p:pic>
      <p:pic>
        <p:nvPicPr>
          <p:cNvPr id="514" name="Google Shape;514;p78"/>
          <p:cNvPicPr preferRelativeResize="0"/>
          <p:nvPr/>
        </p:nvPicPr>
        <p:blipFill>
          <a:blip r:embed="rId8">
            <a:alphaModFix/>
          </a:blip>
          <a:stretch>
            <a:fillRect/>
          </a:stretch>
        </p:blipFill>
        <p:spPr>
          <a:xfrm>
            <a:off x="4611850" y="3352275"/>
            <a:ext cx="690110" cy="923400"/>
          </a:xfrm>
          <a:prstGeom prst="rect">
            <a:avLst/>
          </a:prstGeom>
          <a:noFill/>
          <a:ln cap="flat" cmpd="sng" w="9525">
            <a:solidFill>
              <a:schemeClr val="dk2"/>
            </a:solidFill>
            <a:prstDash val="solid"/>
            <a:round/>
            <a:headEnd len="sm" w="sm" type="none"/>
            <a:tailEnd len="sm" w="sm" type="none"/>
          </a:ln>
        </p:spPr>
      </p:pic>
      <p:sp>
        <p:nvSpPr>
          <p:cNvPr id="519" name="Google Shape;519;p78"/>
          <p:cNvSpPr txBox="1"/>
          <p:nvPr/>
        </p:nvSpPr>
        <p:spPr>
          <a:xfrm>
            <a:off x="5448300" y="466725"/>
            <a:ext cx="34290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latin typeface="Calibri"/>
                <a:ea typeface="Calibri"/>
                <a:cs typeface="Calibri"/>
                <a:sym typeface="Calibri"/>
              </a:rPr>
              <a:t>Citizen can register complaint regarding any issue he/she is facing in his registration process, against any election official, and many more with a reference ID to track complaint.</a:t>
            </a:r>
            <a:endParaRPr sz="1200">
              <a:latin typeface="Calibri"/>
              <a:ea typeface="Calibri"/>
              <a:cs typeface="Calibri"/>
              <a:sym typeface="Calibri"/>
            </a:endParaRPr>
          </a:p>
        </p:txBody>
      </p:sp>
      <p:sp>
        <p:nvSpPr>
          <p:cNvPr id="520" name="Google Shape;520;p78"/>
          <p:cNvSpPr txBox="1"/>
          <p:nvPr/>
        </p:nvSpPr>
        <p:spPr>
          <a:xfrm>
            <a:off x="5457825" y="1952625"/>
            <a:ext cx="34290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latin typeface="Calibri"/>
                <a:ea typeface="Calibri"/>
                <a:cs typeface="Calibri"/>
                <a:sym typeface="Calibri"/>
              </a:rPr>
              <a:t>This feature help the user to know the result of the ongoing/last elections. This application directly pulls the data from our counting application and shows the live trends on the of counting.</a:t>
            </a:r>
            <a:endParaRPr sz="1200">
              <a:latin typeface="Calibri"/>
              <a:ea typeface="Calibri"/>
              <a:cs typeface="Calibri"/>
              <a:sym typeface="Calibri"/>
            </a:endParaRPr>
          </a:p>
        </p:txBody>
      </p:sp>
      <p:sp>
        <p:nvSpPr>
          <p:cNvPr id="521" name="Google Shape;521;p78"/>
          <p:cNvSpPr txBox="1"/>
          <p:nvPr/>
        </p:nvSpPr>
        <p:spPr>
          <a:xfrm>
            <a:off x="5448300" y="3295650"/>
            <a:ext cx="34290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latin typeface="Calibri"/>
                <a:ea typeface="Calibri"/>
                <a:cs typeface="Calibri"/>
                <a:sym typeface="Calibri"/>
              </a:rPr>
              <a:t>cVigil option provides the facility to any user to report against any action against model code of conduct. Here user can make the complaint by registration of his mobile number or anonymously.</a:t>
            </a:r>
            <a:endParaRPr sz="1200">
              <a:latin typeface="Calibri"/>
              <a:ea typeface="Calibri"/>
              <a:cs typeface="Calibri"/>
              <a:sym typeface="Calibri"/>
            </a:endParaRPr>
          </a:p>
        </p:txBody>
      </p:sp>
      <p:pic>
        <p:nvPicPr>
          <p:cNvPr id="516" name="Google Shape;516;p78"/>
          <p:cNvPicPr preferRelativeResize="0"/>
          <p:nvPr/>
        </p:nvPicPr>
        <p:blipFill>
          <a:blip r:embed="rId9">
            <a:alphaModFix/>
          </a:blip>
          <a:stretch>
            <a:fillRect/>
          </a:stretch>
        </p:blipFill>
        <p:spPr>
          <a:xfrm>
            <a:off x="4583275" y="2026475"/>
            <a:ext cx="723875" cy="9605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descr="A picture containing person, indoor, table, person&#10;&#10;Description automatically generated" id="527" name="Google Shape;527;p79"/>
          <p:cNvPicPr preferRelativeResize="0"/>
          <p:nvPr/>
        </p:nvPicPr>
        <p:blipFill rotWithShape="1">
          <a:blip r:embed="rId3">
            <a:alphaModFix/>
          </a:blip>
          <a:srcRect b="0" l="0" r="0" t="0"/>
          <a:stretch/>
        </p:blipFill>
        <p:spPr>
          <a:xfrm>
            <a:off x="0" y="0"/>
            <a:ext cx="4256924" cy="5143500"/>
          </a:xfrm>
          <a:prstGeom prst="rect">
            <a:avLst/>
          </a:prstGeom>
          <a:noFill/>
          <a:ln>
            <a:noFill/>
          </a:ln>
        </p:spPr>
      </p:pic>
      <p:sp>
        <p:nvSpPr>
          <p:cNvPr id="528" name="Google Shape;528;p79"/>
          <p:cNvSpPr/>
          <p:nvPr/>
        </p:nvSpPr>
        <p:spPr>
          <a:xfrm>
            <a:off x="1200" y="0"/>
            <a:ext cx="4272000" cy="5143500"/>
          </a:xfrm>
          <a:prstGeom prst="rect">
            <a:avLst/>
          </a:prstGeom>
          <a:gradFill>
            <a:gsLst>
              <a:gs pos="0">
                <a:srgbClr val="2F2F37">
                  <a:alpha val="89803"/>
                </a:srgbClr>
              </a:gs>
              <a:gs pos="94000">
                <a:srgbClr val="1E1E24">
                  <a:alpha val="84705"/>
                </a:srgbClr>
              </a:gs>
              <a:gs pos="100000">
                <a:srgbClr val="1E1E24">
                  <a:alpha val="84705"/>
                </a:srgbClr>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529" name="Google Shape;529;p79"/>
          <p:cNvCxnSpPr/>
          <p:nvPr/>
        </p:nvCxnSpPr>
        <p:spPr>
          <a:xfrm>
            <a:off x="865262" y="4863247"/>
            <a:ext cx="0" cy="171600"/>
          </a:xfrm>
          <a:prstGeom prst="straightConnector1">
            <a:avLst/>
          </a:prstGeom>
          <a:noFill/>
          <a:ln cap="flat" cmpd="sng" w="9525">
            <a:solidFill>
              <a:srgbClr val="B3C5C5"/>
            </a:solidFill>
            <a:prstDash val="solid"/>
            <a:miter lim="800000"/>
            <a:headEnd len="sm" w="sm" type="none"/>
            <a:tailEnd len="sm" w="sm" type="none"/>
          </a:ln>
        </p:spPr>
      </p:cxnSp>
      <p:pic>
        <p:nvPicPr>
          <p:cNvPr id="530" name="Google Shape;530;p79"/>
          <p:cNvPicPr preferRelativeResize="0"/>
          <p:nvPr/>
        </p:nvPicPr>
        <p:blipFill rotWithShape="1">
          <a:blip r:embed="rId4">
            <a:alphaModFix/>
          </a:blip>
          <a:srcRect b="5798" l="0" r="0" t="4724"/>
          <a:stretch/>
        </p:blipFill>
        <p:spPr>
          <a:xfrm>
            <a:off x="1035500" y="333375"/>
            <a:ext cx="2158951" cy="4638676"/>
          </a:xfrm>
          <a:prstGeom prst="rect">
            <a:avLst/>
          </a:prstGeom>
          <a:noFill/>
          <a:ln>
            <a:noFill/>
          </a:ln>
        </p:spPr>
      </p:pic>
      <p:pic>
        <p:nvPicPr>
          <p:cNvPr id="531" name="Google Shape;531;p79"/>
          <p:cNvPicPr preferRelativeResize="0"/>
          <p:nvPr/>
        </p:nvPicPr>
        <p:blipFill rotWithShape="1">
          <a:blip r:embed="rId5">
            <a:alphaModFix/>
          </a:blip>
          <a:srcRect b="0" l="0" r="0" t="0"/>
          <a:stretch/>
        </p:blipFill>
        <p:spPr>
          <a:xfrm>
            <a:off x="446432" y="255619"/>
            <a:ext cx="3317125" cy="5018851"/>
          </a:xfrm>
          <a:prstGeom prst="rect">
            <a:avLst/>
          </a:prstGeom>
          <a:noFill/>
          <a:ln>
            <a:noFill/>
          </a:ln>
        </p:spPr>
      </p:pic>
      <p:pic>
        <p:nvPicPr>
          <p:cNvPr descr="C:\Users\Admin\OneDrive\Desktop\Picture1.png" id="532" name="Google Shape;532;p79"/>
          <p:cNvPicPr preferRelativeResize="0"/>
          <p:nvPr/>
        </p:nvPicPr>
        <p:blipFill rotWithShape="1">
          <a:blip r:embed="rId6">
            <a:alphaModFix/>
          </a:blip>
          <a:srcRect b="0" l="0" r="0" t="0"/>
          <a:stretch/>
        </p:blipFill>
        <p:spPr>
          <a:xfrm>
            <a:off x="7379494" y="4412456"/>
            <a:ext cx="1764506" cy="731044"/>
          </a:xfrm>
          <a:prstGeom prst="rect">
            <a:avLst/>
          </a:prstGeom>
          <a:noFill/>
          <a:ln>
            <a:noFill/>
          </a:ln>
        </p:spPr>
      </p:pic>
      <p:cxnSp>
        <p:nvCxnSpPr>
          <p:cNvPr id="533" name="Google Shape;533;p79"/>
          <p:cNvCxnSpPr>
            <a:endCxn id="534" idx="1"/>
          </p:cNvCxnSpPr>
          <p:nvPr/>
        </p:nvCxnSpPr>
        <p:spPr>
          <a:xfrm flipH="1" rot="10800000">
            <a:off x="3133750" y="3909225"/>
            <a:ext cx="1478100" cy="157800"/>
          </a:xfrm>
          <a:prstGeom prst="bentConnector3">
            <a:avLst>
              <a:gd fmla="val 50000" name="adj1"/>
            </a:avLst>
          </a:prstGeom>
          <a:noFill/>
          <a:ln cap="flat" cmpd="sng" w="28575">
            <a:solidFill>
              <a:srgbClr val="00F66F"/>
            </a:solidFill>
            <a:prstDash val="solid"/>
            <a:round/>
            <a:headEnd len="med" w="med" type="none"/>
            <a:tailEnd len="med" w="med" type="none"/>
          </a:ln>
        </p:spPr>
      </p:cxnSp>
      <p:cxnSp>
        <p:nvCxnSpPr>
          <p:cNvPr id="535" name="Google Shape;535;p79"/>
          <p:cNvCxnSpPr>
            <a:stCxn id="536" idx="1"/>
          </p:cNvCxnSpPr>
          <p:nvPr/>
        </p:nvCxnSpPr>
        <p:spPr>
          <a:xfrm flipH="1">
            <a:off x="3171775" y="2506725"/>
            <a:ext cx="1411500" cy="684300"/>
          </a:xfrm>
          <a:prstGeom prst="bentConnector3">
            <a:avLst>
              <a:gd fmla="val 50000" name="adj1"/>
            </a:avLst>
          </a:prstGeom>
          <a:noFill/>
          <a:ln cap="flat" cmpd="sng" w="28575">
            <a:solidFill>
              <a:srgbClr val="00F66F"/>
            </a:solidFill>
            <a:prstDash val="solid"/>
            <a:round/>
            <a:headEnd len="med" w="med" type="none"/>
            <a:tailEnd len="med" w="med" type="none"/>
          </a:ln>
        </p:spPr>
      </p:cxnSp>
      <p:cxnSp>
        <p:nvCxnSpPr>
          <p:cNvPr id="537" name="Google Shape;537;p79"/>
          <p:cNvCxnSpPr>
            <a:stCxn id="538" idx="1"/>
          </p:cNvCxnSpPr>
          <p:nvPr/>
        </p:nvCxnSpPr>
        <p:spPr>
          <a:xfrm flipH="1">
            <a:off x="3153075" y="1134275"/>
            <a:ext cx="1425000" cy="1113600"/>
          </a:xfrm>
          <a:prstGeom prst="bentConnector3">
            <a:avLst>
              <a:gd fmla="val 50000" name="adj1"/>
            </a:avLst>
          </a:prstGeom>
          <a:noFill/>
          <a:ln cap="flat" cmpd="sng" w="28575">
            <a:solidFill>
              <a:srgbClr val="00F66F"/>
            </a:solidFill>
            <a:prstDash val="solid"/>
            <a:round/>
            <a:headEnd len="med" w="med" type="none"/>
            <a:tailEnd len="med" w="med" type="none"/>
          </a:ln>
        </p:spPr>
      </p:cxnSp>
      <p:sp>
        <p:nvSpPr>
          <p:cNvPr id="539" name="Google Shape;539;p79"/>
          <p:cNvSpPr txBox="1"/>
          <p:nvPr/>
        </p:nvSpPr>
        <p:spPr>
          <a:xfrm>
            <a:off x="5448300" y="619125"/>
            <a:ext cx="34290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latin typeface="Calibri"/>
                <a:ea typeface="Calibri"/>
                <a:cs typeface="Calibri"/>
                <a:sym typeface="Calibri"/>
              </a:rPr>
              <a:t>This option is available for the voter education. Here user can access the video and written material required for the voter education to understand the election process and election machinery.</a:t>
            </a:r>
            <a:endParaRPr sz="1200">
              <a:latin typeface="Calibri"/>
              <a:ea typeface="Calibri"/>
              <a:cs typeface="Calibri"/>
              <a:sym typeface="Calibri"/>
            </a:endParaRPr>
          </a:p>
        </p:txBody>
      </p:sp>
      <p:sp>
        <p:nvSpPr>
          <p:cNvPr id="540" name="Google Shape;540;p79"/>
          <p:cNvSpPr txBox="1"/>
          <p:nvPr/>
        </p:nvSpPr>
        <p:spPr>
          <a:xfrm>
            <a:off x="5438775" y="1838325"/>
            <a:ext cx="3429000" cy="1293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latin typeface="Calibri"/>
                <a:ea typeface="Calibri"/>
                <a:cs typeface="Calibri"/>
                <a:sym typeface="Calibri"/>
              </a:rPr>
              <a:t>Here user can see the details of the candidate that have applied for the nomination in the election. Here data of the candidates are available with multiple filters. User can also see the details of the affidavit provided by the candidate during nomination.</a:t>
            </a:r>
            <a:endParaRPr sz="1200">
              <a:latin typeface="Calibri"/>
              <a:ea typeface="Calibri"/>
              <a:cs typeface="Calibri"/>
              <a:sym typeface="Calibri"/>
            </a:endParaRPr>
          </a:p>
        </p:txBody>
      </p:sp>
      <p:sp>
        <p:nvSpPr>
          <p:cNvPr id="541" name="Google Shape;541;p79"/>
          <p:cNvSpPr txBox="1"/>
          <p:nvPr/>
        </p:nvSpPr>
        <p:spPr>
          <a:xfrm>
            <a:off x="5448300" y="3448050"/>
            <a:ext cx="34290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latin typeface="Calibri"/>
                <a:ea typeface="Calibri"/>
                <a:cs typeface="Calibri"/>
                <a:sym typeface="Calibri"/>
              </a:rPr>
              <a:t>This service is initiated by the election commission of india to provide the door step service to the voter that are physically challenged. Here applicant can apply for registration, marking of PwD, request for wheelchair on poll day and many more.</a:t>
            </a:r>
            <a:endParaRPr sz="1200">
              <a:latin typeface="Calibri"/>
              <a:ea typeface="Calibri"/>
              <a:cs typeface="Calibri"/>
              <a:sym typeface="Calibri"/>
            </a:endParaRPr>
          </a:p>
        </p:txBody>
      </p:sp>
      <p:pic>
        <p:nvPicPr>
          <p:cNvPr id="538" name="Google Shape;538;p79"/>
          <p:cNvPicPr preferRelativeResize="0"/>
          <p:nvPr/>
        </p:nvPicPr>
        <p:blipFill>
          <a:blip r:embed="rId7">
            <a:alphaModFix/>
          </a:blip>
          <a:stretch>
            <a:fillRect/>
          </a:stretch>
        </p:blipFill>
        <p:spPr>
          <a:xfrm>
            <a:off x="4578075" y="672575"/>
            <a:ext cx="723875" cy="923400"/>
          </a:xfrm>
          <a:prstGeom prst="rect">
            <a:avLst/>
          </a:prstGeom>
          <a:noFill/>
          <a:ln cap="flat" cmpd="sng" w="9525">
            <a:solidFill>
              <a:schemeClr val="dk2"/>
            </a:solidFill>
            <a:prstDash val="solid"/>
            <a:round/>
            <a:headEnd len="sm" w="sm" type="none"/>
            <a:tailEnd len="sm" w="sm" type="none"/>
          </a:ln>
        </p:spPr>
      </p:pic>
      <p:pic>
        <p:nvPicPr>
          <p:cNvPr id="542" name="Google Shape;542;p79"/>
          <p:cNvPicPr preferRelativeResize="0"/>
          <p:nvPr/>
        </p:nvPicPr>
        <p:blipFill>
          <a:blip r:embed="rId8">
            <a:alphaModFix/>
          </a:blip>
          <a:stretch>
            <a:fillRect/>
          </a:stretch>
        </p:blipFill>
        <p:spPr>
          <a:xfrm>
            <a:off x="4583275" y="2036625"/>
            <a:ext cx="723875" cy="923400"/>
          </a:xfrm>
          <a:prstGeom prst="rect">
            <a:avLst/>
          </a:prstGeom>
          <a:noFill/>
          <a:ln cap="flat" cmpd="sng" w="9525">
            <a:solidFill>
              <a:schemeClr val="dk2"/>
            </a:solidFill>
            <a:prstDash val="solid"/>
            <a:round/>
            <a:headEnd len="sm" w="sm" type="none"/>
            <a:tailEnd len="sm" w="sm" type="none"/>
          </a:ln>
        </p:spPr>
      </p:pic>
      <p:pic>
        <p:nvPicPr>
          <p:cNvPr id="534" name="Google Shape;534;p79"/>
          <p:cNvPicPr preferRelativeResize="0"/>
          <p:nvPr/>
        </p:nvPicPr>
        <p:blipFill>
          <a:blip r:embed="rId9">
            <a:alphaModFix/>
          </a:blip>
          <a:stretch>
            <a:fillRect/>
          </a:stretch>
        </p:blipFill>
        <p:spPr>
          <a:xfrm>
            <a:off x="4611850" y="3447525"/>
            <a:ext cx="723875" cy="9234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80"/>
          <p:cNvPicPr preferRelativeResize="0"/>
          <p:nvPr/>
        </p:nvPicPr>
        <p:blipFill>
          <a:blip r:embed="rId3">
            <a:alphaModFix/>
          </a:blip>
          <a:stretch>
            <a:fillRect/>
          </a:stretch>
        </p:blipFill>
        <p:spPr>
          <a:xfrm>
            <a:off x="1200" y="0"/>
            <a:ext cx="9144000" cy="5143500"/>
          </a:xfrm>
          <a:prstGeom prst="rect">
            <a:avLst/>
          </a:prstGeom>
          <a:noFill/>
          <a:ln>
            <a:noFill/>
          </a:ln>
        </p:spPr>
      </p:pic>
      <p:sp>
        <p:nvSpPr>
          <p:cNvPr id="549" name="Google Shape;549;p80"/>
          <p:cNvSpPr/>
          <p:nvPr/>
        </p:nvSpPr>
        <p:spPr>
          <a:xfrm>
            <a:off x="0" y="0"/>
            <a:ext cx="9144000" cy="5143500"/>
          </a:xfrm>
          <a:prstGeom prst="rect">
            <a:avLst/>
          </a:prstGeom>
          <a:gradFill>
            <a:gsLst>
              <a:gs pos="0">
                <a:srgbClr val="2F2F37">
                  <a:alpha val="43529"/>
                </a:srgbClr>
              </a:gs>
              <a:gs pos="94000">
                <a:srgbClr val="1E1E24">
                  <a:alpha val="84313"/>
                </a:srgbClr>
              </a:gs>
              <a:gs pos="100000">
                <a:srgbClr val="1E1E24">
                  <a:alpha val="84313"/>
                </a:srgbClr>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C:\Users\Admin\OneDrive\Desktop\Picture1.png" id="550" name="Google Shape;550;p80"/>
          <p:cNvPicPr preferRelativeResize="0"/>
          <p:nvPr/>
        </p:nvPicPr>
        <p:blipFill rotWithShape="1">
          <a:blip r:embed="rId4">
            <a:alphaModFix/>
          </a:blip>
          <a:srcRect b="0" l="0" r="0" t="0"/>
          <a:stretch/>
        </p:blipFill>
        <p:spPr>
          <a:xfrm>
            <a:off x="7379494" y="4412456"/>
            <a:ext cx="1764506" cy="731044"/>
          </a:xfrm>
          <a:prstGeom prst="rect">
            <a:avLst/>
          </a:prstGeom>
          <a:noFill/>
          <a:ln>
            <a:noFill/>
          </a:ln>
        </p:spPr>
      </p:pic>
      <p:sp>
        <p:nvSpPr>
          <p:cNvPr id="551" name="Google Shape;551;p80"/>
          <p:cNvSpPr txBox="1"/>
          <p:nvPr/>
        </p:nvSpPr>
        <p:spPr>
          <a:xfrm>
            <a:off x="125025" y="1959775"/>
            <a:ext cx="30540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lt1"/>
                </a:solidFill>
                <a:latin typeface="Cambria"/>
                <a:ea typeface="Cambria"/>
                <a:cs typeface="Cambria"/>
                <a:sym typeface="Cambria"/>
              </a:rPr>
              <a:t>Purpose </a:t>
            </a:r>
            <a:endParaRPr b="1" sz="2500">
              <a:solidFill>
                <a:schemeClr val="lt1"/>
              </a:solidFill>
              <a:latin typeface="Cambria"/>
              <a:ea typeface="Cambria"/>
              <a:cs typeface="Cambria"/>
              <a:sym typeface="Cambria"/>
            </a:endParaRPr>
          </a:p>
          <a:p>
            <a:pPr indent="0" lvl="0" marL="0" rtl="0" algn="l">
              <a:spcBef>
                <a:spcPts val="0"/>
              </a:spcBef>
              <a:spcAft>
                <a:spcPts val="0"/>
              </a:spcAft>
              <a:buNone/>
            </a:pPr>
            <a:r>
              <a:rPr b="1" lang="en" sz="2500">
                <a:solidFill>
                  <a:schemeClr val="lt1"/>
                </a:solidFill>
                <a:latin typeface="Cambria"/>
                <a:ea typeface="Cambria"/>
                <a:cs typeface="Cambria"/>
                <a:sym typeface="Cambria"/>
              </a:rPr>
              <a:t>to launch</a:t>
            </a:r>
            <a:endParaRPr b="1" sz="2500">
              <a:solidFill>
                <a:schemeClr val="lt1"/>
              </a:solidFill>
              <a:latin typeface="Cambria"/>
              <a:ea typeface="Cambria"/>
              <a:cs typeface="Cambria"/>
              <a:sym typeface="Cambria"/>
            </a:endParaRPr>
          </a:p>
          <a:p>
            <a:pPr indent="0" lvl="0" marL="0" rtl="0" algn="l">
              <a:spcBef>
                <a:spcPts val="0"/>
              </a:spcBef>
              <a:spcAft>
                <a:spcPts val="0"/>
              </a:spcAft>
              <a:buNone/>
            </a:pPr>
            <a:r>
              <a:rPr b="1" lang="en" sz="2500">
                <a:solidFill>
                  <a:schemeClr val="lt1"/>
                </a:solidFill>
                <a:latin typeface="Cambria"/>
                <a:ea typeface="Cambria"/>
                <a:cs typeface="Cambria"/>
                <a:sym typeface="Cambria"/>
              </a:rPr>
              <a:t>GARUDA App</a:t>
            </a:r>
            <a:endParaRPr b="1" sz="2500">
              <a:solidFill>
                <a:schemeClr val="lt1"/>
              </a:solidFill>
              <a:latin typeface="Cambria"/>
              <a:ea typeface="Cambria"/>
              <a:cs typeface="Cambria"/>
              <a:sym typeface="Cambria"/>
            </a:endParaRPr>
          </a:p>
        </p:txBody>
      </p:sp>
      <p:sp>
        <p:nvSpPr>
          <p:cNvPr id="552" name="Google Shape;552;p80"/>
          <p:cNvSpPr txBox="1"/>
          <p:nvPr/>
        </p:nvSpPr>
        <p:spPr>
          <a:xfrm>
            <a:off x="171476" y="3424225"/>
            <a:ext cx="46671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Calibri"/>
                <a:ea typeface="Calibri"/>
                <a:cs typeface="Calibri"/>
                <a:sym typeface="Calibri"/>
              </a:rPr>
              <a:t>Dedicated App for Booth Level officers. App offers all BLO related services. This App helps </a:t>
            </a:r>
            <a:r>
              <a:rPr lang="en" sz="1600">
                <a:solidFill>
                  <a:schemeClr val="lt1"/>
                </a:solidFill>
                <a:latin typeface="Calibri"/>
                <a:ea typeface="Calibri"/>
                <a:cs typeface="Calibri"/>
                <a:sym typeface="Calibri"/>
              </a:rPr>
              <a:t> AMF/EMF, GIS location, images etc. directly from BLO’s. Field verification and Form submission are key features of the App</a:t>
            </a:r>
            <a:endParaRPr sz="1600">
              <a:solidFill>
                <a:schemeClr val="lt1"/>
              </a:solidFill>
              <a:latin typeface="Calibri"/>
              <a:ea typeface="Calibri"/>
              <a:cs typeface="Calibri"/>
              <a:sym typeface="Calibri"/>
            </a:endParaRPr>
          </a:p>
        </p:txBody>
      </p:sp>
      <p:pic>
        <p:nvPicPr>
          <p:cNvPr id="553" name="Google Shape;553;p80"/>
          <p:cNvPicPr preferRelativeResize="0"/>
          <p:nvPr/>
        </p:nvPicPr>
        <p:blipFill rotWithShape="1">
          <a:blip r:embed="rId5">
            <a:alphaModFix/>
          </a:blip>
          <a:srcRect b="9559" l="0" r="0" t="0"/>
          <a:stretch/>
        </p:blipFill>
        <p:spPr>
          <a:xfrm>
            <a:off x="6807800" y="252901"/>
            <a:ext cx="2003999" cy="4119476"/>
          </a:xfrm>
          <a:prstGeom prst="rect">
            <a:avLst/>
          </a:prstGeom>
          <a:noFill/>
          <a:ln>
            <a:noFill/>
          </a:ln>
        </p:spPr>
      </p:pic>
      <p:pic>
        <p:nvPicPr>
          <p:cNvPr id="554" name="Google Shape;554;p80"/>
          <p:cNvPicPr preferRelativeResize="0"/>
          <p:nvPr/>
        </p:nvPicPr>
        <p:blipFill rotWithShape="1">
          <a:blip r:embed="rId6">
            <a:alphaModFix/>
          </a:blip>
          <a:srcRect b="0" l="0" r="0" t="0"/>
          <a:stretch/>
        </p:blipFill>
        <p:spPr>
          <a:xfrm>
            <a:off x="6343111" y="179087"/>
            <a:ext cx="2948738" cy="4461477"/>
          </a:xfrm>
          <a:prstGeom prst="rect">
            <a:avLst/>
          </a:prstGeom>
          <a:noFill/>
          <a:ln>
            <a:noFill/>
          </a:ln>
        </p:spPr>
      </p:pic>
      <p:pic>
        <p:nvPicPr>
          <p:cNvPr descr="C:\Users\Admin\Downloads\device-2021-08-05-170309.png" id="555" name="Google Shape;555;p80"/>
          <p:cNvPicPr preferRelativeResize="0"/>
          <p:nvPr/>
        </p:nvPicPr>
        <p:blipFill rotWithShape="1">
          <a:blip r:embed="rId7">
            <a:alphaModFix/>
          </a:blip>
          <a:srcRect b="5744" l="0" r="0" t="3642"/>
          <a:stretch/>
        </p:blipFill>
        <p:spPr>
          <a:xfrm>
            <a:off x="5310908" y="295675"/>
            <a:ext cx="1882408" cy="4076702"/>
          </a:xfrm>
          <a:prstGeom prst="rect">
            <a:avLst/>
          </a:prstGeom>
          <a:noFill/>
          <a:ln>
            <a:noFill/>
          </a:ln>
        </p:spPr>
      </p:pic>
      <p:pic>
        <p:nvPicPr>
          <p:cNvPr id="556" name="Google Shape;556;p80"/>
          <p:cNvPicPr preferRelativeResize="0"/>
          <p:nvPr/>
        </p:nvPicPr>
        <p:blipFill rotWithShape="1">
          <a:blip r:embed="rId6">
            <a:alphaModFix/>
          </a:blip>
          <a:srcRect b="0" l="0" r="0" t="0"/>
          <a:stretch/>
        </p:blipFill>
        <p:spPr>
          <a:xfrm>
            <a:off x="4733925" y="188612"/>
            <a:ext cx="2948738" cy="4461477"/>
          </a:xfrm>
          <a:prstGeom prst="rect">
            <a:avLst/>
          </a:prstGeom>
          <a:noFill/>
          <a:ln>
            <a:noFill/>
          </a:ln>
        </p:spPr>
      </p:pic>
      <p:sp>
        <p:nvSpPr>
          <p:cNvPr id="557" name="Google Shape;557;p80"/>
          <p:cNvSpPr txBox="1"/>
          <p:nvPr/>
        </p:nvSpPr>
        <p:spPr>
          <a:xfrm>
            <a:off x="0" y="128300"/>
            <a:ext cx="51675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solidFill>
                  <a:schemeClr val="lt2"/>
                </a:solidFill>
                <a:latin typeface="Georgia"/>
                <a:ea typeface="Georgia"/>
                <a:cs typeface="Georgia"/>
                <a:sym typeface="Georgia"/>
              </a:rPr>
              <a:t>Garuda App</a:t>
            </a:r>
            <a:endParaRPr sz="4000">
              <a:solidFill>
                <a:schemeClr val="lt2"/>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A picture containing person, indoor, table, person&#10;&#10;Description automatically generated" id="563" name="Google Shape;563;p81"/>
          <p:cNvPicPr preferRelativeResize="0"/>
          <p:nvPr/>
        </p:nvPicPr>
        <p:blipFill rotWithShape="1">
          <a:blip r:embed="rId3">
            <a:alphaModFix/>
          </a:blip>
          <a:srcRect b="0" l="0" r="0" t="0"/>
          <a:stretch/>
        </p:blipFill>
        <p:spPr>
          <a:xfrm>
            <a:off x="1" y="0"/>
            <a:ext cx="4256931" cy="4714875"/>
          </a:xfrm>
          <a:prstGeom prst="rect">
            <a:avLst/>
          </a:prstGeom>
          <a:noFill/>
          <a:ln>
            <a:noFill/>
          </a:ln>
        </p:spPr>
      </p:pic>
      <p:sp>
        <p:nvSpPr>
          <p:cNvPr id="564" name="Google Shape;564;p81"/>
          <p:cNvSpPr/>
          <p:nvPr/>
        </p:nvSpPr>
        <p:spPr>
          <a:xfrm>
            <a:off x="1" y="0"/>
            <a:ext cx="4272000" cy="4714800"/>
          </a:xfrm>
          <a:prstGeom prst="rect">
            <a:avLst/>
          </a:prstGeom>
          <a:gradFill>
            <a:gsLst>
              <a:gs pos="0">
                <a:srgbClr val="2F2F37">
                  <a:alpha val="89803"/>
                </a:srgbClr>
              </a:gs>
              <a:gs pos="94000">
                <a:srgbClr val="1E1E24">
                  <a:alpha val="84705"/>
                </a:srgbClr>
              </a:gs>
              <a:gs pos="100000">
                <a:srgbClr val="1E1E24">
                  <a:alpha val="84705"/>
                </a:srgbClr>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565" name="Google Shape;565;p81"/>
          <p:cNvPicPr preferRelativeResize="0"/>
          <p:nvPr/>
        </p:nvPicPr>
        <p:blipFill rotWithShape="1">
          <a:blip r:embed="rId4">
            <a:alphaModFix/>
          </a:blip>
          <a:srcRect b="9559" l="0" r="0" t="0"/>
          <a:stretch/>
        </p:blipFill>
        <p:spPr>
          <a:xfrm>
            <a:off x="3399050" y="616225"/>
            <a:ext cx="1764500" cy="3712324"/>
          </a:xfrm>
          <a:prstGeom prst="rect">
            <a:avLst/>
          </a:prstGeom>
          <a:noFill/>
          <a:ln>
            <a:noFill/>
          </a:ln>
        </p:spPr>
      </p:pic>
      <p:pic>
        <p:nvPicPr>
          <p:cNvPr id="566" name="Google Shape;566;p81"/>
          <p:cNvPicPr preferRelativeResize="0"/>
          <p:nvPr/>
        </p:nvPicPr>
        <p:blipFill rotWithShape="1">
          <a:blip r:embed="rId5">
            <a:alphaModFix/>
          </a:blip>
          <a:srcRect b="0" l="0" r="0" t="0"/>
          <a:stretch/>
        </p:blipFill>
        <p:spPr>
          <a:xfrm>
            <a:off x="2919345" y="515232"/>
            <a:ext cx="2680671" cy="4055889"/>
          </a:xfrm>
          <a:prstGeom prst="rect">
            <a:avLst/>
          </a:prstGeom>
          <a:noFill/>
          <a:ln>
            <a:noFill/>
          </a:ln>
        </p:spPr>
      </p:pic>
      <p:cxnSp>
        <p:nvCxnSpPr>
          <p:cNvPr id="567" name="Google Shape;567;p81"/>
          <p:cNvCxnSpPr/>
          <p:nvPr/>
        </p:nvCxnSpPr>
        <p:spPr>
          <a:xfrm>
            <a:off x="865262" y="4863247"/>
            <a:ext cx="0" cy="171600"/>
          </a:xfrm>
          <a:prstGeom prst="straightConnector1">
            <a:avLst/>
          </a:prstGeom>
          <a:noFill/>
          <a:ln cap="flat" cmpd="sng" w="9525">
            <a:solidFill>
              <a:srgbClr val="B3C5C5"/>
            </a:solidFill>
            <a:prstDash val="solid"/>
            <a:miter lim="800000"/>
            <a:headEnd len="sm" w="sm" type="none"/>
            <a:tailEnd len="sm" w="sm" type="none"/>
          </a:ln>
        </p:spPr>
      </p:cxnSp>
      <p:sp>
        <p:nvSpPr>
          <p:cNvPr id="568" name="Google Shape;568;p81"/>
          <p:cNvSpPr txBox="1"/>
          <p:nvPr/>
        </p:nvSpPr>
        <p:spPr>
          <a:xfrm>
            <a:off x="406458" y="529041"/>
            <a:ext cx="2625000" cy="9192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3300"/>
              <a:buFont typeface="Quattrocento Sans"/>
              <a:buNone/>
            </a:pPr>
            <a:r>
              <a:rPr b="0" lang="en" sz="3300" u="none">
                <a:solidFill>
                  <a:schemeClr val="lt1"/>
                </a:solidFill>
                <a:latin typeface="Quattrocento Sans"/>
                <a:ea typeface="Quattrocento Sans"/>
                <a:cs typeface="Quattrocento Sans"/>
                <a:sym typeface="Quattrocento Sans"/>
              </a:rPr>
              <a:t>Introduction</a:t>
            </a:r>
            <a:endParaRPr b="0" sz="3300" u="none">
              <a:solidFill>
                <a:schemeClr val="lt1"/>
              </a:solidFill>
              <a:latin typeface="Quattrocento Sans"/>
              <a:ea typeface="Quattrocento Sans"/>
              <a:cs typeface="Quattrocento Sans"/>
              <a:sym typeface="Quattrocento Sans"/>
            </a:endParaRPr>
          </a:p>
        </p:txBody>
      </p:sp>
      <p:sp>
        <p:nvSpPr>
          <p:cNvPr id="569" name="Google Shape;569;p81"/>
          <p:cNvSpPr txBox="1"/>
          <p:nvPr/>
        </p:nvSpPr>
        <p:spPr>
          <a:xfrm>
            <a:off x="301375" y="1189600"/>
            <a:ext cx="2625000" cy="2586000"/>
          </a:xfrm>
          <a:prstGeom prst="rect">
            <a:avLst/>
          </a:prstGeom>
          <a:noFill/>
          <a:ln>
            <a:noFill/>
          </a:ln>
        </p:spPr>
        <p:txBody>
          <a:bodyPr anchorCtr="0" anchor="t" bIns="0" lIns="0" spcFirstLastPara="1" rIns="0" wrap="square" tIns="0">
            <a:spAutoFit/>
          </a:bodyPr>
          <a:lstStyle/>
          <a:p>
            <a:pPr indent="-317500" lvl="0" marL="457200" marR="0" rtl="0" algn="just">
              <a:lnSpc>
                <a:spcPct val="100000"/>
              </a:lnSpc>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Android based mobile application that integrates all the functions of BLO.</a:t>
            </a:r>
            <a:endParaRPr>
              <a:solidFill>
                <a:schemeClr val="lt1"/>
              </a:solidFill>
              <a:latin typeface="Calibri"/>
              <a:ea typeface="Calibri"/>
              <a:cs typeface="Calibri"/>
              <a:sym typeface="Calibri"/>
            </a:endParaRPr>
          </a:p>
          <a:p>
            <a:pPr indent="0" lvl="0" marL="457200" marR="0" rtl="0" algn="just">
              <a:lnSpc>
                <a:spcPct val="100000"/>
              </a:lnSpc>
              <a:spcBef>
                <a:spcPts val="0"/>
              </a:spcBef>
              <a:spcAft>
                <a:spcPts val="0"/>
              </a:spcAft>
              <a:buNone/>
            </a:pPr>
            <a:r>
              <a:t/>
            </a:r>
            <a:endParaRPr>
              <a:solidFill>
                <a:schemeClr val="lt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All the features of the erstwhile BLONET App have been integrated with revamped design and user friendly interface.</a:t>
            </a:r>
            <a:endParaRPr>
              <a:solidFill>
                <a:schemeClr val="lt1"/>
              </a:solidFill>
              <a:latin typeface="Calibri"/>
              <a:ea typeface="Calibri"/>
              <a:cs typeface="Calibri"/>
              <a:sym typeface="Calibri"/>
            </a:endParaRPr>
          </a:p>
          <a:p>
            <a:pPr indent="0" lvl="0" marL="457200" marR="0" rtl="0" algn="just">
              <a:lnSpc>
                <a:spcPct val="100000"/>
              </a:lnSpc>
              <a:spcBef>
                <a:spcPts val="0"/>
              </a:spcBef>
              <a:spcAft>
                <a:spcPts val="0"/>
              </a:spcAft>
              <a:buNone/>
            </a:pPr>
            <a:r>
              <a:t/>
            </a:r>
            <a:endParaRPr>
              <a:solidFill>
                <a:schemeClr val="lt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Simple, secure and easy to use</a:t>
            </a:r>
            <a:endParaRPr>
              <a:solidFill>
                <a:schemeClr val="lt1"/>
              </a:solidFill>
              <a:latin typeface="Calibri"/>
              <a:ea typeface="Calibri"/>
              <a:cs typeface="Calibri"/>
              <a:sym typeface="Calibri"/>
            </a:endParaRPr>
          </a:p>
        </p:txBody>
      </p:sp>
      <p:grpSp>
        <p:nvGrpSpPr>
          <p:cNvPr id="570" name="Google Shape;570;p81"/>
          <p:cNvGrpSpPr/>
          <p:nvPr/>
        </p:nvGrpSpPr>
        <p:grpSpPr>
          <a:xfrm>
            <a:off x="421629" y="369468"/>
            <a:ext cx="466784" cy="99000"/>
            <a:chOff x="692712" y="619597"/>
            <a:chExt cx="622378" cy="132000"/>
          </a:xfrm>
        </p:grpSpPr>
        <p:sp>
          <p:nvSpPr>
            <p:cNvPr id="571" name="Google Shape;571;p81"/>
            <p:cNvSpPr/>
            <p:nvPr/>
          </p:nvSpPr>
          <p:spPr>
            <a:xfrm>
              <a:off x="692712" y="619597"/>
              <a:ext cx="132000" cy="132000"/>
            </a:xfrm>
            <a:prstGeom prst="ellipse">
              <a:avLst/>
            </a:prstGeom>
            <a:solidFill>
              <a:srgbClr val="7983D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72" name="Google Shape;572;p81"/>
            <p:cNvSpPr/>
            <p:nvPr/>
          </p:nvSpPr>
          <p:spPr>
            <a:xfrm>
              <a:off x="937901" y="619597"/>
              <a:ext cx="132000" cy="132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73" name="Google Shape;573;p81"/>
            <p:cNvSpPr/>
            <p:nvPr/>
          </p:nvSpPr>
          <p:spPr>
            <a:xfrm>
              <a:off x="1183090" y="619597"/>
              <a:ext cx="132000" cy="132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574" name="Google Shape;574;p81"/>
          <p:cNvSpPr/>
          <p:nvPr/>
        </p:nvSpPr>
        <p:spPr>
          <a:xfrm>
            <a:off x="5791200" y="398788"/>
            <a:ext cx="3060600" cy="790800"/>
          </a:xfrm>
          <a:prstGeom prst="roundRect">
            <a:avLst>
              <a:gd fmla="val 0" name="adj"/>
            </a:avLst>
          </a:prstGeom>
          <a:solidFill>
            <a:srgbClr val="F2F2F2"/>
          </a:solidFill>
          <a:ln>
            <a:noFill/>
          </a:ln>
        </p:spPr>
        <p:txBody>
          <a:bodyPr anchorCtr="0" anchor="ctr" bIns="34275" lIns="432000" spcFirstLastPara="1" rIns="68575" wrap="square" tIns="34275">
            <a:noAutofit/>
          </a:bodyPr>
          <a:lstStyle/>
          <a:p>
            <a:pPr indent="0" lvl="0" marL="0" marR="0" rtl="0" algn="l">
              <a:spcBef>
                <a:spcPts val="0"/>
              </a:spcBef>
              <a:spcAft>
                <a:spcPts val="0"/>
              </a:spcAft>
              <a:buNone/>
            </a:pPr>
            <a:r>
              <a:rPr b="1" lang="en">
                <a:solidFill>
                  <a:srgbClr val="3F3F3F"/>
                </a:solidFill>
                <a:latin typeface="Calibri"/>
                <a:ea typeface="Calibri"/>
                <a:cs typeface="Calibri"/>
                <a:sym typeface="Calibri"/>
              </a:rPr>
              <a:t>Capture GIS coordinates (Latitude/Longitude) of Polling Stations</a:t>
            </a:r>
            <a:endParaRPr b="1" sz="1400">
              <a:solidFill>
                <a:srgbClr val="3F3F3F"/>
              </a:solidFill>
              <a:latin typeface="Calibri"/>
              <a:ea typeface="Calibri"/>
              <a:cs typeface="Calibri"/>
              <a:sym typeface="Calibri"/>
            </a:endParaRPr>
          </a:p>
        </p:txBody>
      </p:sp>
      <p:grpSp>
        <p:nvGrpSpPr>
          <p:cNvPr id="575" name="Google Shape;575;p81"/>
          <p:cNvGrpSpPr/>
          <p:nvPr/>
        </p:nvGrpSpPr>
        <p:grpSpPr>
          <a:xfrm>
            <a:off x="5588116" y="589538"/>
            <a:ext cx="409285" cy="409285"/>
            <a:chOff x="5690576" y="2217890"/>
            <a:chExt cx="600300" cy="600300"/>
          </a:xfrm>
        </p:grpSpPr>
        <p:sp>
          <p:nvSpPr>
            <p:cNvPr id="576" name="Google Shape;576;p81"/>
            <p:cNvSpPr/>
            <p:nvPr/>
          </p:nvSpPr>
          <p:spPr>
            <a:xfrm>
              <a:off x="5690576" y="2217890"/>
              <a:ext cx="600300" cy="600300"/>
            </a:xfrm>
            <a:prstGeom prst="rect">
              <a:avLst/>
            </a:prstGeom>
            <a:gradFill>
              <a:gsLst>
                <a:gs pos="0">
                  <a:srgbClr val="7983D7"/>
                </a:gs>
                <a:gs pos="94000">
                  <a:srgbClr val="4757B8"/>
                </a:gs>
                <a:gs pos="100000">
                  <a:srgbClr val="4757B8"/>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77" name="Google Shape;577;p81"/>
            <p:cNvSpPr/>
            <p:nvPr/>
          </p:nvSpPr>
          <p:spPr>
            <a:xfrm>
              <a:off x="5699806" y="2217890"/>
              <a:ext cx="591000" cy="600300"/>
            </a:xfrm>
            <a:prstGeom prst="triangle">
              <a:avLst>
                <a:gd fmla="val 100000" name="adj"/>
              </a:avLst>
            </a:prstGeom>
            <a:solidFill>
              <a:schemeClr val="lt1">
                <a:alpha val="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578" name="Google Shape;578;p81"/>
          <p:cNvSpPr/>
          <p:nvPr/>
        </p:nvSpPr>
        <p:spPr>
          <a:xfrm>
            <a:off x="5800725" y="1229549"/>
            <a:ext cx="3060600" cy="790800"/>
          </a:xfrm>
          <a:prstGeom prst="roundRect">
            <a:avLst>
              <a:gd fmla="val 0" name="adj"/>
            </a:avLst>
          </a:prstGeom>
          <a:solidFill>
            <a:srgbClr val="F2F2F2"/>
          </a:solidFill>
          <a:ln>
            <a:noFill/>
          </a:ln>
        </p:spPr>
        <p:txBody>
          <a:bodyPr anchorCtr="0" anchor="ctr" bIns="34275" lIns="432000" spcFirstLastPara="1" rIns="68575" wrap="square" tIns="34275">
            <a:noAutofit/>
          </a:bodyPr>
          <a:lstStyle/>
          <a:p>
            <a:pPr indent="0" lvl="0" marL="0" marR="0" rtl="0" algn="l">
              <a:spcBef>
                <a:spcPts val="0"/>
              </a:spcBef>
              <a:spcAft>
                <a:spcPts val="0"/>
              </a:spcAft>
              <a:buNone/>
            </a:pPr>
            <a:r>
              <a:rPr b="1" lang="en">
                <a:solidFill>
                  <a:srgbClr val="3F3F3F"/>
                </a:solidFill>
                <a:latin typeface="Calibri"/>
                <a:ea typeface="Calibri"/>
                <a:cs typeface="Calibri"/>
                <a:sym typeface="Calibri"/>
              </a:rPr>
              <a:t>Collect Feedback</a:t>
            </a:r>
            <a:r>
              <a:rPr b="1" lang="en" sz="1400">
                <a:solidFill>
                  <a:srgbClr val="3F3F3F"/>
                </a:solidFill>
                <a:latin typeface="Calibri"/>
                <a:ea typeface="Calibri"/>
                <a:cs typeface="Calibri"/>
                <a:sym typeface="Calibri"/>
              </a:rPr>
              <a:t> </a:t>
            </a:r>
            <a:r>
              <a:rPr b="1" lang="en">
                <a:solidFill>
                  <a:srgbClr val="3F3F3F"/>
                </a:solidFill>
                <a:latin typeface="Calibri"/>
                <a:ea typeface="Calibri"/>
                <a:cs typeface="Calibri"/>
                <a:sym typeface="Calibri"/>
              </a:rPr>
              <a:t>on</a:t>
            </a:r>
            <a:r>
              <a:rPr b="1" lang="en" sz="1400">
                <a:solidFill>
                  <a:srgbClr val="3F3F3F"/>
                </a:solidFill>
                <a:latin typeface="Calibri"/>
                <a:ea typeface="Calibri"/>
                <a:cs typeface="Calibri"/>
                <a:sym typeface="Calibri"/>
              </a:rPr>
              <a:t> AMF and EMF</a:t>
            </a:r>
            <a:endParaRPr b="1" sz="1400">
              <a:solidFill>
                <a:srgbClr val="3F3F3F"/>
              </a:solidFill>
              <a:latin typeface="Calibri"/>
              <a:ea typeface="Calibri"/>
              <a:cs typeface="Calibri"/>
              <a:sym typeface="Calibri"/>
            </a:endParaRPr>
          </a:p>
        </p:txBody>
      </p:sp>
      <p:sp>
        <p:nvSpPr>
          <p:cNvPr id="579" name="Google Shape;579;p81"/>
          <p:cNvSpPr/>
          <p:nvPr/>
        </p:nvSpPr>
        <p:spPr>
          <a:xfrm>
            <a:off x="5800725" y="2060309"/>
            <a:ext cx="3060600" cy="790800"/>
          </a:xfrm>
          <a:prstGeom prst="roundRect">
            <a:avLst>
              <a:gd fmla="val 0" name="adj"/>
            </a:avLst>
          </a:prstGeom>
          <a:solidFill>
            <a:srgbClr val="F2F2F2"/>
          </a:solidFill>
          <a:ln>
            <a:noFill/>
          </a:ln>
        </p:spPr>
        <p:txBody>
          <a:bodyPr anchorCtr="0" anchor="ctr" bIns="34275" lIns="432000" spcFirstLastPara="1" rIns="68575" wrap="square" tIns="34275">
            <a:noAutofit/>
          </a:bodyPr>
          <a:lstStyle/>
          <a:p>
            <a:pPr indent="0" lvl="0" marL="0" marR="0" rtl="0" algn="l">
              <a:spcBef>
                <a:spcPts val="0"/>
              </a:spcBef>
              <a:spcAft>
                <a:spcPts val="0"/>
              </a:spcAft>
              <a:buNone/>
            </a:pPr>
            <a:r>
              <a:rPr b="1" lang="en">
                <a:solidFill>
                  <a:srgbClr val="3F3F3F"/>
                </a:solidFill>
                <a:latin typeface="Calibri"/>
                <a:ea typeface="Calibri"/>
                <a:cs typeface="Calibri"/>
                <a:sym typeface="Calibri"/>
              </a:rPr>
              <a:t>Submit forms on behalf of elector</a:t>
            </a:r>
            <a:endParaRPr b="1" sz="1400">
              <a:solidFill>
                <a:srgbClr val="3F3F3F"/>
              </a:solidFill>
              <a:latin typeface="Calibri"/>
              <a:ea typeface="Calibri"/>
              <a:cs typeface="Calibri"/>
              <a:sym typeface="Calibri"/>
            </a:endParaRPr>
          </a:p>
        </p:txBody>
      </p:sp>
      <p:sp>
        <p:nvSpPr>
          <p:cNvPr id="580" name="Google Shape;580;p81"/>
          <p:cNvSpPr/>
          <p:nvPr/>
        </p:nvSpPr>
        <p:spPr>
          <a:xfrm>
            <a:off x="5800725" y="2891071"/>
            <a:ext cx="3060600" cy="790800"/>
          </a:xfrm>
          <a:prstGeom prst="roundRect">
            <a:avLst>
              <a:gd fmla="val 0" name="adj"/>
            </a:avLst>
          </a:prstGeom>
          <a:solidFill>
            <a:srgbClr val="F2F2F2"/>
          </a:solidFill>
          <a:ln>
            <a:noFill/>
          </a:ln>
        </p:spPr>
        <p:txBody>
          <a:bodyPr anchorCtr="0" anchor="ctr" bIns="34275" lIns="432000" spcFirstLastPara="1" rIns="68575" wrap="square" tIns="34275">
            <a:noAutofit/>
          </a:bodyPr>
          <a:lstStyle/>
          <a:p>
            <a:pPr indent="0" lvl="0" marL="0" marR="0" rtl="0" algn="l">
              <a:spcBef>
                <a:spcPts val="0"/>
              </a:spcBef>
              <a:spcAft>
                <a:spcPts val="0"/>
              </a:spcAft>
              <a:buNone/>
            </a:pPr>
            <a:r>
              <a:rPr b="1" lang="en">
                <a:solidFill>
                  <a:srgbClr val="3F3F3F"/>
                </a:solidFill>
                <a:latin typeface="Calibri"/>
                <a:ea typeface="Calibri"/>
                <a:cs typeface="Calibri"/>
                <a:sym typeface="Calibri"/>
              </a:rPr>
              <a:t>Checklist/Field verification</a:t>
            </a:r>
            <a:endParaRPr b="1" sz="1400">
              <a:solidFill>
                <a:srgbClr val="3F3F3F"/>
              </a:solidFill>
              <a:latin typeface="Calibri"/>
              <a:ea typeface="Calibri"/>
              <a:cs typeface="Calibri"/>
              <a:sym typeface="Calibri"/>
            </a:endParaRPr>
          </a:p>
        </p:txBody>
      </p:sp>
      <p:grpSp>
        <p:nvGrpSpPr>
          <p:cNvPr id="581" name="Google Shape;581;p81"/>
          <p:cNvGrpSpPr/>
          <p:nvPr/>
        </p:nvGrpSpPr>
        <p:grpSpPr>
          <a:xfrm>
            <a:off x="5597641" y="1420299"/>
            <a:ext cx="409285" cy="409285"/>
            <a:chOff x="5690576" y="2217890"/>
            <a:chExt cx="600300" cy="600300"/>
          </a:xfrm>
        </p:grpSpPr>
        <p:sp>
          <p:nvSpPr>
            <p:cNvPr id="582" name="Google Shape;582;p81"/>
            <p:cNvSpPr/>
            <p:nvPr/>
          </p:nvSpPr>
          <p:spPr>
            <a:xfrm>
              <a:off x="5690576" y="2217890"/>
              <a:ext cx="600300" cy="600300"/>
            </a:xfrm>
            <a:prstGeom prst="rect">
              <a:avLst/>
            </a:prstGeom>
            <a:gradFill>
              <a:gsLst>
                <a:gs pos="0">
                  <a:srgbClr val="7983D7"/>
                </a:gs>
                <a:gs pos="94000">
                  <a:srgbClr val="4757B8"/>
                </a:gs>
                <a:gs pos="100000">
                  <a:srgbClr val="4757B8"/>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83" name="Google Shape;583;p81"/>
            <p:cNvSpPr/>
            <p:nvPr/>
          </p:nvSpPr>
          <p:spPr>
            <a:xfrm>
              <a:off x="5699806" y="2217890"/>
              <a:ext cx="591000" cy="600300"/>
            </a:xfrm>
            <a:prstGeom prst="triangle">
              <a:avLst>
                <a:gd fmla="val 100000" name="adj"/>
              </a:avLst>
            </a:prstGeom>
            <a:solidFill>
              <a:schemeClr val="lt1">
                <a:alpha val="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584" name="Google Shape;584;p81"/>
          <p:cNvGrpSpPr/>
          <p:nvPr/>
        </p:nvGrpSpPr>
        <p:grpSpPr>
          <a:xfrm>
            <a:off x="5597641" y="2251060"/>
            <a:ext cx="409285" cy="409285"/>
            <a:chOff x="5690576" y="2217890"/>
            <a:chExt cx="600300" cy="600300"/>
          </a:xfrm>
        </p:grpSpPr>
        <p:sp>
          <p:nvSpPr>
            <p:cNvPr id="585" name="Google Shape;585;p81"/>
            <p:cNvSpPr/>
            <p:nvPr/>
          </p:nvSpPr>
          <p:spPr>
            <a:xfrm>
              <a:off x="5690576" y="2217890"/>
              <a:ext cx="600300" cy="600300"/>
            </a:xfrm>
            <a:prstGeom prst="rect">
              <a:avLst/>
            </a:prstGeom>
            <a:gradFill>
              <a:gsLst>
                <a:gs pos="0">
                  <a:srgbClr val="7983D7"/>
                </a:gs>
                <a:gs pos="94000">
                  <a:srgbClr val="4757B8"/>
                </a:gs>
                <a:gs pos="100000">
                  <a:srgbClr val="4757B8"/>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86" name="Google Shape;586;p81"/>
            <p:cNvSpPr/>
            <p:nvPr/>
          </p:nvSpPr>
          <p:spPr>
            <a:xfrm>
              <a:off x="5699806" y="2217890"/>
              <a:ext cx="591000" cy="600300"/>
            </a:xfrm>
            <a:prstGeom prst="triangle">
              <a:avLst>
                <a:gd fmla="val 100000" name="adj"/>
              </a:avLst>
            </a:prstGeom>
            <a:solidFill>
              <a:schemeClr val="lt1">
                <a:alpha val="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587" name="Google Shape;587;p81"/>
          <p:cNvSpPr/>
          <p:nvPr/>
        </p:nvSpPr>
        <p:spPr>
          <a:xfrm>
            <a:off x="5709468" y="1533703"/>
            <a:ext cx="204849" cy="205743"/>
          </a:xfrm>
          <a:custGeom>
            <a:rect b="b" l="l" r="r" t="t"/>
            <a:pathLst>
              <a:path extrusionOk="0" h="97" w="97">
                <a:moveTo>
                  <a:pt x="94" y="41"/>
                </a:moveTo>
                <a:cubicBezTo>
                  <a:pt x="83" y="41"/>
                  <a:pt x="83" y="41"/>
                  <a:pt x="83" y="41"/>
                </a:cubicBezTo>
                <a:cubicBezTo>
                  <a:pt x="82" y="39"/>
                  <a:pt x="82" y="37"/>
                  <a:pt x="81" y="35"/>
                </a:cubicBezTo>
                <a:cubicBezTo>
                  <a:pt x="80" y="34"/>
                  <a:pt x="79" y="32"/>
                  <a:pt x="79" y="31"/>
                </a:cubicBezTo>
                <a:cubicBezTo>
                  <a:pt x="95" y="11"/>
                  <a:pt x="95" y="11"/>
                  <a:pt x="95" y="11"/>
                </a:cubicBezTo>
                <a:cubicBezTo>
                  <a:pt x="97" y="8"/>
                  <a:pt x="96" y="4"/>
                  <a:pt x="94" y="2"/>
                </a:cubicBezTo>
                <a:cubicBezTo>
                  <a:pt x="91" y="0"/>
                  <a:pt x="87" y="1"/>
                  <a:pt x="85" y="3"/>
                </a:cubicBezTo>
                <a:cubicBezTo>
                  <a:pt x="71" y="21"/>
                  <a:pt x="71" y="21"/>
                  <a:pt x="71" y="21"/>
                </a:cubicBezTo>
                <a:cubicBezTo>
                  <a:pt x="70" y="20"/>
                  <a:pt x="68" y="19"/>
                  <a:pt x="67" y="18"/>
                </a:cubicBezTo>
                <a:cubicBezTo>
                  <a:pt x="64" y="17"/>
                  <a:pt x="60" y="15"/>
                  <a:pt x="56" y="14"/>
                </a:cubicBezTo>
                <a:cubicBezTo>
                  <a:pt x="56" y="3"/>
                  <a:pt x="56" y="3"/>
                  <a:pt x="56" y="3"/>
                </a:cubicBezTo>
                <a:cubicBezTo>
                  <a:pt x="56" y="2"/>
                  <a:pt x="55" y="1"/>
                  <a:pt x="54" y="1"/>
                </a:cubicBezTo>
                <a:cubicBezTo>
                  <a:pt x="42" y="1"/>
                  <a:pt x="42" y="1"/>
                  <a:pt x="42" y="1"/>
                </a:cubicBezTo>
                <a:cubicBezTo>
                  <a:pt x="41" y="1"/>
                  <a:pt x="40" y="2"/>
                  <a:pt x="40" y="3"/>
                </a:cubicBezTo>
                <a:cubicBezTo>
                  <a:pt x="40" y="14"/>
                  <a:pt x="40" y="14"/>
                  <a:pt x="40" y="14"/>
                </a:cubicBezTo>
                <a:cubicBezTo>
                  <a:pt x="37" y="15"/>
                  <a:pt x="33" y="16"/>
                  <a:pt x="31" y="18"/>
                </a:cubicBezTo>
                <a:cubicBezTo>
                  <a:pt x="23" y="9"/>
                  <a:pt x="23" y="9"/>
                  <a:pt x="23" y="9"/>
                </a:cubicBezTo>
                <a:cubicBezTo>
                  <a:pt x="22" y="9"/>
                  <a:pt x="20" y="9"/>
                  <a:pt x="20" y="9"/>
                </a:cubicBezTo>
                <a:cubicBezTo>
                  <a:pt x="8" y="21"/>
                  <a:pt x="8" y="21"/>
                  <a:pt x="8" y="21"/>
                </a:cubicBezTo>
                <a:cubicBezTo>
                  <a:pt x="8" y="21"/>
                  <a:pt x="8" y="22"/>
                  <a:pt x="8" y="22"/>
                </a:cubicBezTo>
                <a:cubicBezTo>
                  <a:pt x="8" y="23"/>
                  <a:pt x="8" y="23"/>
                  <a:pt x="8" y="24"/>
                </a:cubicBezTo>
                <a:cubicBezTo>
                  <a:pt x="17" y="32"/>
                  <a:pt x="17" y="32"/>
                  <a:pt x="17" y="32"/>
                </a:cubicBezTo>
                <a:cubicBezTo>
                  <a:pt x="15" y="34"/>
                  <a:pt x="14" y="38"/>
                  <a:pt x="13" y="41"/>
                </a:cubicBezTo>
                <a:cubicBezTo>
                  <a:pt x="2" y="41"/>
                  <a:pt x="2" y="41"/>
                  <a:pt x="2" y="41"/>
                </a:cubicBezTo>
                <a:cubicBezTo>
                  <a:pt x="1" y="41"/>
                  <a:pt x="0" y="42"/>
                  <a:pt x="0" y="43"/>
                </a:cubicBezTo>
                <a:cubicBezTo>
                  <a:pt x="0" y="55"/>
                  <a:pt x="0" y="55"/>
                  <a:pt x="0" y="55"/>
                </a:cubicBezTo>
                <a:cubicBezTo>
                  <a:pt x="0" y="56"/>
                  <a:pt x="1" y="57"/>
                  <a:pt x="2" y="57"/>
                </a:cubicBezTo>
                <a:cubicBezTo>
                  <a:pt x="13" y="57"/>
                  <a:pt x="13" y="57"/>
                  <a:pt x="13" y="57"/>
                </a:cubicBezTo>
                <a:cubicBezTo>
                  <a:pt x="14" y="60"/>
                  <a:pt x="15" y="64"/>
                  <a:pt x="17" y="66"/>
                </a:cubicBezTo>
                <a:cubicBezTo>
                  <a:pt x="8" y="74"/>
                  <a:pt x="8" y="74"/>
                  <a:pt x="8" y="74"/>
                </a:cubicBezTo>
                <a:cubicBezTo>
                  <a:pt x="8" y="75"/>
                  <a:pt x="8" y="75"/>
                  <a:pt x="8" y="76"/>
                </a:cubicBezTo>
                <a:cubicBezTo>
                  <a:pt x="8" y="76"/>
                  <a:pt x="8" y="77"/>
                  <a:pt x="8" y="77"/>
                </a:cubicBezTo>
                <a:cubicBezTo>
                  <a:pt x="20" y="89"/>
                  <a:pt x="20" y="89"/>
                  <a:pt x="20" y="89"/>
                </a:cubicBezTo>
                <a:cubicBezTo>
                  <a:pt x="20" y="89"/>
                  <a:pt x="22" y="89"/>
                  <a:pt x="23" y="89"/>
                </a:cubicBezTo>
                <a:cubicBezTo>
                  <a:pt x="31" y="80"/>
                  <a:pt x="31" y="80"/>
                  <a:pt x="31" y="80"/>
                </a:cubicBezTo>
                <a:cubicBezTo>
                  <a:pt x="33" y="82"/>
                  <a:pt x="37" y="83"/>
                  <a:pt x="40" y="84"/>
                </a:cubicBezTo>
                <a:cubicBezTo>
                  <a:pt x="40" y="95"/>
                  <a:pt x="40" y="95"/>
                  <a:pt x="40" y="95"/>
                </a:cubicBezTo>
                <a:cubicBezTo>
                  <a:pt x="40" y="96"/>
                  <a:pt x="41" y="97"/>
                  <a:pt x="42" y="97"/>
                </a:cubicBezTo>
                <a:cubicBezTo>
                  <a:pt x="54" y="97"/>
                  <a:pt x="54" y="97"/>
                  <a:pt x="54" y="97"/>
                </a:cubicBezTo>
                <a:cubicBezTo>
                  <a:pt x="55" y="97"/>
                  <a:pt x="56" y="96"/>
                  <a:pt x="56" y="95"/>
                </a:cubicBezTo>
                <a:cubicBezTo>
                  <a:pt x="56" y="84"/>
                  <a:pt x="56" y="84"/>
                  <a:pt x="56" y="84"/>
                </a:cubicBezTo>
                <a:cubicBezTo>
                  <a:pt x="59" y="83"/>
                  <a:pt x="63" y="82"/>
                  <a:pt x="65" y="80"/>
                </a:cubicBezTo>
                <a:cubicBezTo>
                  <a:pt x="73" y="89"/>
                  <a:pt x="73" y="89"/>
                  <a:pt x="73" y="89"/>
                </a:cubicBezTo>
                <a:cubicBezTo>
                  <a:pt x="74" y="89"/>
                  <a:pt x="76" y="89"/>
                  <a:pt x="76" y="89"/>
                </a:cubicBezTo>
                <a:cubicBezTo>
                  <a:pt x="88" y="77"/>
                  <a:pt x="88" y="77"/>
                  <a:pt x="88" y="77"/>
                </a:cubicBezTo>
                <a:cubicBezTo>
                  <a:pt x="88" y="77"/>
                  <a:pt x="88" y="75"/>
                  <a:pt x="88" y="74"/>
                </a:cubicBezTo>
                <a:cubicBezTo>
                  <a:pt x="79" y="66"/>
                  <a:pt x="79" y="66"/>
                  <a:pt x="79" y="66"/>
                </a:cubicBezTo>
                <a:cubicBezTo>
                  <a:pt x="81" y="64"/>
                  <a:pt x="82" y="60"/>
                  <a:pt x="83" y="57"/>
                </a:cubicBezTo>
                <a:cubicBezTo>
                  <a:pt x="94" y="57"/>
                  <a:pt x="94" y="57"/>
                  <a:pt x="94" y="57"/>
                </a:cubicBezTo>
                <a:cubicBezTo>
                  <a:pt x="95" y="57"/>
                  <a:pt x="96" y="56"/>
                  <a:pt x="96" y="55"/>
                </a:cubicBezTo>
                <a:cubicBezTo>
                  <a:pt x="96" y="43"/>
                  <a:pt x="96" y="43"/>
                  <a:pt x="96" y="43"/>
                </a:cubicBezTo>
                <a:cubicBezTo>
                  <a:pt x="96" y="42"/>
                  <a:pt x="95" y="41"/>
                  <a:pt x="94" y="41"/>
                </a:cubicBezTo>
                <a:close/>
                <a:moveTo>
                  <a:pt x="51" y="60"/>
                </a:moveTo>
                <a:cubicBezTo>
                  <a:pt x="50" y="60"/>
                  <a:pt x="50" y="60"/>
                  <a:pt x="49" y="60"/>
                </a:cubicBezTo>
                <a:cubicBezTo>
                  <a:pt x="49" y="61"/>
                  <a:pt x="49" y="61"/>
                  <a:pt x="49" y="61"/>
                </a:cubicBezTo>
                <a:cubicBezTo>
                  <a:pt x="49" y="61"/>
                  <a:pt x="48" y="60"/>
                  <a:pt x="48" y="60"/>
                </a:cubicBezTo>
                <a:cubicBezTo>
                  <a:pt x="30" y="42"/>
                  <a:pt x="30" y="42"/>
                  <a:pt x="30" y="42"/>
                </a:cubicBezTo>
                <a:cubicBezTo>
                  <a:pt x="29" y="41"/>
                  <a:pt x="29" y="40"/>
                  <a:pt x="30" y="39"/>
                </a:cubicBezTo>
                <a:cubicBezTo>
                  <a:pt x="31" y="38"/>
                  <a:pt x="32" y="38"/>
                  <a:pt x="33" y="39"/>
                </a:cubicBezTo>
                <a:cubicBezTo>
                  <a:pt x="49" y="56"/>
                  <a:pt x="49" y="56"/>
                  <a:pt x="49" y="56"/>
                </a:cubicBezTo>
                <a:cubicBezTo>
                  <a:pt x="88" y="6"/>
                  <a:pt x="88" y="6"/>
                  <a:pt x="88" y="6"/>
                </a:cubicBezTo>
                <a:cubicBezTo>
                  <a:pt x="89" y="5"/>
                  <a:pt x="90" y="5"/>
                  <a:pt x="91" y="5"/>
                </a:cubicBezTo>
                <a:cubicBezTo>
                  <a:pt x="92" y="6"/>
                  <a:pt x="92" y="7"/>
                  <a:pt x="92" y="8"/>
                </a:cubicBezTo>
                <a:lnTo>
                  <a:pt x="51" y="60"/>
                </a:lnTo>
                <a:close/>
              </a:path>
            </a:pathLst>
          </a:custGeom>
          <a:solidFill>
            <a:schemeClr val="lt1"/>
          </a:solidFill>
          <a:ln>
            <a:noFill/>
          </a:ln>
          <a:effectLst>
            <a:outerShdw blurRad="25400" rotWithShape="0" algn="tl" dir="2700000" dist="12700">
              <a:srgbClr val="000000">
                <a:alpha val="20000"/>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88" name="Google Shape;588;p81"/>
          <p:cNvSpPr/>
          <p:nvPr/>
        </p:nvSpPr>
        <p:spPr>
          <a:xfrm>
            <a:off x="5709204" y="2336603"/>
            <a:ext cx="167278" cy="223366"/>
          </a:xfrm>
          <a:custGeom>
            <a:rect b="b" l="l" r="r" t="t"/>
            <a:pathLst>
              <a:path extrusionOk="0" h="96" w="72">
                <a:moveTo>
                  <a:pt x="71" y="25"/>
                </a:moveTo>
                <a:cubicBezTo>
                  <a:pt x="47" y="1"/>
                  <a:pt x="47" y="1"/>
                  <a:pt x="47" y="1"/>
                </a:cubicBezTo>
                <a:cubicBezTo>
                  <a:pt x="47" y="0"/>
                  <a:pt x="47" y="0"/>
                  <a:pt x="46" y="0"/>
                </a:cubicBezTo>
                <a:cubicBezTo>
                  <a:pt x="2" y="0"/>
                  <a:pt x="2" y="0"/>
                  <a:pt x="2" y="0"/>
                </a:cubicBezTo>
                <a:cubicBezTo>
                  <a:pt x="1" y="0"/>
                  <a:pt x="0" y="1"/>
                  <a:pt x="0" y="2"/>
                </a:cubicBezTo>
                <a:cubicBezTo>
                  <a:pt x="0" y="94"/>
                  <a:pt x="0" y="94"/>
                  <a:pt x="0" y="94"/>
                </a:cubicBezTo>
                <a:cubicBezTo>
                  <a:pt x="0" y="95"/>
                  <a:pt x="1" y="96"/>
                  <a:pt x="2" y="96"/>
                </a:cubicBezTo>
                <a:cubicBezTo>
                  <a:pt x="70" y="96"/>
                  <a:pt x="70" y="96"/>
                  <a:pt x="70" y="96"/>
                </a:cubicBezTo>
                <a:cubicBezTo>
                  <a:pt x="71" y="96"/>
                  <a:pt x="72" y="95"/>
                  <a:pt x="72" y="94"/>
                </a:cubicBezTo>
                <a:cubicBezTo>
                  <a:pt x="72" y="26"/>
                  <a:pt x="72" y="26"/>
                  <a:pt x="72" y="26"/>
                </a:cubicBezTo>
                <a:cubicBezTo>
                  <a:pt x="72" y="25"/>
                  <a:pt x="72" y="25"/>
                  <a:pt x="71" y="25"/>
                </a:cubicBezTo>
                <a:close/>
                <a:moveTo>
                  <a:pt x="24" y="38"/>
                </a:moveTo>
                <a:cubicBezTo>
                  <a:pt x="19" y="38"/>
                  <a:pt x="15" y="34"/>
                  <a:pt x="15" y="29"/>
                </a:cubicBezTo>
                <a:cubicBezTo>
                  <a:pt x="15" y="25"/>
                  <a:pt x="18" y="22"/>
                  <a:pt x="22" y="21"/>
                </a:cubicBezTo>
                <a:cubicBezTo>
                  <a:pt x="22" y="18"/>
                  <a:pt x="22" y="18"/>
                  <a:pt x="22" y="18"/>
                </a:cubicBezTo>
                <a:cubicBezTo>
                  <a:pt x="22" y="17"/>
                  <a:pt x="23" y="16"/>
                  <a:pt x="24" y="16"/>
                </a:cubicBezTo>
                <a:cubicBezTo>
                  <a:pt x="25" y="16"/>
                  <a:pt x="26" y="17"/>
                  <a:pt x="26" y="18"/>
                </a:cubicBezTo>
                <a:cubicBezTo>
                  <a:pt x="26" y="21"/>
                  <a:pt x="26" y="21"/>
                  <a:pt x="26" y="21"/>
                </a:cubicBezTo>
                <a:cubicBezTo>
                  <a:pt x="30" y="22"/>
                  <a:pt x="33" y="25"/>
                  <a:pt x="33" y="29"/>
                </a:cubicBezTo>
                <a:cubicBezTo>
                  <a:pt x="33" y="30"/>
                  <a:pt x="32" y="31"/>
                  <a:pt x="31" y="31"/>
                </a:cubicBezTo>
                <a:cubicBezTo>
                  <a:pt x="30" y="31"/>
                  <a:pt x="29" y="30"/>
                  <a:pt x="29" y="29"/>
                </a:cubicBezTo>
                <a:cubicBezTo>
                  <a:pt x="29" y="27"/>
                  <a:pt x="27" y="24"/>
                  <a:pt x="24" y="24"/>
                </a:cubicBezTo>
                <a:cubicBezTo>
                  <a:pt x="21" y="24"/>
                  <a:pt x="19" y="27"/>
                  <a:pt x="19" y="29"/>
                </a:cubicBezTo>
                <a:cubicBezTo>
                  <a:pt x="19" y="32"/>
                  <a:pt x="21" y="34"/>
                  <a:pt x="24" y="34"/>
                </a:cubicBezTo>
                <a:cubicBezTo>
                  <a:pt x="29" y="34"/>
                  <a:pt x="33" y="38"/>
                  <a:pt x="33" y="43"/>
                </a:cubicBezTo>
                <a:cubicBezTo>
                  <a:pt x="33" y="47"/>
                  <a:pt x="30" y="50"/>
                  <a:pt x="26" y="51"/>
                </a:cubicBezTo>
                <a:cubicBezTo>
                  <a:pt x="26" y="54"/>
                  <a:pt x="26" y="54"/>
                  <a:pt x="26" y="54"/>
                </a:cubicBezTo>
                <a:cubicBezTo>
                  <a:pt x="26" y="55"/>
                  <a:pt x="25" y="56"/>
                  <a:pt x="24" y="56"/>
                </a:cubicBezTo>
                <a:cubicBezTo>
                  <a:pt x="23" y="56"/>
                  <a:pt x="22" y="55"/>
                  <a:pt x="22" y="54"/>
                </a:cubicBezTo>
                <a:cubicBezTo>
                  <a:pt x="22" y="51"/>
                  <a:pt x="22" y="51"/>
                  <a:pt x="22" y="51"/>
                </a:cubicBezTo>
                <a:cubicBezTo>
                  <a:pt x="18" y="50"/>
                  <a:pt x="15" y="47"/>
                  <a:pt x="15" y="43"/>
                </a:cubicBezTo>
                <a:cubicBezTo>
                  <a:pt x="15" y="42"/>
                  <a:pt x="16" y="41"/>
                  <a:pt x="17" y="41"/>
                </a:cubicBezTo>
                <a:cubicBezTo>
                  <a:pt x="18" y="41"/>
                  <a:pt x="19" y="42"/>
                  <a:pt x="19" y="43"/>
                </a:cubicBezTo>
                <a:cubicBezTo>
                  <a:pt x="19" y="45"/>
                  <a:pt x="21" y="47"/>
                  <a:pt x="24" y="47"/>
                </a:cubicBezTo>
                <a:cubicBezTo>
                  <a:pt x="27" y="47"/>
                  <a:pt x="29" y="45"/>
                  <a:pt x="29" y="43"/>
                </a:cubicBezTo>
                <a:cubicBezTo>
                  <a:pt x="29" y="40"/>
                  <a:pt x="27" y="38"/>
                  <a:pt x="24" y="38"/>
                </a:cubicBezTo>
                <a:close/>
                <a:moveTo>
                  <a:pt x="58" y="84"/>
                </a:moveTo>
                <a:cubicBezTo>
                  <a:pt x="14" y="84"/>
                  <a:pt x="14" y="84"/>
                  <a:pt x="14" y="84"/>
                </a:cubicBezTo>
                <a:cubicBezTo>
                  <a:pt x="13" y="84"/>
                  <a:pt x="12" y="83"/>
                  <a:pt x="12" y="82"/>
                </a:cubicBezTo>
                <a:cubicBezTo>
                  <a:pt x="12" y="81"/>
                  <a:pt x="13" y="80"/>
                  <a:pt x="14" y="80"/>
                </a:cubicBezTo>
                <a:cubicBezTo>
                  <a:pt x="58" y="80"/>
                  <a:pt x="58" y="80"/>
                  <a:pt x="58" y="80"/>
                </a:cubicBezTo>
                <a:cubicBezTo>
                  <a:pt x="59" y="80"/>
                  <a:pt x="60" y="81"/>
                  <a:pt x="60" y="82"/>
                </a:cubicBezTo>
                <a:cubicBezTo>
                  <a:pt x="60" y="83"/>
                  <a:pt x="59" y="84"/>
                  <a:pt x="58" y="84"/>
                </a:cubicBezTo>
                <a:close/>
                <a:moveTo>
                  <a:pt x="58" y="76"/>
                </a:moveTo>
                <a:cubicBezTo>
                  <a:pt x="14" y="76"/>
                  <a:pt x="14" y="76"/>
                  <a:pt x="14" y="76"/>
                </a:cubicBezTo>
                <a:cubicBezTo>
                  <a:pt x="13" y="76"/>
                  <a:pt x="12" y="75"/>
                  <a:pt x="12" y="74"/>
                </a:cubicBezTo>
                <a:cubicBezTo>
                  <a:pt x="12" y="73"/>
                  <a:pt x="13" y="72"/>
                  <a:pt x="14" y="72"/>
                </a:cubicBezTo>
                <a:cubicBezTo>
                  <a:pt x="58" y="72"/>
                  <a:pt x="58" y="72"/>
                  <a:pt x="58" y="72"/>
                </a:cubicBezTo>
                <a:cubicBezTo>
                  <a:pt x="59" y="72"/>
                  <a:pt x="60" y="73"/>
                  <a:pt x="60" y="74"/>
                </a:cubicBezTo>
                <a:cubicBezTo>
                  <a:pt x="60" y="75"/>
                  <a:pt x="59" y="76"/>
                  <a:pt x="58" y="76"/>
                </a:cubicBezTo>
                <a:close/>
                <a:moveTo>
                  <a:pt x="58" y="68"/>
                </a:moveTo>
                <a:cubicBezTo>
                  <a:pt x="14" y="68"/>
                  <a:pt x="14" y="68"/>
                  <a:pt x="14" y="68"/>
                </a:cubicBezTo>
                <a:cubicBezTo>
                  <a:pt x="13" y="68"/>
                  <a:pt x="12" y="67"/>
                  <a:pt x="12" y="66"/>
                </a:cubicBezTo>
                <a:cubicBezTo>
                  <a:pt x="12" y="65"/>
                  <a:pt x="13" y="64"/>
                  <a:pt x="14" y="64"/>
                </a:cubicBezTo>
                <a:cubicBezTo>
                  <a:pt x="58" y="64"/>
                  <a:pt x="58" y="64"/>
                  <a:pt x="58" y="64"/>
                </a:cubicBezTo>
                <a:cubicBezTo>
                  <a:pt x="59" y="64"/>
                  <a:pt x="60" y="65"/>
                  <a:pt x="60" y="66"/>
                </a:cubicBezTo>
                <a:cubicBezTo>
                  <a:pt x="60" y="67"/>
                  <a:pt x="59" y="68"/>
                  <a:pt x="58" y="68"/>
                </a:cubicBezTo>
                <a:close/>
                <a:moveTo>
                  <a:pt x="58" y="60"/>
                </a:moveTo>
                <a:cubicBezTo>
                  <a:pt x="38" y="60"/>
                  <a:pt x="38" y="60"/>
                  <a:pt x="38" y="60"/>
                </a:cubicBezTo>
                <a:cubicBezTo>
                  <a:pt x="37" y="60"/>
                  <a:pt x="36" y="59"/>
                  <a:pt x="36" y="58"/>
                </a:cubicBezTo>
                <a:cubicBezTo>
                  <a:pt x="36" y="57"/>
                  <a:pt x="37" y="56"/>
                  <a:pt x="38" y="56"/>
                </a:cubicBezTo>
                <a:cubicBezTo>
                  <a:pt x="58" y="56"/>
                  <a:pt x="58" y="56"/>
                  <a:pt x="58" y="56"/>
                </a:cubicBezTo>
                <a:cubicBezTo>
                  <a:pt x="59" y="56"/>
                  <a:pt x="60" y="57"/>
                  <a:pt x="60" y="58"/>
                </a:cubicBezTo>
                <a:cubicBezTo>
                  <a:pt x="60" y="59"/>
                  <a:pt x="59" y="60"/>
                  <a:pt x="58" y="60"/>
                </a:cubicBezTo>
                <a:close/>
                <a:moveTo>
                  <a:pt x="58" y="52"/>
                </a:moveTo>
                <a:cubicBezTo>
                  <a:pt x="46" y="52"/>
                  <a:pt x="46" y="52"/>
                  <a:pt x="46" y="52"/>
                </a:cubicBezTo>
                <a:cubicBezTo>
                  <a:pt x="45" y="52"/>
                  <a:pt x="44" y="51"/>
                  <a:pt x="44" y="50"/>
                </a:cubicBezTo>
                <a:cubicBezTo>
                  <a:pt x="44" y="49"/>
                  <a:pt x="45" y="48"/>
                  <a:pt x="46" y="48"/>
                </a:cubicBezTo>
                <a:cubicBezTo>
                  <a:pt x="58" y="48"/>
                  <a:pt x="58" y="48"/>
                  <a:pt x="58" y="48"/>
                </a:cubicBezTo>
                <a:cubicBezTo>
                  <a:pt x="59" y="48"/>
                  <a:pt x="60" y="49"/>
                  <a:pt x="60" y="50"/>
                </a:cubicBezTo>
                <a:cubicBezTo>
                  <a:pt x="60" y="51"/>
                  <a:pt x="59" y="52"/>
                  <a:pt x="58" y="52"/>
                </a:cubicBezTo>
                <a:close/>
                <a:moveTo>
                  <a:pt x="58" y="44"/>
                </a:moveTo>
                <a:cubicBezTo>
                  <a:pt x="46" y="44"/>
                  <a:pt x="46" y="44"/>
                  <a:pt x="46" y="44"/>
                </a:cubicBezTo>
                <a:cubicBezTo>
                  <a:pt x="45" y="44"/>
                  <a:pt x="44" y="43"/>
                  <a:pt x="44" y="42"/>
                </a:cubicBezTo>
                <a:cubicBezTo>
                  <a:pt x="44" y="41"/>
                  <a:pt x="45" y="40"/>
                  <a:pt x="46" y="40"/>
                </a:cubicBezTo>
                <a:cubicBezTo>
                  <a:pt x="58" y="40"/>
                  <a:pt x="58" y="40"/>
                  <a:pt x="58" y="40"/>
                </a:cubicBezTo>
                <a:cubicBezTo>
                  <a:pt x="59" y="40"/>
                  <a:pt x="60" y="41"/>
                  <a:pt x="60" y="42"/>
                </a:cubicBezTo>
                <a:cubicBezTo>
                  <a:pt x="60" y="43"/>
                  <a:pt x="59" y="44"/>
                  <a:pt x="58" y="44"/>
                </a:cubicBezTo>
                <a:close/>
                <a:moveTo>
                  <a:pt x="58" y="28"/>
                </a:moveTo>
                <a:cubicBezTo>
                  <a:pt x="58" y="28"/>
                  <a:pt x="58" y="28"/>
                  <a:pt x="58" y="28"/>
                </a:cubicBezTo>
                <a:cubicBezTo>
                  <a:pt x="57" y="28"/>
                  <a:pt x="57" y="28"/>
                  <a:pt x="57" y="28"/>
                </a:cubicBezTo>
                <a:cubicBezTo>
                  <a:pt x="46" y="28"/>
                  <a:pt x="46" y="28"/>
                  <a:pt x="46" y="28"/>
                </a:cubicBezTo>
                <a:cubicBezTo>
                  <a:pt x="45" y="28"/>
                  <a:pt x="44" y="27"/>
                  <a:pt x="44" y="26"/>
                </a:cubicBezTo>
                <a:cubicBezTo>
                  <a:pt x="44" y="15"/>
                  <a:pt x="44" y="15"/>
                  <a:pt x="44" y="15"/>
                </a:cubicBezTo>
                <a:cubicBezTo>
                  <a:pt x="44" y="14"/>
                  <a:pt x="44" y="14"/>
                  <a:pt x="44" y="14"/>
                </a:cubicBezTo>
                <a:cubicBezTo>
                  <a:pt x="44" y="3"/>
                  <a:pt x="44" y="3"/>
                  <a:pt x="44" y="3"/>
                </a:cubicBezTo>
                <a:cubicBezTo>
                  <a:pt x="69" y="28"/>
                  <a:pt x="69" y="28"/>
                  <a:pt x="69" y="28"/>
                </a:cubicBezTo>
                <a:lnTo>
                  <a:pt x="58" y="28"/>
                </a:lnTo>
                <a:close/>
              </a:path>
            </a:pathLst>
          </a:custGeom>
          <a:solidFill>
            <a:schemeClr val="lt1"/>
          </a:solidFill>
          <a:ln>
            <a:noFill/>
          </a:ln>
          <a:effectLst>
            <a:outerShdw blurRad="25400" rotWithShape="0" algn="tl" dir="2700000" dist="12700">
              <a:srgbClr val="000000">
                <a:alpha val="20000"/>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nvGrpSpPr>
          <p:cNvPr id="589" name="Google Shape;589;p81"/>
          <p:cNvGrpSpPr/>
          <p:nvPr/>
        </p:nvGrpSpPr>
        <p:grpSpPr>
          <a:xfrm>
            <a:off x="5597641" y="3081821"/>
            <a:ext cx="409285" cy="409285"/>
            <a:chOff x="5690576" y="2217890"/>
            <a:chExt cx="600300" cy="600300"/>
          </a:xfrm>
        </p:grpSpPr>
        <p:sp>
          <p:nvSpPr>
            <p:cNvPr id="590" name="Google Shape;590;p81"/>
            <p:cNvSpPr/>
            <p:nvPr/>
          </p:nvSpPr>
          <p:spPr>
            <a:xfrm>
              <a:off x="5690576" y="2217890"/>
              <a:ext cx="600300" cy="600300"/>
            </a:xfrm>
            <a:prstGeom prst="rect">
              <a:avLst/>
            </a:prstGeom>
            <a:gradFill>
              <a:gsLst>
                <a:gs pos="0">
                  <a:srgbClr val="7983D7"/>
                </a:gs>
                <a:gs pos="94000">
                  <a:srgbClr val="4757B8"/>
                </a:gs>
                <a:gs pos="100000">
                  <a:srgbClr val="4757B8"/>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91" name="Google Shape;591;p81"/>
            <p:cNvSpPr/>
            <p:nvPr/>
          </p:nvSpPr>
          <p:spPr>
            <a:xfrm>
              <a:off x="5699806" y="2217890"/>
              <a:ext cx="591000" cy="600300"/>
            </a:xfrm>
            <a:prstGeom prst="triangle">
              <a:avLst>
                <a:gd fmla="val 100000" name="adj"/>
              </a:avLst>
            </a:prstGeom>
            <a:solidFill>
              <a:schemeClr val="lt1">
                <a:alpha val="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592" name="Google Shape;592;p81"/>
          <p:cNvGrpSpPr/>
          <p:nvPr/>
        </p:nvGrpSpPr>
        <p:grpSpPr>
          <a:xfrm>
            <a:off x="5700915" y="3180374"/>
            <a:ext cx="203064" cy="203959"/>
            <a:chOff x="5554663" y="2524125"/>
            <a:chExt cx="360363" cy="361950"/>
          </a:xfrm>
        </p:grpSpPr>
        <p:sp>
          <p:nvSpPr>
            <p:cNvPr id="593" name="Google Shape;593;p81"/>
            <p:cNvSpPr/>
            <p:nvPr/>
          </p:nvSpPr>
          <p:spPr>
            <a:xfrm>
              <a:off x="5554663" y="2524125"/>
              <a:ext cx="360363" cy="361950"/>
            </a:xfrm>
            <a:custGeom>
              <a:rect b="b" l="l" r="r" t="t"/>
              <a:pathLst>
                <a:path extrusionOk="0" h="96" w="96">
                  <a:moveTo>
                    <a:pt x="84" y="0"/>
                  </a:moveTo>
                  <a:cubicBezTo>
                    <a:pt x="12" y="0"/>
                    <a:pt x="12" y="0"/>
                    <a:pt x="12" y="0"/>
                  </a:cubicBezTo>
                  <a:cubicBezTo>
                    <a:pt x="5" y="0"/>
                    <a:pt x="0" y="5"/>
                    <a:pt x="0" y="12"/>
                  </a:cubicBezTo>
                  <a:cubicBezTo>
                    <a:pt x="0" y="84"/>
                    <a:pt x="0" y="84"/>
                    <a:pt x="0" y="84"/>
                  </a:cubicBezTo>
                  <a:cubicBezTo>
                    <a:pt x="0" y="91"/>
                    <a:pt x="5" y="96"/>
                    <a:pt x="12" y="96"/>
                  </a:cubicBezTo>
                  <a:cubicBezTo>
                    <a:pt x="84" y="96"/>
                    <a:pt x="84" y="96"/>
                    <a:pt x="84" y="96"/>
                  </a:cubicBezTo>
                  <a:cubicBezTo>
                    <a:pt x="91" y="96"/>
                    <a:pt x="96" y="91"/>
                    <a:pt x="96" y="84"/>
                  </a:cubicBezTo>
                  <a:cubicBezTo>
                    <a:pt x="96" y="12"/>
                    <a:pt x="96" y="12"/>
                    <a:pt x="96" y="12"/>
                  </a:cubicBezTo>
                  <a:cubicBezTo>
                    <a:pt x="96" y="5"/>
                    <a:pt x="91" y="0"/>
                    <a:pt x="84" y="0"/>
                  </a:cubicBezTo>
                  <a:close/>
                  <a:moveTo>
                    <a:pt x="48" y="80"/>
                  </a:moveTo>
                  <a:cubicBezTo>
                    <a:pt x="30" y="80"/>
                    <a:pt x="16" y="66"/>
                    <a:pt x="16" y="48"/>
                  </a:cubicBezTo>
                  <a:cubicBezTo>
                    <a:pt x="16" y="30"/>
                    <a:pt x="30" y="16"/>
                    <a:pt x="48" y="16"/>
                  </a:cubicBezTo>
                  <a:cubicBezTo>
                    <a:pt x="66" y="16"/>
                    <a:pt x="80" y="30"/>
                    <a:pt x="80" y="48"/>
                  </a:cubicBezTo>
                  <a:cubicBezTo>
                    <a:pt x="80" y="66"/>
                    <a:pt x="66" y="80"/>
                    <a:pt x="48" y="80"/>
                  </a:cubicBezTo>
                  <a:close/>
                </a:path>
              </a:pathLst>
            </a:custGeom>
            <a:solidFill>
              <a:schemeClr val="lt1"/>
            </a:solidFill>
            <a:ln>
              <a:noFill/>
            </a:ln>
            <a:effectLst>
              <a:outerShdw blurRad="25400" rotWithShape="0" algn="tl" dir="2700000" dist="12700">
                <a:srgbClr val="000000">
                  <a:alpha val="20000"/>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94" name="Google Shape;594;p81"/>
            <p:cNvSpPr/>
            <p:nvPr/>
          </p:nvSpPr>
          <p:spPr>
            <a:xfrm>
              <a:off x="5719763" y="2622550"/>
              <a:ext cx="68263" cy="98425"/>
            </a:xfrm>
            <a:custGeom>
              <a:rect b="b" l="l" r="r" t="t"/>
              <a:pathLst>
                <a:path extrusionOk="0" h="26" w="18">
                  <a:moveTo>
                    <a:pt x="16" y="22"/>
                  </a:moveTo>
                  <a:cubicBezTo>
                    <a:pt x="4" y="22"/>
                    <a:pt x="4" y="22"/>
                    <a:pt x="4" y="22"/>
                  </a:cubicBezTo>
                  <a:cubicBezTo>
                    <a:pt x="4" y="2"/>
                    <a:pt x="4" y="2"/>
                    <a:pt x="4" y="2"/>
                  </a:cubicBezTo>
                  <a:cubicBezTo>
                    <a:pt x="4" y="1"/>
                    <a:pt x="3" y="0"/>
                    <a:pt x="2" y="0"/>
                  </a:cubicBezTo>
                  <a:cubicBezTo>
                    <a:pt x="1" y="0"/>
                    <a:pt x="0" y="1"/>
                    <a:pt x="0" y="2"/>
                  </a:cubicBezTo>
                  <a:cubicBezTo>
                    <a:pt x="0" y="26"/>
                    <a:pt x="0" y="26"/>
                    <a:pt x="0" y="26"/>
                  </a:cubicBezTo>
                  <a:cubicBezTo>
                    <a:pt x="16" y="26"/>
                    <a:pt x="16" y="26"/>
                    <a:pt x="16" y="26"/>
                  </a:cubicBezTo>
                  <a:cubicBezTo>
                    <a:pt x="17" y="26"/>
                    <a:pt x="18" y="25"/>
                    <a:pt x="18" y="24"/>
                  </a:cubicBezTo>
                  <a:cubicBezTo>
                    <a:pt x="18" y="23"/>
                    <a:pt x="17" y="22"/>
                    <a:pt x="16" y="22"/>
                  </a:cubicBezTo>
                  <a:close/>
                </a:path>
              </a:pathLst>
            </a:custGeom>
            <a:solidFill>
              <a:schemeClr val="lt1"/>
            </a:solidFill>
            <a:ln>
              <a:noFill/>
            </a:ln>
            <a:effectLst>
              <a:outerShdw blurRad="25400" rotWithShape="0" algn="tl" dir="2700000" dist="12700">
                <a:srgbClr val="000000">
                  <a:alpha val="20000"/>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pic>
        <p:nvPicPr>
          <p:cNvPr descr="C:\Users\Admin\Downloads\image-removebg-preview (6).png" id="595" name="Google Shape;595;p81"/>
          <p:cNvPicPr preferRelativeResize="0"/>
          <p:nvPr/>
        </p:nvPicPr>
        <p:blipFill rotWithShape="1">
          <a:blip r:embed="rId6">
            <a:alphaModFix/>
          </a:blip>
          <a:srcRect b="0" l="0" r="0" t="0"/>
          <a:stretch/>
        </p:blipFill>
        <p:spPr>
          <a:xfrm>
            <a:off x="5572125" y="625010"/>
            <a:ext cx="438150" cy="323918"/>
          </a:xfrm>
          <a:prstGeom prst="rect">
            <a:avLst/>
          </a:prstGeom>
          <a:noFill/>
          <a:ln>
            <a:noFill/>
          </a:ln>
        </p:spPr>
      </p:pic>
      <p:sp>
        <p:nvSpPr>
          <p:cNvPr id="596" name="Google Shape;596;p81"/>
          <p:cNvSpPr/>
          <p:nvPr/>
        </p:nvSpPr>
        <p:spPr>
          <a:xfrm>
            <a:off x="5810250" y="3738796"/>
            <a:ext cx="3060600" cy="790800"/>
          </a:xfrm>
          <a:prstGeom prst="roundRect">
            <a:avLst>
              <a:gd fmla="val 0" name="adj"/>
            </a:avLst>
          </a:prstGeom>
          <a:solidFill>
            <a:srgbClr val="F2F2F2"/>
          </a:solidFill>
          <a:ln>
            <a:noFill/>
          </a:ln>
        </p:spPr>
        <p:txBody>
          <a:bodyPr anchorCtr="0" anchor="ctr" bIns="34275" lIns="432000" spcFirstLastPara="1" rIns="68575" wrap="square" tIns="34275">
            <a:noAutofit/>
          </a:bodyPr>
          <a:lstStyle/>
          <a:p>
            <a:pPr indent="0" lvl="0" marL="0" marR="0" rtl="0" algn="l">
              <a:spcBef>
                <a:spcPts val="0"/>
              </a:spcBef>
              <a:spcAft>
                <a:spcPts val="0"/>
              </a:spcAft>
              <a:buNone/>
            </a:pPr>
            <a:r>
              <a:rPr b="1" lang="en">
                <a:solidFill>
                  <a:srgbClr val="3F3F3F"/>
                </a:solidFill>
                <a:latin typeface="Calibri"/>
                <a:ea typeface="Calibri"/>
                <a:cs typeface="Calibri"/>
                <a:sym typeface="Calibri"/>
              </a:rPr>
              <a:t>Add/Update &amp; photos of Polling Booth</a:t>
            </a:r>
            <a:endParaRPr b="1" sz="1400">
              <a:solidFill>
                <a:srgbClr val="3F3F3F"/>
              </a:solidFill>
              <a:latin typeface="Calibri"/>
              <a:ea typeface="Calibri"/>
              <a:cs typeface="Calibri"/>
              <a:sym typeface="Calibri"/>
            </a:endParaRPr>
          </a:p>
        </p:txBody>
      </p:sp>
      <p:grpSp>
        <p:nvGrpSpPr>
          <p:cNvPr id="597" name="Google Shape;597;p81"/>
          <p:cNvGrpSpPr/>
          <p:nvPr/>
        </p:nvGrpSpPr>
        <p:grpSpPr>
          <a:xfrm>
            <a:off x="5607166" y="3929546"/>
            <a:ext cx="409285" cy="409285"/>
            <a:chOff x="5690576" y="2217890"/>
            <a:chExt cx="600300" cy="600300"/>
          </a:xfrm>
        </p:grpSpPr>
        <p:sp>
          <p:nvSpPr>
            <p:cNvPr id="598" name="Google Shape;598;p81"/>
            <p:cNvSpPr/>
            <p:nvPr/>
          </p:nvSpPr>
          <p:spPr>
            <a:xfrm>
              <a:off x="5690576" y="2217890"/>
              <a:ext cx="600300" cy="600300"/>
            </a:xfrm>
            <a:prstGeom prst="rect">
              <a:avLst/>
            </a:prstGeom>
            <a:gradFill>
              <a:gsLst>
                <a:gs pos="0">
                  <a:srgbClr val="7983D7"/>
                </a:gs>
                <a:gs pos="94000">
                  <a:srgbClr val="4757B8"/>
                </a:gs>
                <a:gs pos="100000">
                  <a:srgbClr val="4757B8"/>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99" name="Google Shape;599;p81"/>
            <p:cNvSpPr/>
            <p:nvPr/>
          </p:nvSpPr>
          <p:spPr>
            <a:xfrm>
              <a:off x="5699806" y="2217890"/>
              <a:ext cx="591000" cy="600300"/>
            </a:xfrm>
            <a:prstGeom prst="triangle">
              <a:avLst>
                <a:gd fmla="val 100000" name="adj"/>
              </a:avLst>
            </a:prstGeom>
            <a:solidFill>
              <a:schemeClr val="lt1">
                <a:alpha val="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600" name="Google Shape;600;p81"/>
          <p:cNvSpPr/>
          <p:nvPr/>
        </p:nvSpPr>
        <p:spPr>
          <a:xfrm>
            <a:off x="5728254" y="4022528"/>
            <a:ext cx="167278" cy="223366"/>
          </a:xfrm>
          <a:custGeom>
            <a:rect b="b" l="l" r="r" t="t"/>
            <a:pathLst>
              <a:path extrusionOk="0" h="96" w="72">
                <a:moveTo>
                  <a:pt x="71" y="25"/>
                </a:moveTo>
                <a:cubicBezTo>
                  <a:pt x="47" y="1"/>
                  <a:pt x="47" y="1"/>
                  <a:pt x="47" y="1"/>
                </a:cubicBezTo>
                <a:cubicBezTo>
                  <a:pt x="47" y="0"/>
                  <a:pt x="47" y="0"/>
                  <a:pt x="46" y="0"/>
                </a:cubicBezTo>
                <a:cubicBezTo>
                  <a:pt x="2" y="0"/>
                  <a:pt x="2" y="0"/>
                  <a:pt x="2" y="0"/>
                </a:cubicBezTo>
                <a:cubicBezTo>
                  <a:pt x="1" y="0"/>
                  <a:pt x="0" y="1"/>
                  <a:pt x="0" y="2"/>
                </a:cubicBezTo>
                <a:cubicBezTo>
                  <a:pt x="0" y="94"/>
                  <a:pt x="0" y="94"/>
                  <a:pt x="0" y="94"/>
                </a:cubicBezTo>
                <a:cubicBezTo>
                  <a:pt x="0" y="95"/>
                  <a:pt x="1" y="96"/>
                  <a:pt x="2" y="96"/>
                </a:cubicBezTo>
                <a:cubicBezTo>
                  <a:pt x="70" y="96"/>
                  <a:pt x="70" y="96"/>
                  <a:pt x="70" y="96"/>
                </a:cubicBezTo>
                <a:cubicBezTo>
                  <a:pt x="71" y="96"/>
                  <a:pt x="72" y="95"/>
                  <a:pt x="72" y="94"/>
                </a:cubicBezTo>
                <a:cubicBezTo>
                  <a:pt x="72" y="26"/>
                  <a:pt x="72" y="26"/>
                  <a:pt x="72" y="26"/>
                </a:cubicBezTo>
                <a:cubicBezTo>
                  <a:pt x="72" y="25"/>
                  <a:pt x="72" y="25"/>
                  <a:pt x="71" y="25"/>
                </a:cubicBezTo>
                <a:close/>
                <a:moveTo>
                  <a:pt x="24" y="38"/>
                </a:moveTo>
                <a:cubicBezTo>
                  <a:pt x="19" y="38"/>
                  <a:pt x="15" y="34"/>
                  <a:pt x="15" y="29"/>
                </a:cubicBezTo>
                <a:cubicBezTo>
                  <a:pt x="15" y="25"/>
                  <a:pt x="18" y="22"/>
                  <a:pt x="22" y="21"/>
                </a:cubicBezTo>
                <a:cubicBezTo>
                  <a:pt x="22" y="18"/>
                  <a:pt x="22" y="18"/>
                  <a:pt x="22" y="18"/>
                </a:cubicBezTo>
                <a:cubicBezTo>
                  <a:pt x="22" y="17"/>
                  <a:pt x="23" y="16"/>
                  <a:pt x="24" y="16"/>
                </a:cubicBezTo>
                <a:cubicBezTo>
                  <a:pt x="25" y="16"/>
                  <a:pt x="26" y="17"/>
                  <a:pt x="26" y="18"/>
                </a:cubicBezTo>
                <a:cubicBezTo>
                  <a:pt x="26" y="21"/>
                  <a:pt x="26" y="21"/>
                  <a:pt x="26" y="21"/>
                </a:cubicBezTo>
                <a:cubicBezTo>
                  <a:pt x="30" y="22"/>
                  <a:pt x="33" y="25"/>
                  <a:pt x="33" y="29"/>
                </a:cubicBezTo>
                <a:cubicBezTo>
                  <a:pt x="33" y="30"/>
                  <a:pt x="32" y="31"/>
                  <a:pt x="31" y="31"/>
                </a:cubicBezTo>
                <a:cubicBezTo>
                  <a:pt x="30" y="31"/>
                  <a:pt x="29" y="30"/>
                  <a:pt x="29" y="29"/>
                </a:cubicBezTo>
                <a:cubicBezTo>
                  <a:pt x="29" y="27"/>
                  <a:pt x="27" y="24"/>
                  <a:pt x="24" y="24"/>
                </a:cubicBezTo>
                <a:cubicBezTo>
                  <a:pt x="21" y="24"/>
                  <a:pt x="19" y="27"/>
                  <a:pt x="19" y="29"/>
                </a:cubicBezTo>
                <a:cubicBezTo>
                  <a:pt x="19" y="32"/>
                  <a:pt x="21" y="34"/>
                  <a:pt x="24" y="34"/>
                </a:cubicBezTo>
                <a:cubicBezTo>
                  <a:pt x="29" y="34"/>
                  <a:pt x="33" y="38"/>
                  <a:pt x="33" y="43"/>
                </a:cubicBezTo>
                <a:cubicBezTo>
                  <a:pt x="33" y="47"/>
                  <a:pt x="30" y="50"/>
                  <a:pt x="26" y="51"/>
                </a:cubicBezTo>
                <a:cubicBezTo>
                  <a:pt x="26" y="54"/>
                  <a:pt x="26" y="54"/>
                  <a:pt x="26" y="54"/>
                </a:cubicBezTo>
                <a:cubicBezTo>
                  <a:pt x="26" y="55"/>
                  <a:pt x="25" y="56"/>
                  <a:pt x="24" y="56"/>
                </a:cubicBezTo>
                <a:cubicBezTo>
                  <a:pt x="23" y="56"/>
                  <a:pt x="22" y="55"/>
                  <a:pt x="22" y="54"/>
                </a:cubicBezTo>
                <a:cubicBezTo>
                  <a:pt x="22" y="51"/>
                  <a:pt x="22" y="51"/>
                  <a:pt x="22" y="51"/>
                </a:cubicBezTo>
                <a:cubicBezTo>
                  <a:pt x="18" y="50"/>
                  <a:pt x="15" y="47"/>
                  <a:pt x="15" y="43"/>
                </a:cubicBezTo>
                <a:cubicBezTo>
                  <a:pt x="15" y="42"/>
                  <a:pt x="16" y="41"/>
                  <a:pt x="17" y="41"/>
                </a:cubicBezTo>
                <a:cubicBezTo>
                  <a:pt x="18" y="41"/>
                  <a:pt x="19" y="42"/>
                  <a:pt x="19" y="43"/>
                </a:cubicBezTo>
                <a:cubicBezTo>
                  <a:pt x="19" y="45"/>
                  <a:pt x="21" y="47"/>
                  <a:pt x="24" y="47"/>
                </a:cubicBezTo>
                <a:cubicBezTo>
                  <a:pt x="27" y="47"/>
                  <a:pt x="29" y="45"/>
                  <a:pt x="29" y="43"/>
                </a:cubicBezTo>
                <a:cubicBezTo>
                  <a:pt x="29" y="40"/>
                  <a:pt x="27" y="38"/>
                  <a:pt x="24" y="38"/>
                </a:cubicBezTo>
                <a:close/>
                <a:moveTo>
                  <a:pt x="58" y="84"/>
                </a:moveTo>
                <a:cubicBezTo>
                  <a:pt x="14" y="84"/>
                  <a:pt x="14" y="84"/>
                  <a:pt x="14" y="84"/>
                </a:cubicBezTo>
                <a:cubicBezTo>
                  <a:pt x="13" y="84"/>
                  <a:pt x="12" y="83"/>
                  <a:pt x="12" y="82"/>
                </a:cubicBezTo>
                <a:cubicBezTo>
                  <a:pt x="12" y="81"/>
                  <a:pt x="13" y="80"/>
                  <a:pt x="14" y="80"/>
                </a:cubicBezTo>
                <a:cubicBezTo>
                  <a:pt x="58" y="80"/>
                  <a:pt x="58" y="80"/>
                  <a:pt x="58" y="80"/>
                </a:cubicBezTo>
                <a:cubicBezTo>
                  <a:pt x="59" y="80"/>
                  <a:pt x="60" y="81"/>
                  <a:pt x="60" y="82"/>
                </a:cubicBezTo>
                <a:cubicBezTo>
                  <a:pt x="60" y="83"/>
                  <a:pt x="59" y="84"/>
                  <a:pt x="58" y="84"/>
                </a:cubicBezTo>
                <a:close/>
                <a:moveTo>
                  <a:pt x="58" y="76"/>
                </a:moveTo>
                <a:cubicBezTo>
                  <a:pt x="14" y="76"/>
                  <a:pt x="14" y="76"/>
                  <a:pt x="14" y="76"/>
                </a:cubicBezTo>
                <a:cubicBezTo>
                  <a:pt x="13" y="76"/>
                  <a:pt x="12" y="75"/>
                  <a:pt x="12" y="74"/>
                </a:cubicBezTo>
                <a:cubicBezTo>
                  <a:pt x="12" y="73"/>
                  <a:pt x="13" y="72"/>
                  <a:pt x="14" y="72"/>
                </a:cubicBezTo>
                <a:cubicBezTo>
                  <a:pt x="58" y="72"/>
                  <a:pt x="58" y="72"/>
                  <a:pt x="58" y="72"/>
                </a:cubicBezTo>
                <a:cubicBezTo>
                  <a:pt x="59" y="72"/>
                  <a:pt x="60" y="73"/>
                  <a:pt x="60" y="74"/>
                </a:cubicBezTo>
                <a:cubicBezTo>
                  <a:pt x="60" y="75"/>
                  <a:pt x="59" y="76"/>
                  <a:pt x="58" y="76"/>
                </a:cubicBezTo>
                <a:close/>
                <a:moveTo>
                  <a:pt x="58" y="68"/>
                </a:moveTo>
                <a:cubicBezTo>
                  <a:pt x="14" y="68"/>
                  <a:pt x="14" y="68"/>
                  <a:pt x="14" y="68"/>
                </a:cubicBezTo>
                <a:cubicBezTo>
                  <a:pt x="13" y="68"/>
                  <a:pt x="12" y="67"/>
                  <a:pt x="12" y="66"/>
                </a:cubicBezTo>
                <a:cubicBezTo>
                  <a:pt x="12" y="65"/>
                  <a:pt x="13" y="64"/>
                  <a:pt x="14" y="64"/>
                </a:cubicBezTo>
                <a:cubicBezTo>
                  <a:pt x="58" y="64"/>
                  <a:pt x="58" y="64"/>
                  <a:pt x="58" y="64"/>
                </a:cubicBezTo>
                <a:cubicBezTo>
                  <a:pt x="59" y="64"/>
                  <a:pt x="60" y="65"/>
                  <a:pt x="60" y="66"/>
                </a:cubicBezTo>
                <a:cubicBezTo>
                  <a:pt x="60" y="67"/>
                  <a:pt x="59" y="68"/>
                  <a:pt x="58" y="68"/>
                </a:cubicBezTo>
                <a:close/>
                <a:moveTo>
                  <a:pt x="58" y="60"/>
                </a:moveTo>
                <a:cubicBezTo>
                  <a:pt x="38" y="60"/>
                  <a:pt x="38" y="60"/>
                  <a:pt x="38" y="60"/>
                </a:cubicBezTo>
                <a:cubicBezTo>
                  <a:pt x="37" y="60"/>
                  <a:pt x="36" y="59"/>
                  <a:pt x="36" y="58"/>
                </a:cubicBezTo>
                <a:cubicBezTo>
                  <a:pt x="36" y="57"/>
                  <a:pt x="37" y="56"/>
                  <a:pt x="38" y="56"/>
                </a:cubicBezTo>
                <a:cubicBezTo>
                  <a:pt x="58" y="56"/>
                  <a:pt x="58" y="56"/>
                  <a:pt x="58" y="56"/>
                </a:cubicBezTo>
                <a:cubicBezTo>
                  <a:pt x="59" y="56"/>
                  <a:pt x="60" y="57"/>
                  <a:pt x="60" y="58"/>
                </a:cubicBezTo>
                <a:cubicBezTo>
                  <a:pt x="60" y="59"/>
                  <a:pt x="59" y="60"/>
                  <a:pt x="58" y="60"/>
                </a:cubicBezTo>
                <a:close/>
                <a:moveTo>
                  <a:pt x="58" y="52"/>
                </a:moveTo>
                <a:cubicBezTo>
                  <a:pt x="46" y="52"/>
                  <a:pt x="46" y="52"/>
                  <a:pt x="46" y="52"/>
                </a:cubicBezTo>
                <a:cubicBezTo>
                  <a:pt x="45" y="52"/>
                  <a:pt x="44" y="51"/>
                  <a:pt x="44" y="50"/>
                </a:cubicBezTo>
                <a:cubicBezTo>
                  <a:pt x="44" y="49"/>
                  <a:pt x="45" y="48"/>
                  <a:pt x="46" y="48"/>
                </a:cubicBezTo>
                <a:cubicBezTo>
                  <a:pt x="58" y="48"/>
                  <a:pt x="58" y="48"/>
                  <a:pt x="58" y="48"/>
                </a:cubicBezTo>
                <a:cubicBezTo>
                  <a:pt x="59" y="48"/>
                  <a:pt x="60" y="49"/>
                  <a:pt x="60" y="50"/>
                </a:cubicBezTo>
                <a:cubicBezTo>
                  <a:pt x="60" y="51"/>
                  <a:pt x="59" y="52"/>
                  <a:pt x="58" y="52"/>
                </a:cubicBezTo>
                <a:close/>
                <a:moveTo>
                  <a:pt x="58" y="44"/>
                </a:moveTo>
                <a:cubicBezTo>
                  <a:pt x="46" y="44"/>
                  <a:pt x="46" y="44"/>
                  <a:pt x="46" y="44"/>
                </a:cubicBezTo>
                <a:cubicBezTo>
                  <a:pt x="45" y="44"/>
                  <a:pt x="44" y="43"/>
                  <a:pt x="44" y="42"/>
                </a:cubicBezTo>
                <a:cubicBezTo>
                  <a:pt x="44" y="41"/>
                  <a:pt x="45" y="40"/>
                  <a:pt x="46" y="40"/>
                </a:cubicBezTo>
                <a:cubicBezTo>
                  <a:pt x="58" y="40"/>
                  <a:pt x="58" y="40"/>
                  <a:pt x="58" y="40"/>
                </a:cubicBezTo>
                <a:cubicBezTo>
                  <a:pt x="59" y="40"/>
                  <a:pt x="60" y="41"/>
                  <a:pt x="60" y="42"/>
                </a:cubicBezTo>
                <a:cubicBezTo>
                  <a:pt x="60" y="43"/>
                  <a:pt x="59" y="44"/>
                  <a:pt x="58" y="44"/>
                </a:cubicBezTo>
                <a:close/>
                <a:moveTo>
                  <a:pt x="58" y="28"/>
                </a:moveTo>
                <a:cubicBezTo>
                  <a:pt x="58" y="28"/>
                  <a:pt x="58" y="28"/>
                  <a:pt x="58" y="28"/>
                </a:cubicBezTo>
                <a:cubicBezTo>
                  <a:pt x="57" y="28"/>
                  <a:pt x="57" y="28"/>
                  <a:pt x="57" y="28"/>
                </a:cubicBezTo>
                <a:cubicBezTo>
                  <a:pt x="46" y="28"/>
                  <a:pt x="46" y="28"/>
                  <a:pt x="46" y="28"/>
                </a:cubicBezTo>
                <a:cubicBezTo>
                  <a:pt x="45" y="28"/>
                  <a:pt x="44" y="27"/>
                  <a:pt x="44" y="26"/>
                </a:cubicBezTo>
                <a:cubicBezTo>
                  <a:pt x="44" y="15"/>
                  <a:pt x="44" y="15"/>
                  <a:pt x="44" y="15"/>
                </a:cubicBezTo>
                <a:cubicBezTo>
                  <a:pt x="44" y="14"/>
                  <a:pt x="44" y="14"/>
                  <a:pt x="44" y="14"/>
                </a:cubicBezTo>
                <a:cubicBezTo>
                  <a:pt x="44" y="3"/>
                  <a:pt x="44" y="3"/>
                  <a:pt x="44" y="3"/>
                </a:cubicBezTo>
                <a:cubicBezTo>
                  <a:pt x="69" y="28"/>
                  <a:pt x="69" y="28"/>
                  <a:pt x="69" y="28"/>
                </a:cubicBezTo>
                <a:lnTo>
                  <a:pt x="58" y="28"/>
                </a:lnTo>
                <a:close/>
              </a:path>
            </a:pathLst>
          </a:custGeom>
          <a:solidFill>
            <a:schemeClr val="lt1"/>
          </a:solidFill>
          <a:ln>
            <a:noFill/>
          </a:ln>
          <a:effectLst>
            <a:outerShdw blurRad="25400" rotWithShape="0" algn="tl" dir="2700000" dist="12700">
              <a:srgbClr val="000000">
                <a:alpha val="20000"/>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C:\Users\Admin\OneDrive\Desktop\Picture1.png" id="601" name="Google Shape;601;p81"/>
          <p:cNvPicPr preferRelativeResize="0"/>
          <p:nvPr/>
        </p:nvPicPr>
        <p:blipFill rotWithShape="1">
          <a:blip r:embed="rId7">
            <a:alphaModFix/>
          </a:blip>
          <a:srcRect b="0" l="0" r="0" t="0"/>
          <a:stretch/>
        </p:blipFill>
        <p:spPr>
          <a:xfrm>
            <a:off x="7379494" y="4520803"/>
            <a:ext cx="1764506" cy="7310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82"/>
          <p:cNvPicPr preferRelativeResize="0"/>
          <p:nvPr/>
        </p:nvPicPr>
        <p:blipFill>
          <a:blip r:embed="rId3">
            <a:alphaModFix/>
          </a:blip>
          <a:stretch>
            <a:fillRect/>
          </a:stretch>
        </p:blipFill>
        <p:spPr>
          <a:xfrm>
            <a:off x="1200" y="0"/>
            <a:ext cx="9144000" cy="5143500"/>
          </a:xfrm>
          <a:prstGeom prst="rect">
            <a:avLst/>
          </a:prstGeom>
          <a:noFill/>
          <a:ln>
            <a:noFill/>
          </a:ln>
        </p:spPr>
      </p:pic>
      <p:sp>
        <p:nvSpPr>
          <p:cNvPr id="608" name="Google Shape;608;p82"/>
          <p:cNvSpPr/>
          <p:nvPr/>
        </p:nvSpPr>
        <p:spPr>
          <a:xfrm>
            <a:off x="0" y="0"/>
            <a:ext cx="9144000" cy="5143500"/>
          </a:xfrm>
          <a:prstGeom prst="rect">
            <a:avLst/>
          </a:prstGeom>
          <a:gradFill>
            <a:gsLst>
              <a:gs pos="0">
                <a:srgbClr val="2F2F37">
                  <a:alpha val="43529"/>
                </a:srgbClr>
              </a:gs>
              <a:gs pos="94000">
                <a:srgbClr val="1E1E24">
                  <a:alpha val="84313"/>
                </a:srgbClr>
              </a:gs>
              <a:gs pos="100000">
                <a:srgbClr val="1E1E24">
                  <a:alpha val="84313"/>
                </a:srgbClr>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09" name="Google Shape;609;p82"/>
          <p:cNvPicPr preferRelativeResize="0"/>
          <p:nvPr/>
        </p:nvPicPr>
        <p:blipFill>
          <a:blip r:embed="rId4">
            <a:alphaModFix/>
          </a:blip>
          <a:stretch>
            <a:fillRect/>
          </a:stretch>
        </p:blipFill>
        <p:spPr>
          <a:xfrm>
            <a:off x="5039025" y="358075"/>
            <a:ext cx="1928799" cy="4162726"/>
          </a:xfrm>
          <a:prstGeom prst="rect">
            <a:avLst/>
          </a:prstGeom>
          <a:noFill/>
          <a:ln>
            <a:noFill/>
          </a:ln>
        </p:spPr>
      </p:pic>
      <p:pic>
        <p:nvPicPr>
          <p:cNvPr id="610" name="Google Shape;610;p82"/>
          <p:cNvPicPr preferRelativeResize="0"/>
          <p:nvPr/>
        </p:nvPicPr>
        <p:blipFill rotWithShape="1">
          <a:blip r:embed="rId5">
            <a:alphaModFix/>
          </a:blip>
          <a:srcRect b="0" l="0" r="0" t="0"/>
          <a:stretch/>
        </p:blipFill>
        <p:spPr>
          <a:xfrm>
            <a:off x="4492525" y="218744"/>
            <a:ext cx="3009260" cy="4587631"/>
          </a:xfrm>
          <a:prstGeom prst="rect">
            <a:avLst/>
          </a:prstGeom>
          <a:noFill/>
          <a:ln>
            <a:noFill/>
          </a:ln>
        </p:spPr>
      </p:pic>
      <p:pic>
        <p:nvPicPr>
          <p:cNvPr descr="C:\Users\Admin\OneDrive\Desktop\Picture1.png" id="611" name="Google Shape;611;p82"/>
          <p:cNvPicPr preferRelativeResize="0"/>
          <p:nvPr/>
        </p:nvPicPr>
        <p:blipFill rotWithShape="1">
          <a:blip r:embed="rId6">
            <a:alphaModFix/>
          </a:blip>
          <a:srcRect b="0" l="0" r="0" t="0"/>
          <a:stretch/>
        </p:blipFill>
        <p:spPr>
          <a:xfrm>
            <a:off x="7379494" y="4520803"/>
            <a:ext cx="1764506" cy="731044"/>
          </a:xfrm>
          <a:prstGeom prst="rect">
            <a:avLst/>
          </a:prstGeom>
          <a:noFill/>
          <a:ln>
            <a:noFill/>
          </a:ln>
        </p:spPr>
      </p:pic>
      <p:sp>
        <p:nvSpPr>
          <p:cNvPr id="612" name="Google Shape;612;p82"/>
          <p:cNvSpPr txBox="1"/>
          <p:nvPr/>
        </p:nvSpPr>
        <p:spPr>
          <a:xfrm>
            <a:off x="125025" y="3019425"/>
            <a:ext cx="3507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lt1"/>
                </a:solidFill>
                <a:latin typeface="Cambria"/>
                <a:ea typeface="Cambria"/>
                <a:cs typeface="Cambria"/>
                <a:sym typeface="Cambria"/>
              </a:rPr>
              <a:t>Purpose </a:t>
            </a:r>
            <a:endParaRPr b="1" sz="2500">
              <a:solidFill>
                <a:schemeClr val="lt1"/>
              </a:solidFill>
              <a:latin typeface="Cambria"/>
              <a:ea typeface="Cambria"/>
              <a:cs typeface="Cambria"/>
              <a:sym typeface="Cambria"/>
            </a:endParaRPr>
          </a:p>
          <a:p>
            <a:pPr indent="0" lvl="0" marL="0" rtl="0" algn="l">
              <a:spcBef>
                <a:spcPts val="0"/>
              </a:spcBef>
              <a:spcAft>
                <a:spcPts val="0"/>
              </a:spcAft>
              <a:buNone/>
            </a:pPr>
            <a:r>
              <a:rPr b="1" lang="en" sz="2500">
                <a:solidFill>
                  <a:schemeClr val="lt1"/>
                </a:solidFill>
                <a:latin typeface="Cambria"/>
                <a:ea typeface="Cambria"/>
                <a:cs typeface="Cambria"/>
                <a:sym typeface="Cambria"/>
              </a:rPr>
              <a:t>to launch PwD App</a:t>
            </a:r>
            <a:endParaRPr b="1" sz="2500">
              <a:solidFill>
                <a:schemeClr val="lt1"/>
              </a:solidFill>
              <a:latin typeface="Cambria"/>
              <a:ea typeface="Cambria"/>
              <a:cs typeface="Cambria"/>
              <a:sym typeface="Cambria"/>
            </a:endParaRPr>
          </a:p>
        </p:txBody>
      </p:sp>
      <p:sp>
        <p:nvSpPr>
          <p:cNvPr id="613" name="Google Shape;613;p82"/>
          <p:cNvSpPr txBox="1"/>
          <p:nvPr/>
        </p:nvSpPr>
        <p:spPr>
          <a:xfrm>
            <a:off x="125025" y="3946600"/>
            <a:ext cx="3219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Calibri"/>
                <a:ea typeface="Calibri"/>
                <a:cs typeface="Calibri"/>
                <a:sym typeface="Calibri"/>
              </a:rPr>
              <a:t>Customized electoral service to provide doorstep facility for the people with disability.</a:t>
            </a:r>
            <a:endParaRPr sz="1600">
              <a:solidFill>
                <a:schemeClr val="lt1"/>
              </a:solidFill>
              <a:latin typeface="Calibri"/>
              <a:ea typeface="Calibri"/>
              <a:cs typeface="Calibri"/>
              <a:sym typeface="Calibri"/>
            </a:endParaRPr>
          </a:p>
        </p:txBody>
      </p:sp>
      <p:pic>
        <p:nvPicPr>
          <p:cNvPr id="614" name="Google Shape;614;p82"/>
          <p:cNvPicPr preferRelativeResize="0"/>
          <p:nvPr/>
        </p:nvPicPr>
        <p:blipFill>
          <a:blip r:embed="rId7">
            <a:alphaModFix/>
          </a:blip>
          <a:stretch>
            <a:fillRect/>
          </a:stretch>
        </p:blipFill>
        <p:spPr>
          <a:xfrm>
            <a:off x="6671675" y="305400"/>
            <a:ext cx="1967801" cy="4215402"/>
          </a:xfrm>
          <a:prstGeom prst="rect">
            <a:avLst/>
          </a:prstGeom>
          <a:noFill/>
          <a:ln>
            <a:noFill/>
          </a:ln>
        </p:spPr>
      </p:pic>
      <p:pic>
        <p:nvPicPr>
          <p:cNvPr id="615" name="Google Shape;615;p82"/>
          <p:cNvPicPr preferRelativeResize="0"/>
          <p:nvPr/>
        </p:nvPicPr>
        <p:blipFill rotWithShape="1">
          <a:blip r:embed="rId5">
            <a:alphaModFix/>
          </a:blip>
          <a:srcRect b="0" l="0" r="0" t="0"/>
          <a:stretch/>
        </p:blipFill>
        <p:spPr>
          <a:xfrm>
            <a:off x="6134740" y="208950"/>
            <a:ext cx="3009260" cy="4587631"/>
          </a:xfrm>
          <a:prstGeom prst="rect">
            <a:avLst/>
          </a:prstGeom>
          <a:noFill/>
          <a:ln>
            <a:noFill/>
          </a:ln>
        </p:spPr>
      </p:pic>
      <p:sp>
        <p:nvSpPr>
          <p:cNvPr id="616" name="Google Shape;616;p82"/>
          <p:cNvSpPr txBox="1"/>
          <p:nvPr/>
        </p:nvSpPr>
        <p:spPr>
          <a:xfrm>
            <a:off x="0" y="128300"/>
            <a:ext cx="5087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solidFill>
                  <a:schemeClr val="lt2"/>
                </a:solidFill>
                <a:latin typeface="Georgia"/>
                <a:ea typeface="Georgia"/>
                <a:cs typeface="Georgia"/>
                <a:sym typeface="Georgia"/>
              </a:rPr>
              <a:t>PwD App</a:t>
            </a:r>
            <a:endParaRPr sz="4000">
              <a:solidFill>
                <a:schemeClr val="lt2"/>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descr="A picture containing person, indoor, table, person&#10;&#10;Description automatically generated" id="622" name="Google Shape;622;p83"/>
          <p:cNvPicPr preferRelativeResize="0"/>
          <p:nvPr/>
        </p:nvPicPr>
        <p:blipFill rotWithShape="1">
          <a:blip r:embed="rId3">
            <a:alphaModFix/>
          </a:blip>
          <a:srcRect b="0" l="0" r="0" t="0"/>
          <a:stretch/>
        </p:blipFill>
        <p:spPr>
          <a:xfrm>
            <a:off x="1" y="0"/>
            <a:ext cx="4256931" cy="4714875"/>
          </a:xfrm>
          <a:prstGeom prst="rect">
            <a:avLst/>
          </a:prstGeom>
          <a:noFill/>
          <a:ln>
            <a:noFill/>
          </a:ln>
        </p:spPr>
      </p:pic>
      <p:sp>
        <p:nvSpPr>
          <p:cNvPr id="623" name="Google Shape;623;p83"/>
          <p:cNvSpPr/>
          <p:nvPr/>
        </p:nvSpPr>
        <p:spPr>
          <a:xfrm>
            <a:off x="1" y="0"/>
            <a:ext cx="4272000" cy="4714800"/>
          </a:xfrm>
          <a:prstGeom prst="rect">
            <a:avLst/>
          </a:prstGeom>
          <a:gradFill>
            <a:gsLst>
              <a:gs pos="0">
                <a:srgbClr val="2F2F37">
                  <a:alpha val="89803"/>
                </a:srgbClr>
              </a:gs>
              <a:gs pos="94000">
                <a:srgbClr val="1E1E24">
                  <a:alpha val="84705"/>
                </a:srgbClr>
              </a:gs>
              <a:gs pos="100000">
                <a:srgbClr val="1E1E24">
                  <a:alpha val="84705"/>
                </a:srgbClr>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624" name="Google Shape;624;p83"/>
          <p:cNvPicPr preferRelativeResize="0"/>
          <p:nvPr/>
        </p:nvPicPr>
        <p:blipFill>
          <a:blip r:embed="rId4">
            <a:alphaModFix/>
          </a:blip>
          <a:stretch>
            <a:fillRect/>
          </a:stretch>
        </p:blipFill>
        <p:spPr>
          <a:xfrm>
            <a:off x="3385847" y="599461"/>
            <a:ext cx="1764500" cy="3759488"/>
          </a:xfrm>
          <a:prstGeom prst="rect">
            <a:avLst/>
          </a:prstGeom>
          <a:noFill/>
          <a:ln>
            <a:noFill/>
          </a:ln>
        </p:spPr>
      </p:pic>
      <p:pic>
        <p:nvPicPr>
          <p:cNvPr id="625" name="Google Shape;625;p83"/>
          <p:cNvPicPr preferRelativeResize="0"/>
          <p:nvPr/>
        </p:nvPicPr>
        <p:blipFill rotWithShape="1">
          <a:blip r:embed="rId5">
            <a:alphaModFix/>
          </a:blip>
          <a:srcRect b="0" l="0" r="0" t="0"/>
          <a:stretch/>
        </p:blipFill>
        <p:spPr>
          <a:xfrm>
            <a:off x="2919345" y="515232"/>
            <a:ext cx="2680671" cy="4055889"/>
          </a:xfrm>
          <a:prstGeom prst="rect">
            <a:avLst/>
          </a:prstGeom>
          <a:noFill/>
          <a:ln>
            <a:noFill/>
          </a:ln>
        </p:spPr>
      </p:pic>
      <p:cxnSp>
        <p:nvCxnSpPr>
          <p:cNvPr id="626" name="Google Shape;626;p83"/>
          <p:cNvCxnSpPr/>
          <p:nvPr/>
        </p:nvCxnSpPr>
        <p:spPr>
          <a:xfrm>
            <a:off x="865262" y="4863247"/>
            <a:ext cx="0" cy="171600"/>
          </a:xfrm>
          <a:prstGeom prst="straightConnector1">
            <a:avLst/>
          </a:prstGeom>
          <a:noFill/>
          <a:ln cap="flat" cmpd="sng" w="9525">
            <a:solidFill>
              <a:srgbClr val="B3C5C5"/>
            </a:solidFill>
            <a:prstDash val="solid"/>
            <a:miter lim="800000"/>
            <a:headEnd len="sm" w="sm" type="none"/>
            <a:tailEnd len="sm" w="sm" type="none"/>
          </a:ln>
        </p:spPr>
      </p:cxnSp>
      <p:sp>
        <p:nvSpPr>
          <p:cNvPr id="627" name="Google Shape;627;p83"/>
          <p:cNvSpPr txBox="1"/>
          <p:nvPr/>
        </p:nvSpPr>
        <p:spPr>
          <a:xfrm>
            <a:off x="406458" y="529041"/>
            <a:ext cx="2625000" cy="9192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3300"/>
              <a:buFont typeface="Quattrocento Sans"/>
              <a:buNone/>
            </a:pPr>
            <a:r>
              <a:rPr lang="en" sz="3300">
                <a:solidFill>
                  <a:schemeClr val="lt1"/>
                </a:solidFill>
                <a:latin typeface="Quattrocento Sans"/>
                <a:ea typeface="Quattrocento Sans"/>
                <a:cs typeface="Quattrocento Sans"/>
                <a:sym typeface="Quattrocento Sans"/>
              </a:rPr>
              <a:t>Features</a:t>
            </a:r>
            <a:endParaRPr b="0" sz="3300" u="none">
              <a:solidFill>
                <a:schemeClr val="lt1"/>
              </a:solidFill>
              <a:latin typeface="Quattrocento Sans"/>
              <a:ea typeface="Quattrocento Sans"/>
              <a:cs typeface="Quattrocento Sans"/>
              <a:sym typeface="Quattrocento Sans"/>
            </a:endParaRPr>
          </a:p>
        </p:txBody>
      </p:sp>
      <p:grpSp>
        <p:nvGrpSpPr>
          <p:cNvPr id="628" name="Google Shape;628;p83"/>
          <p:cNvGrpSpPr/>
          <p:nvPr/>
        </p:nvGrpSpPr>
        <p:grpSpPr>
          <a:xfrm>
            <a:off x="421629" y="369468"/>
            <a:ext cx="466784" cy="99000"/>
            <a:chOff x="692712" y="619597"/>
            <a:chExt cx="622378" cy="132000"/>
          </a:xfrm>
        </p:grpSpPr>
        <p:sp>
          <p:nvSpPr>
            <p:cNvPr id="629" name="Google Shape;629;p83"/>
            <p:cNvSpPr/>
            <p:nvPr/>
          </p:nvSpPr>
          <p:spPr>
            <a:xfrm>
              <a:off x="692712" y="619597"/>
              <a:ext cx="132000" cy="132000"/>
            </a:xfrm>
            <a:prstGeom prst="ellipse">
              <a:avLst/>
            </a:prstGeom>
            <a:solidFill>
              <a:srgbClr val="7983D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30" name="Google Shape;630;p83"/>
            <p:cNvSpPr/>
            <p:nvPr/>
          </p:nvSpPr>
          <p:spPr>
            <a:xfrm>
              <a:off x="937901" y="619597"/>
              <a:ext cx="132000" cy="132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31" name="Google Shape;631;p83"/>
            <p:cNvSpPr/>
            <p:nvPr/>
          </p:nvSpPr>
          <p:spPr>
            <a:xfrm>
              <a:off x="1183090" y="619597"/>
              <a:ext cx="132000" cy="132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632" name="Google Shape;632;p83"/>
          <p:cNvSpPr txBox="1"/>
          <p:nvPr/>
        </p:nvSpPr>
        <p:spPr>
          <a:xfrm>
            <a:off x="5492950" y="1168303"/>
            <a:ext cx="3592500" cy="2401200"/>
          </a:xfrm>
          <a:prstGeom prst="rect">
            <a:avLst/>
          </a:prstGeom>
          <a:noFill/>
          <a:ln>
            <a:noFill/>
          </a:ln>
        </p:spPr>
        <p:txBody>
          <a:bodyPr anchorCtr="0" anchor="t" bIns="91425" lIns="91425" spcFirstLastPara="1" rIns="91425" wrap="square" tIns="91425">
            <a:spAutoFit/>
          </a:bodyPr>
          <a:lstStyle/>
          <a:p>
            <a:pPr indent="-330200" lvl="0" marL="457200" rtl="0" algn="l">
              <a:lnSpc>
                <a:spcPct val="200000"/>
              </a:lnSpc>
              <a:spcBef>
                <a:spcPts val="0"/>
              </a:spcBef>
              <a:spcAft>
                <a:spcPts val="0"/>
              </a:spcAft>
              <a:buClr>
                <a:srgbClr val="233A44"/>
              </a:buClr>
              <a:buSzPts val="1600"/>
              <a:buFont typeface="Calibri"/>
              <a:buChar char="❏"/>
            </a:pPr>
            <a:r>
              <a:rPr lang="en" sz="1600">
                <a:solidFill>
                  <a:srgbClr val="233A44"/>
                </a:solidFill>
                <a:latin typeface="Calibri"/>
                <a:ea typeface="Calibri"/>
                <a:cs typeface="Calibri"/>
                <a:sym typeface="Calibri"/>
              </a:rPr>
              <a:t>Marking as PwD</a:t>
            </a:r>
            <a:endParaRPr sz="1600">
              <a:solidFill>
                <a:srgbClr val="233A44"/>
              </a:solidFill>
              <a:latin typeface="Calibri"/>
              <a:ea typeface="Calibri"/>
              <a:cs typeface="Calibri"/>
              <a:sym typeface="Calibri"/>
            </a:endParaRPr>
          </a:p>
          <a:p>
            <a:pPr indent="-330200" lvl="0" marL="457200" rtl="0" algn="l">
              <a:lnSpc>
                <a:spcPct val="200000"/>
              </a:lnSpc>
              <a:spcBef>
                <a:spcPts val="0"/>
              </a:spcBef>
              <a:spcAft>
                <a:spcPts val="0"/>
              </a:spcAft>
              <a:buClr>
                <a:srgbClr val="233A44"/>
              </a:buClr>
              <a:buSzPts val="1600"/>
              <a:buFont typeface="Calibri"/>
              <a:buChar char="❏"/>
            </a:pPr>
            <a:r>
              <a:rPr lang="en" sz="1600">
                <a:solidFill>
                  <a:srgbClr val="233A44"/>
                </a:solidFill>
                <a:latin typeface="Calibri"/>
                <a:ea typeface="Calibri"/>
                <a:cs typeface="Calibri"/>
                <a:sym typeface="Calibri"/>
              </a:rPr>
              <a:t>New Registration</a:t>
            </a:r>
            <a:endParaRPr sz="1600">
              <a:solidFill>
                <a:srgbClr val="233A44"/>
              </a:solidFill>
              <a:latin typeface="Calibri"/>
              <a:ea typeface="Calibri"/>
              <a:cs typeface="Calibri"/>
              <a:sym typeface="Calibri"/>
            </a:endParaRPr>
          </a:p>
          <a:p>
            <a:pPr indent="-330200" lvl="0" marL="457200" rtl="0" algn="l">
              <a:lnSpc>
                <a:spcPct val="200000"/>
              </a:lnSpc>
              <a:spcBef>
                <a:spcPts val="0"/>
              </a:spcBef>
              <a:spcAft>
                <a:spcPts val="0"/>
              </a:spcAft>
              <a:buClr>
                <a:srgbClr val="233A44"/>
              </a:buClr>
              <a:buSzPts val="1600"/>
              <a:buFont typeface="Calibri"/>
              <a:buChar char="❏"/>
            </a:pPr>
            <a:r>
              <a:rPr lang="en" sz="1600">
                <a:solidFill>
                  <a:srgbClr val="233A44"/>
                </a:solidFill>
                <a:latin typeface="Calibri"/>
                <a:ea typeface="Calibri"/>
                <a:cs typeface="Calibri"/>
                <a:sym typeface="Calibri"/>
              </a:rPr>
              <a:t>Request for Transfer</a:t>
            </a:r>
            <a:endParaRPr sz="1600">
              <a:solidFill>
                <a:srgbClr val="233A44"/>
              </a:solidFill>
              <a:latin typeface="Calibri"/>
              <a:ea typeface="Calibri"/>
              <a:cs typeface="Calibri"/>
              <a:sym typeface="Calibri"/>
            </a:endParaRPr>
          </a:p>
          <a:p>
            <a:pPr indent="-330200" lvl="0" marL="457200" rtl="0" algn="l">
              <a:lnSpc>
                <a:spcPct val="200000"/>
              </a:lnSpc>
              <a:spcBef>
                <a:spcPts val="0"/>
              </a:spcBef>
              <a:spcAft>
                <a:spcPts val="0"/>
              </a:spcAft>
              <a:buClr>
                <a:srgbClr val="233A44"/>
              </a:buClr>
              <a:buSzPts val="1600"/>
              <a:buFont typeface="Calibri"/>
              <a:buChar char="❏"/>
            </a:pPr>
            <a:r>
              <a:rPr lang="en" sz="1600">
                <a:solidFill>
                  <a:srgbClr val="233A44"/>
                </a:solidFill>
                <a:latin typeface="Calibri"/>
                <a:ea typeface="Calibri"/>
                <a:cs typeface="Calibri"/>
                <a:sym typeface="Calibri"/>
              </a:rPr>
              <a:t>Request for Correction / Deletion</a:t>
            </a:r>
            <a:endParaRPr sz="1600">
              <a:solidFill>
                <a:srgbClr val="233A44"/>
              </a:solidFill>
              <a:latin typeface="Calibri"/>
              <a:ea typeface="Calibri"/>
              <a:cs typeface="Calibri"/>
              <a:sym typeface="Calibri"/>
            </a:endParaRPr>
          </a:p>
          <a:p>
            <a:pPr indent="-330200" lvl="0" marL="457200" rtl="0" algn="l">
              <a:lnSpc>
                <a:spcPct val="200000"/>
              </a:lnSpc>
              <a:spcBef>
                <a:spcPts val="0"/>
              </a:spcBef>
              <a:spcAft>
                <a:spcPts val="0"/>
              </a:spcAft>
              <a:buClr>
                <a:srgbClr val="233A44"/>
              </a:buClr>
              <a:buSzPts val="1600"/>
              <a:buFont typeface="Calibri"/>
              <a:buChar char="❏"/>
            </a:pPr>
            <a:r>
              <a:rPr lang="en" sz="1600">
                <a:solidFill>
                  <a:srgbClr val="233A44"/>
                </a:solidFill>
                <a:latin typeface="Calibri"/>
                <a:ea typeface="Calibri"/>
                <a:cs typeface="Calibri"/>
                <a:sym typeface="Calibri"/>
              </a:rPr>
              <a:t>Request for wheelChair</a:t>
            </a:r>
            <a:endParaRPr sz="1600">
              <a:latin typeface="Calibri"/>
              <a:ea typeface="Calibri"/>
              <a:cs typeface="Calibri"/>
              <a:sym typeface="Calibri"/>
            </a:endParaRPr>
          </a:p>
        </p:txBody>
      </p:sp>
      <p:sp>
        <p:nvSpPr>
          <p:cNvPr id="633" name="Google Shape;633;p83"/>
          <p:cNvSpPr txBox="1"/>
          <p:nvPr/>
        </p:nvSpPr>
        <p:spPr>
          <a:xfrm>
            <a:off x="450068" y="1160266"/>
            <a:ext cx="2816400" cy="2893800"/>
          </a:xfrm>
          <a:prstGeom prst="rect">
            <a:avLst/>
          </a:prstGeom>
          <a:noFill/>
          <a:ln>
            <a:noFill/>
          </a:ln>
        </p:spPr>
        <p:txBody>
          <a:bodyPr anchorCtr="0" anchor="t" bIns="91425" lIns="91425" spcFirstLastPara="1" rIns="91425" wrap="square" tIns="91425">
            <a:spAutoFit/>
          </a:bodyPr>
          <a:lstStyle/>
          <a:p>
            <a:pPr indent="-330200" lvl="0" marL="457200" rtl="0" algn="l">
              <a:lnSpc>
                <a:spcPct val="200000"/>
              </a:lnSpc>
              <a:spcBef>
                <a:spcPts val="0"/>
              </a:spcBef>
              <a:spcAft>
                <a:spcPts val="0"/>
              </a:spcAft>
              <a:buClr>
                <a:schemeClr val="lt1"/>
              </a:buClr>
              <a:buSzPts val="1600"/>
              <a:buFont typeface="Calibri"/>
              <a:buChar char="❏"/>
            </a:pPr>
            <a:r>
              <a:rPr lang="en" sz="1600">
                <a:solidFill>
                  <a:schemeClr val="lt1"/>
                </a:solidFill>
                <a:latin typeface="Calibri"/>
                <a:ea typeface="Calibri"/>
                <a:cs typeface="Calibri"/>
                <a:sym typeface="Calibri"/>
              </a:rPr>
              <a:t>Electoral Search</a:t>
            </a:r>
            <a:endParaRPr sz="1600">
              <a:solidFill>
                <a:schemeClr val="lt1"/>
              </a:solidFill>
              <a:latin typeface="Calibri"/>
              <a:ea typeface="Calibri"/>
              <a:cs typeface="Calibri"/>
              <a:sym typeface="Calibri"/>
            </a:endParaRPr>
          </a:p>
          <a:p>
            <a:pPr indent="-330200" lvl="0" marL="457200" rtl="0" algn="l">
              <a:lnSpc>
                <a:spcPct val="200000"/>
              </a:lnSpc>
              <a:spcBef>
                <a:spcPts val="0"/>
              </a:spcBef>
              <a:spcAft>
                <a:spcPts val="0"/>
              </a:spcAft>
              <a:buClr>
                <a:schemeClr val="lt1"/>
              </a:buClr>
              <a:buSzPts val="1600"/>
              <a:buFont typeface="Calibri"/>
              <a:buChar char="❏"/>
            </a:pPr>
            <a:r>
              <a:rPr lang="en" sz="1600">
                <a:solidFill>
                  <a:schemeClr val="lt1"/>
                </a:solidFill>
                <a:latin typeface="Calibri"/>
                <a:ea typeface="Calibri"/>
                <a:cs typeface="Calibri"/>
                <a:sym typeface="Calibri"/>
              </a:rPr>
              <a:t>Know Your Polling Station</a:t>
            </a:r>
            <a:endParaRPr sz="1600">
              <a:solidFill>
                <a:schemeClr val="lt1"/>
              </a:solidFill>
              <a:latin typeface="Calibri"/>
              <a:ea typeface="Calibri"/>
              <a:cs typeface="Calibri"/>
              <a:sym typeface="Calibri"/>
            </a:endParaRPr>
          </a:p>
          <a:p>
            <a:pPr indent="-330200" lvl="0" marL="457200" rtl="0" algn="l">
              <a:lnSpc>
                <a:spcPct val="200000"/>
              </a:lnSpc>
              <a:spcBef>
                <a:spcPts val="0"/>
              </a:spcBef>
              <a:spcAft>
                <a:spcPts val="0"/>
              </a:spcAft>
              <a:buClr>
                <a:schemeClr val="lt1"/>
              </a:buClr>
              <a:buSzPts val="1600"/>
              <a:buFont typeface="Calibri"/>
              <a:buChar char="❏"/>
            </a:pPr>
            <a:r>
              <a:rPr lang="en" sz="1600">
                <a:solidFill>
                  <a:schemeClr val="lt1"/>
                </a:solidFill>
                <a:latin typeface="Calibri"/>
                <a:ea typeface="Calibri"/>
                <a:cs typeface="Calibri"/>
                <a:sym typeface="Calibri"/>
              </a:rPr>
              <a:t>Register complaints</a:t>
            </a:r>
            <a:endParaRPr sz="1600">
              <a:solidFill>
                <a:schemeClr val="lt1"/>
              </a:solidFill>
              <a:latin typeface="Calibri"/>
              <a:ea typeface="Calibri"/>
              <a:cs typeface="Calibri"/>
              <a:sym typeface="Calibri"/>
            </a:endParaRPr>
          </a:p>
          <a:p>
            <a:pPr indent="-330200" lvl="0" marL="457200" rtl="0" algn="l">
              <a:lnSpc>
                <a:spcPct val="200000"/>
              </a:lnSpc>
              <a:spcBef>
                <a:spcPts val="0"/>
              </a:spcBef>
              <a:spcAft>
                <a:spcPts val="0"/>
              </a:spcAft>
              <a:buClr>
                <a:schemeClr val="lt1"/>
              </a:buClr>
              <a:buSzPts val="1600"/>
              <a:buFont typeface="Calibri"/>
              <a:buChar char="❏"/>
            </a:pPr>
            <a:r>
              <a:rPr lang="en" sz="1600">
                <a:solidFill>
                  <a:schemeClr val="lt1"/>
                </a:solidFill>
                <a:latin typeface="Calibri"/>
                <a:ea typeface="Calibri"/>
                <a:cs typeface="Calibri"/>
                <a:sym typeface="Calibri"/>
              </a:rPr>
              <a:t>Search Polling Officials</a:t>
            </a:r>
            <a:endParaRPr sz="1600">
              <a:solidFill>
                <a:schemeClr val="lt1"/>
              </a:solidFill>
              <a:latin typeface="Calibri"/>
              <a:ea typeface="Calibri"/>
              <a:cs typeface="Calibri"/>
              <a:sym typeface="Calibri"/>
            </a:endParaRPr>
          </a:p>
          <a:p>
            <a:pPr indent="-330200" lvl="0" marL="457200" rtl="0" algn="l">
              <a:lnSpc>
                <a:spcPct val="200000"/>
              </a:lnSpc>
              <a:spcBef>
                <a:spcPts val="0"/>
              </a:spcBef>
              <a:spcAft>
                <a:spcPts val="0"/>
              </a:spcAft>
              <a:buClr>
                <a:schemeClr val="lt1"/>
              </a:buClr>
              <a:buSzPts val="1600"/>
              <a:buFont typeface="Calibri"/>
              <a:buChar char="❏"/>
            </a:pPr>
            <a:r>
              <a:rPr lang="en" sz="1600">
                <a:solidFill>
                  <a:schemeClr val="lt1"/>
                </a:solidFill>
                <a:latin typeface="Calibri"/>
                <a:ea typeface="Calibri"/>
                <a:cs typeface="Calibri"/>
                <a:sym typeface="Calibri"/>
              </a:rPr>
              <a:t>Booth Locator</a:t>
            </a:r>
            <a:endParaRPr sz="1600">
              <a:solidFill>
                <a:schemeClr val="lt1"/>
              </a:solidFill>
              <a:latin typeface="Calibri"/>
              <a:ea typeface="Calibri"/>
              <a:cs typeface="Calibri"/>
              <a:sym typeface="Calibri"/>
            </a:endParaRPr>
          </a:p>
          <a:p>
            <a:pPr indent="-330200" lvl="0" marL="457200" rtl="0" algn="l">
              <a:lnSpc>
                <a:spcPct val="200000"/>
              </a:lnSpc>
              <a:spcBef>
                <a:spcPts val="0"/>
              </a:spcBef>
              <a:spcAft>
                <a:spcPts val="0"/>
              </a:spcAft>
              <a:buClr>
                <a:schemeClr val="lt1"/>
              </a:buClr>
              <a:buSzPts val="1600"/>
              <a:buFont typeface="Calibri"/>
              <a:buChar char="❏"/>
            </a:pPr>
            <a:r>
              <a:rPr lang="en" sz="1600">
                <a:solidFill>
                  <a:schemeClr val="lt1"/>
                </a:solidFill>
                <a:latin typeface="Calibri"/>
                <a:ea typeface="Calibri"/>
                <a:cs typeface="Calibri"/>
                <a:sym typeface="Calibri"/>
              </a:rPr>
              <a:t>Track status</a:t>
            </a:r>
            <a:endParaRPr sz="1600">
              <a:solidFill>
                <a:schemeClr val="lt1"/>
              </a:solidFill>
              <a:latin typeface="Calibri"/>
              <a:ea typeface="Calibri"/>
              <a:cs typeface="Calibri"/>
              <a:sym typeface="Calibri"/>
            </a:endParaRPr>
          </a:p>
        </p:txBody>
      </p:sp>
      <p:pic>
        <p:nvPicPr>
          <p:cNvPr descr="C:\Users\Admin\OneDrive\Desktop\Picture1.png" id="634" name="Google Shape;634;p83"/>
          <p:cNvPicPr preferRelativeResize="0"/>
          <p:nvPr/>
        </p:nvPicPr>
        <p:blipFill rotWithShape="1">
          <a:blip r:embed="rId6">
            <a:alphaModFix/>
          </a:blip>
          <a:srcRect b="0" l="0" r="0" t="0"/>
          <a:stretch/>
        </p:blipFill>
        <p:spPr>
          <a:xfrm>
            <a:off x="7379494" y="4520803"/>
            <a:ext cx="1764506" cy="7310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2E86AB"/>
      </a:accent1>
      <a:accent2>
        <a:srgbClr val="A23B72"/>
      </a:accent2>
      <a:accent3>
        <a:srgbClr val="F18F01"/>
      </a:accent3>
      <a:accent4>
        <a:srgbClr val="C73E1D"/>
      </a:accent4>
      <a:accent5>
        <a:srgbClr val="3B1F2B"/>
      </a:accent5>
      <a:accent6>
        <a:srgbClr val="A5A5A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Custom 96">
      <a:dk1>
        <a:srgbClr val="000000"/>
      </a:dk1>
      <a:lt1>
        <a:srgbClr val="FFFFFF"/>
      </a:lt1>
      <a:dk2>
        <a:srgbClr val="44546A"/>
      </a:dk2>
      <a:lt2>
        <a:srgbClr val="E7E6E6"/>
      </a:lt2>
      <a:accent1>
        <a:srgbClr val="0099D6"/>
      </a:accent1>
      <a:accent2>
        <a:srgbClr val="0ECED8"/>
      </a:accent2>
      <a:accent3>
        <a:srgbClr val="10CF9B"/>
      </a:accent3>
      <a:accent4>
        <a:srgbClr val="0099D6"/>
      </a:accent4>
      <a:accent5>
        <a:srgbClr val="0ECED8"/>
      </a:accent5>
      <a:accent6>
        <a:srgbClr val="10CF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