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256" r:id="rId2"/>
    <p:sldId id="300" r:id="rId3"/>
    <p:sldId id="258" r:id="rId4"/>
    <p:sldId id="263" r:id="rId5"/>
    <p:sldId id="397" r:id="rId6"/>
    <p:sldId id="398" r:id="rId7"/>
    <p:sldId id="399" r:id="rId8"/>
    <p:sldId id="400" r:id="rId9"/>
    <p:sldId id="401" r:id="rId10"/>
    <p:sldId id="402" r:id="rId11"/>
    <p:sldId id="403" r:id="rId12"/>
    <p:sldId id="404" r:id="rId13"/>
    <p:sldId id="405" r:id="rId14"/>
    <p:sldId id="303" r:id="rId15"/>
    <p:sldId id="406" r:id="rId16"/>
    <p:sldId id="407" r:id="rId17"/>
    <p:sldId id="408" r:id="rId18"/>
    <p:sldId id="409" r:id="rId19"/>
    <p:sldId id="356" r:id="rId20"/>
    <p:sldId id="410" r:id="rId21"/>
    <p:sldId id="411" r:id="rId22"/>
    <p:sldId id="412" r:id="rId23"/>
    <p:sldId id="413" r:id="rId24"/>
    <p:sldId id="347" r:id="rId25"/>
    <p:sldId id="346" r:id="rId26"/>
    <p:sldId id="359" r:id="rId27"/>
    <p:sldId id="301" r:id="rId28"/>
    <p:sldId id="311" r:id="rId29"/>
    <p:sldId id="360" r:id="rId30"/>
    <p:sldId id="316" r:id="rId31"/>
    <p:sldId id="319" r:id="rId32"/>
    <p:sldId id="418" r:id="rId33"/>
    <p:sldId id="419" r:id="rId34"/>
    <p:sldId id="420" r:id="rId35"/>
    <p:sldId id="421" r:id="rId36"/>
    <p:sldId id="426" r:id="rId37"/>
    <p:sldId id="422" r:id="rId38"/>
    <p:sldId id="423" r:id="rId39"/>
    <p:sldId id="424" r:id="rId40"/>
    <p:sldId id="425" r:id="rId41"/>
    <p:sldId id="348" r:id="rId42"/>
    <p:sldId id="367" r:id="rId43"/>
    <p:sldId id="262" r:id="rId44"/>
    <p:sldId id="265" r:id="rId45"/>
    <p:sldId id="266" r:id="rId46"/>
    <p:sldId id="329" r:id="rId47"/>
    <p:sldId id="427" r:id="rId48"/>
    <p:sldId id="428" r:id="rId49"/>
    <p:sldId id="429" r:id="rId50"/>
    <p:sldId id="430" r:id="rId51"/>
    <p:sldId id="431" r:id="rId52"/>
    <p:sldId id="432" r:id="rId53"/>
    <p:sldId id="433" r:id="rId54"/>
    <p:sldId id="434" r:id="rId55"/>
    <p:sldId id="435" r:id="rId56"/>
    <p:sldId id="436" r:id="rId57"/>
    <p:sldId id="437" r:id="rId58"/>
    <p:sldId id="267" r:id="rId59"/>
    <p:sldId id="349" r:id="rId60"/>
    <p:sldId id="330" r:id="rId61"/>
    <p:sldId id="297" r:id="rId62"/>
    <p:sldId id="368" r:id="rId63"/>
    <p:sldId id="269" r:id="rId64"/>
    <p:sldId id="277" r:id="rId65"/>
    <p:sldId id="276" r:id="rId66"/>
    <p:sldId id="293" r:id="rId67"/>
    <p:sldId id="294" r:id="rId68"/>
    <p:sldId id="292" r:id="rId69"/>
    <p:sldId id="369" r:id="rId70"/>
    <p:sldId id="275" r:id="rId71"/>
    <p:sldId id="370" r:id="rId72"/>
    <p:sldId id="274" r:id="rId73"/>
    <p:sldId id="438" r:id="rId74"/>
    <p:sldId id="334" r:id="rId75"/>
    <p:sldId id="350" r:id="rId76"/>
    <p:sldId id="323" r:id="rId77"/>
    <p:sldId id="324" r:id="rId78"/>
    <p:sldId id="352" r:id="rId79"/>
    <p:sldId id="325" r:id="rId80"/>
    <p:sldId id="361" r:id="rId81"/>
    <p:sldId id="326" r:id="rId82"/>
    <p:sldId id="362" r:id="rId83"/>
    <p:sldId id="327" r:id="rId84"/>
    <p:sldId id="363" r:id="rId85"/>
    <p:sldId id="328" r:id="rId86"/>
    <p:sldId id="364" r:id="rId87"/>
    <p:sldId id="366" r:id="rId88"/>
    <p:sldId id="365" r:id="rId89"/>
    <p:sldId id="388" r:id="rId90"/>
    <p:sldId id="387" r:id="rId91"/>
    <p:sldId id="377" r:id="rId92"/>
    <p:sldId id="378" r:id="rId93"/>
    <p:sldId id="379" r:id="rId94"/>
    <p:sldId id="384" r:id="rId95"/>
    <p:sldId id="385" r:id="rId96"/>
    <p:sldId id="386" r:id="rId97"/>
    <p:sldId id="390" r:id="rId98"/>
    <p:sldId id="391" r:id="rId99"/>
    <p:sldId id="392" r:id="rId100"/>
    <p:sldId id="394" r:id="rId101"/>
    <p:sldId id="393" r:id="rId102"/>
    <p:sldId id="351" r:id="rId103"/>
    <p:sldId id="354" r:id="rId104"/>
    <p:sldId id="357" r:id="rId105"/>
    <p:sldId id="358" r:id="rId106"/>
    <p:sldId id="353" r:id="rId107"/>
    <p:sldId id="340" r:id="rId108"/>
    <p:sldId id="444" r:id="rId109"/>
    <p:sldId id="445" r:id="rId110"/>
    <p:sldId id="446" r:id="rId111"/>
    <p:sldId id="447" r:id="rId112"/>
    <p:sldId id="448" r:id="rId113"/>
    <p:sldId id="449" r:id="rId114"/>
    <p:sldId id="450" r:id="rId115"/>
    <p:sldId id="451" r:id="rId116"/>
    <p:sldId id="452" r:id="rId117"/>
    <p:sldId id="453" r:id="rId118"/>
    <p:sldId id="454" r:id="rId119"/>
    <p:sldId id="371" r:id="rId120"/>
    <p:sldId id="439" r:id="rId121"/>
    <p:sldId id="440" r:id="rId122"/>
    <p:sldId id="441" r:id="rId123"/>
    <p:sldId id="442" r:id="rId124"/>
    <p:sldId id="443" r:id="rId125"/>
    <p:sldId id="270" r:id="rId126"/>
    <p:sldId id="298" r:id="rId127"/>
    <p:sldId id="278" r:id="rId128"/>
    <p:sldId id="280" r:id="rId129"/>
    <p:sldId id="281" r:id="rId130"/>
    <p:sldId id="282" r:id="rId131"/>
    <p:sldId id="284" r:id="rId132"/>
    <p:sldId id="285" r:id="rId133"/>
    <p:sldId id="286" r:id="rId134"/>
    <p:sldId id="287" r:id="rId135"/>
    <p:sldId id="288" r:id="rId136"/>
    <p:sldId id="355" r:id="rId137"/>
    <p:sldId id="289" r:id="rId138"/>
    <p:sldId id="290" r:id="rId139"/>
    <p:sldId id="302" r:id="rId140"/>
    <p:sldId id="306" r:id="rId141"/>
    <p:sldId id="307" r:id="rId142"/>
    <p:sldId id="308" r:id="rId143"/>
    <p:sldId id="309" r:id="rId144"/>
    <p:sldId id="313" r:id="rId145"/>
    <p:sldId id="314" r:id="rId146"/>
    <p:sldId id="315" r:id="rId147"/>
    <p:sldId id="317" r:id="rId148"/>
    <p:sldId id="318" r:id="rId149"/>
    <p:sldId id="320" r:id="rId150"/>
    <p:sldId id="322" r:id="rId151"/>
    <p:sldId id="331" r:id="rId152"/>
    <p:sldId id="332" r:id="rId153"/>
    <p:sldId id="335" r:id="rId154"/>
    <p:sldId id="373" r:id="rId155"/>
    <p:sldId id="337" r:id="rId156"/>
    <p:sldId id="338" r:id="rId157"/>
    <p:sldId id="339" r:id="rId158"/>
    <p:sldId id="341" r:id="rId159"/>
    <p:sldId id="342" r:id="rId160"/>
    <p:sldId id="343" r:id="rId161"/>
    <p:sldId id="344" r:id="rId162"/>
    <p:sldId id="345" r:id="rId1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0000FF"/>
    <a:srgbClr val="FF66FF"/>
    <a:srgbClr val="FF3300"/>
    <a:srgbClr val="2CF44D"/>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1935" autoAdjust="0"/>
  </p:normalViewPr>
  <p:slideViewPr>
    <p:cSldViewPr>
      <p:cViewPr varScale="1">
        <p:scale>
          <a:sx n="80" d="100"/>
          <a:sy n="80" d="100"/>
        </p:scale>
        <p:origin x="1526" y="67"/>
      </p:cViewPr>
      <p:guideLst>
        <p:guide orient="horz" pos="2160"/>
        <p:guide pos="2880"/>
      </p:guideLst>
    </p:cSldViewPr>
  </p:slideViewPr>
  <p:outlineViewPr>
    <p:cViewPr>
      <p:scale>
        <a:sx n="33" d="100"/>
        <a:sy n="33" d="100"/>
      </p:scale>
      <p:origin x="0" y="3120"/>
    </p:cViewPr>
  </p:outlineViewPr>
  <p:notesTextViewPr>
    <p:cViewPr>
      <p:scale>
        <a:sx n="100" d="100"/>
        <a:sy n="100" d="100"/>
      </p:scale>
      <p:origin x="0" y="0"/>
    </p:cViewPr>
  </p:notesTextViewPr>
  <p:sorterViewPr>
    <p:cViewPr>
      <p:scale>
        <a:sx n="33" d="100"/>
        <a:sy n="33" d="100"/>
      </p:scale>
      <p:origin x="0" y="27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_rels/data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_rels/data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 Id="rId4" Type="http://schemas.openxmlformats.org/officeDocument/2006/relationships/image" Target="../media/image10.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1#3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3D7BA7-8112-49D7-BC74-8E77D049DA10}" type="doc">
      <dgm:prSet loTypeId="urn:microsoft.com/office/officeart/2005/8/layout/vList5" loCatId="list" qsTypeId="urn:microsoft.com/office/officeart/2005/8/quickstyle/simple1" qsCatId="simple" csTypeId="urn:microsoft.com/office/officeart/2005/8/colors/colorful1#39" csCatId="colorful" phldr="1"/>
      <dgm:spPr/>
      <dgm:t>
        <a:bodyPr/>
        <a:lstStyle/>
        <a:p>
          <a:endParaRPr lang="en-US"/>
        </a:p>
      </dgm:t>
    </dgm:pt>
    <dgm:pt modelId="{0AAC7EAF-B5D3-42F8-8F49-2868AB3CA429}">
      <dgm:prSet phldrT="[Text]" custT="1"/>
      <dgm:spPr/>
      <dgm:t>
        <a:bodyPr/>
        <a:lstStyle/>
        <a:p>
          <a:r>
            <a:rPr lang="en-US" sz="2400" b="1" dirty="0" smtClean="0">
              <a:solidFill>
                <a:srgbClr val="000000"/>
              </a:solidFill>
              <a:latin typeface="Calibri"/>
              <a:cs typeface="Calibri"/>
            </a:rPr>
            <a:t>Sec 64: Counting of Votes</a:t>
          </a:r>
          <a:endParaRPr lang="en-US" sz="2400" dirty="0">
            <a:solidFill>
              <a:srgbClr val="000000"/>
            </a:solidFill>
            <a:latin typeface="Calibri"/>
            <a:cs typeface="Calibri"/>
          </a:endParaRPr>
        </a:p>
      </dgm:t>
    </dgm:pt>
    <dgm:pt modelId="{CC184296-CA8B-4475-83BC-F0D7B28F4FF9}" type="parTrans" cxnId="{FE8F8660-46D9-4C7E-B4F0-FF8DE5707344}">
      <dgm:prSet/>
      <dgm:spPr/>
      <dgm:t>
        <a:bodyPr/>
        <a:lstStyle/>
        <a:p>
          <a:endParaRPr lang="en-US">
            <a:solidFill>
              <a:srgbClr val="000000"/>
            </a:solidFill>
            <a:latin typeface="Calibri"/>
            <a:cs typeface="Calibri"/>
          </a:endParaRPr>
        </a:p>
      </dgm:t>
    </dgm:pt>
    <dgm:pt modelId="{39CD7ABE-914B-408D-886A-F042B5B842F7}" type="sibTrans" cxnId="{FE8F8660-46D9-4C7E-B4F0-FF8DE5707344}">
      <dgm:prSet/>
      <dgm:spPr/>
      <dgm:t>
        <a:bodyPr/>
        <a:lstStyle/>
        <a:p>
          <a:endParaRPr lang="en-US">
            <a:solidFill>
              <a:srgbClr val="000000"/>
            </a:solidFill>
            <a:latin typeface="Calibri"/>
            <a:cs typeface="Calibri"/>
          </a:endParaRPr>
        </a:p>
      </dgm:t>
    </dgm:pt>
    <dgm:pt modelId="{5E6E6798-9BFE-42B4-85FC-2E7A9B6341F5}">
      <dgm:prSet phldrT="[Text]" custT="1"/>
      <dgm:spPr/>
      <dgm:t>
        <a:bodyPr/>
        <a:lstStyle/>
        <a:p>
          <a:r>
            <a:rPr lang="en-US" sz="2400" b="1" dirty="0" smtClean="0">
              <a:solidFill>
                <a:srgbClr val="000000"/>
              </a:solidFill>
              <a:latin typeface="Calibri"/>
              <a:cs typeface="Calibri"/>
            </a:rPr>
            <a:t>Sec 64A: Destruction, loss etc. of ballot papers at the time of counting</a:t>
          </a:r>
          <a:endParaRPr lang="en-US" sz="2400" b="1" dirty="0">
            <a:solidFill>
              <a:srgbClr val="000000"/>
            </a:solidFill>
            <a:latin typeface="Calibri"/>
            <a:cs typeface="Calibri"/>
          </a:endParaRPr>
        </a:p>
      </dgm:t>
    </dgm:pt>
    <dgm:pt modelId="{2A5F13DD-1616-45CB-BA5F-16C4C02A1AE9}" type="parTrans" cxnId="{6D551776-6BF1-49A6-A103-0467EA685A3A}">
      <dgm:prSet/>
      <dgm:spPr/>
      <dgm:t>
        <a:bodyPr/>
        <a:lstStyle/>
        <a:p>
          <a:endParaRPr lang="en-US">
            <a:solidFill>
              <a:srgbClr val="000000"/>
            </a:solidFill>
            <a:latin typeface="Calibri"/>
            <a:cs typeface="Calibri"/>
          </a:endParaRPr>
        </a:p>
      </dgm:t>
    </dgm:pt>
    <dgm:pt modelId="{31F2FB2C-3D71-4228-A255-4514F1ADD6C8}" type="sibTrans" cxnId="{6D551776-6BF1-49A6-A103-0467EA685A3A}">
      <dgm:prSet/>
      <dgm:spPr/>
      <dgm:t>
        <a:bodyPr/>
        <a:lstStyle/>
        <a:p>
          <a:endParaRPr lang="en-US">
            <a:solidFill>
              <a:srgbClr val="000000"/>
            </a:solidFill>
            <a:latin typeface="Calibri"/>
            <a:cs typeface="Calibri"/>
          </a:endParaRPr>
        </a:p>
      </dgm:t>
    </dgm:pt>
    <dgm:pt modelId="{84879BEE-21EA-470A-9C61-AE21DC86FE36}">
      <dgm:prSet phldrT="[Text]" custT="1"/>
      <dgm:spPr/>
      <dgm:t>
        <a:bodyPr/>
        <a:lstStyle/>
        <a:p>
          <a:pPr algn="just"/>
          <a:r>
            <a:rPr lang="en-US" sz="2000" b="0" dirty="0" smtClean="0">
              <a:solidFill>
                <a:srgbClr val="000000"/>
              </a:solidFill>
              <a:latin typeface="Calibri"/>
              <a:cs typeface="Calibri"/>
            </a:rPr>
            <a:t>Counting under  supervision and direction of the Returning Officer</a:t>
          </a:r>
          <a:endParaRPr lang="en-US" sz="2000" b="0" dirty="0">
            <a:solidFill>
              <a:srgbClr val="000000"/>
            </a:solidFill>
            <a:latin typeface="Calibri"/>
            <a:cs typeface="Calibri"/>
          </a:endParaRPr>
        </a:p>
      </dgm:t>
    </dgm:pt>
    <dgm:pt modelId="{59042852-43D7-4A85-A3A1-7C6133E96CC2}" type="parTrans" cxnId="{1A2028D2-B458-41AD-ADE6-AC869431638E}">
      <dgm:prSet/>
      <dgm:spPr/>
      <dgm:t>
        <a:bodyPr/>
        <a:lstStyle/>
        <a:p>
          <a:endParaRPr lang="en-US">
            <a:solidFill>
              <a:srgbClr val="000000"/>
            </a:solidFill>
            <a:latin typeface="Calibri"/>
            <a:cs typeface="Calibri"/>
          </a:endParaRPr>
        </a:p>
      </dgm:t>
    </dgm:pt>
    <dgm:pt modelId="{91000BB2-4593-46B9-881F-0CD093F0E921}" type="sibTrans" cxnId="{1A2028D2-B458-41AD-ADE6-AC869431638E}">
      <dgm:prSet/>
      <dgm:spPr/>
      <dgm:t>
        <a:bodyPr/>
        <a:lstStyle/>
        <a:p>
          <a:endParaRPr lang="en-US">
            <a:solidFill>
              <a:srgbClr val="000000"/>
            </a:solidFill>
            <a:latin typeface="Calibri"/>
            <a:cs typeface="Calibri"/>
          </a:endParaRPr>
        </a:p>
      </dgm:t>
    </dgm:pt>
    <dgm:pt modelId="{15AD5467-5144-4A3B-A95D-B6AD6602986A}">
      <dgm:prSet phldrT="[Text]" custT="1"/>
      <dgm:spPr/>
      <dgm:t>
        <a:bodyPr/>
        <a:lstStyle/>
        <a:p>
          <a:pPr algn="just"/>
          <a:r>
            <a:rPr lang="en-US" sz="2000" b="0" dirty="0" smtClean="0">
              <a:solidFill>
                <a:srgbClr val="000000"/>
              </a:solidFill>
              <a:latin typeface="Calibri"/>
              <a:cs typeface="Calibri"/>
            </a:rPr>
            <a:t>RO shall immediately report the matter to ECI who may direct the counting  to be stopped. </a:t>
          </a:r>
          <a:endParaRPr lang="en-US" sz="2000" b="0" dirty="0">
            <a:solidFill>
              <a:srgbClr val="000000"/>
            </a:solidFill>
            <a:latin typeface="Calibri"/>
            <a:cs typeface="Calibri"/>
          </a:endParaRPr>
        </a:p>
      </dgm:t>
    </dgm:pt>
    <dgm:pt modelId="{160E9D51-01CB-4377-9B7A-30021C66F3BB}" type="parTrans" cxnId="{FE214E5A-EB20-4C0D-B055-C6CC6C28E223}">
      <dgm:prSet/>
      <dgm:spPr/>
      <dgm:t>
        <a:bodyPr/>
        <a:lstStyle/>
        <a:p>
          <a:endParaRPr lang="en-US">
            <a:solidFill>
              <a:srgbClr val="000000"/>
            </a:solidFill>
            <a:latin typeface="Calibri"/>
            <a:cs typeface="Calibri"/>
          </a:endParaRPr>
        </a:p>
      </dgm:t>
    </dgm:pt>
    <dgm:pt modelId="{04931C31-9F3B-4CA6-B1DE-96990F5B1E1B}" type="sibTrans" cxnId="{FE214E5A-EB20-4C0D-B055-C6CC6C28E223}">
      <dgm:prSet/>
      <dgm:spPr/>
      <dgm:t>
        <a:bodyPr/>
        <a:lstStyle/>
        <a:p>
          <a:endParaRPr lang="en-US">
            <a:solidFill>
              <a:srgbClr val="000000"/>
            </a:solidFill>
            <a:latin typeface="Calibri"/>
            <a:cs typeface="Calibri"/>
          </a:endParaRPr>
        </a:p>
      </dgm:t>
    </dgm:pt>
    <dgm:pt modelId="{66A14935-A231-4514-B2D7-2F5E6C39DDBD}">
      <dgm:prSet phldrT="[Text]" custT="1"/>
      <dgm:spPr/>
      <dgm:t>
        <a:bodyPr/>
        <a:lstStyle/>
        <a:p>
          <a:pPr algn="just"/>
          <a:r>
            <a:rPr lang="en-US" sz="2000" b="0" dirty="0" smtClean="0">
              <a:solidFill>
                <a:srgbClr val="000000"/>
              </a:solidFill>
              <a:latin typeface="Calibri"/>
              <a:cs typeface="Calibri"/>
            </a:rPr>
            <a:t>Contesting candidate /election agent/ /counting agents  have a right to be present.</a:t>
          </a:r>
          <a:endParaRPr lang="en-US" sz="2000" b="0" dirty="0">
            <a:solidFill>
              <a:srgbClr val="000000"/>
            </a:solidFill>
            <a:latin typeface="Calibri"/>
            <a:cs typeface="Calibri"/>
          </a:endParaRPr>
        </a:p>
      </dgm:t>
    </dgm:pt>
    <dgm:pt modelId="{E8185864-7A23-489A-BF1C-858AF045DF6F}" type="parTrans" cxnId="{7F4BE752-0050-44D1-B9BD-3B66BCA9EC91}">
      <dgm:prSet/>
      <dgm:spPr/>
      <dgm:t>
        <a:bodyPr/>
        <a:lstStyle/>
        <a:p>
          <a:endParaRPr lang="en-IN"/>
        </a:p>
      </dgm:t>
    </dgm:pt>
    <dgm:pt modelId="{E145D39E-37F5-4990-B549-2CFF41A68092}" type="sibTrans" cxnId="{7F4BE752-0050-44D1-B9BD-3B66BCA9EC91}">
      <dgm:prSet/>
      <dgm:spPr/>
      <dgm:t>
        <a:bodyPr/>
        <a:lstStyle/>
        <a:p>
          <a:endParaRPr lang="en-IN"/>
        </a:p>
      </dgm:t>
    </dgm:pt>
    <dgm:pt modelId="{F4403DF6-6196-4996-8911-94E8C5DD46E9}">
      <dgm:prSet phldrT="[Text]" custT="1"/>
      <dgm:spPr/>
      <dgm:t>
        <a:bodyPr/>
        <a:lstStyle/>
        <a:p>
          <a:pPr algn="just"/>
          <a:r>
            <a:rPr lang="en-US" sz="2000" b="0" dirty="0" smtClean="0">
              <a:solidFill>
                <a:srgbClr val="000000"/>
              </a:solidFill>
              <a:latin typeface="Calibri"/>
              <a:cs typeface="Calibri"/>
            </a:rPr>
            <a:t>Or if satisfied the result of election will not get materially affected, may allow counting to be completed.</a:t>
          </a:r>
          <a:endParaRPr lang="en-US" sz="2000" b="0" dirty="0">
            <a:solidFill>
              <a:srgbClr val="000000"/>
            </a:solidFill>
            <a:latin typeface="Calibri"/>
            <a:cs typeface="Calibri"/>
          </a:endParaRPr>
        </a:p>
      </dgm:t>
    </dgm:pt>
    <dgm:pt modelId="{3AC9A3D5-A93F-4B05-87EE-6C81D30B663B}" type="parTrans" cxnId="{31A794F2-1045-4974-B2EE-C7205639B4E8}">
      <dgm:prSet/>
      <dgm:spPr/>
      <dgm:t>
        <a:bodyPr/>
        <a:lstStyle/>
        <a:p>
          <a:endParaRPr lang="en-IN"/>
        </a:p>
      </dgm:t>
    </dgm:pt>
    <dgm:pt modelId="{C39AAE23-BAF1-4B8E-A5A9-EA0B02F59BFE}" type="sibTrans" cxnId="{31A794F2-1045-4974-B2EE-C7205639B4E8}">
      <dgm:prSet/>
      <dgm:spPr/>
      <dgm:t>
        <a:bodyPr/>
        <a:lstStyle/>
        <a:p>
          <a:endParaRPr lang="en-IN"/>
        </a:p>
      </dgm:t>
    </dgm:pt>
    <dgm:pt modelId="{33A73566-E31E-4F84-934F-5A8E329874AE}">
      <dgm:prSet phldrT="[Text]" custT="1"/>
      <dgm:spPr/>
      <dgm:t>
        <a:bodyPr/>
        <a:lstStyle/>
        <a:p>
          <a:pPr algn="l"/>
          <a:endParaRPr lang="en-US" sz="2200" b="0" dirty="0">
            <a:solidFill>
              <a:srgbClr val="000000"/>
            </a:solidFill>
            <a:latin typeface="Calibri"/>
            <a:cs typeface="Calibri"/>
          </a:endParaRPr>
        </a:p>
      </dgm:t>
    </dgm:pt>
    <dgm:pt modelId="{8E0EB30F-FB9D-4467-9E0A-616F103D0092}" type="parTrans" cxnId="{3845A410-6A47-40D8-8BE0-A92E49B6C60D}">
      <dgm:prSet/>
      <dgm:spPr/>
      <dgm:t>
        <a:bodyPr/>
        <a:lstStyle/>
        <a:p>
          <a:endParaRPr lang="en-US"/>
        </a:p>
      </dgm:t>
    </dgm:pt>
    <dgm:pt modelId="{0AC6FADE-DD0B-4979-81C6-00DE9F49BC62}" type="sibTrans" cxnId="{3845A410-6A47-40D8-8BE0-A92E49B6C60D}">
      <dgm:prSet/>
      <dgm:spPr/>
      <dgm:t>
        <a:bodyPr/>
        <a:lstStyle/>
        <a:p>
          <a:endParaRPr lang="en-US"/>
        </a:p>
      </dgm:t>
    </dgm:pt>
    <dgm:pt modelId="{89AAF0FA-F9B7-4BB7-BAAF-5675EFD75C9F}">
      <dgm:prSet phldrT="[Text]" custT="1"/>
      <dgm:spPr/>
      <dgm:t>
        <a:bodyPr/>
        <a:lstStyle/>
        <a:p>
          <a:pPr algn="just"/>
          <a:r>
            <a:rPr lang="en-US" sz="2000" b="0" dirty="0" smtClean="0">
              <a:solidFill>
                <a:srgbClr val="000000"/>
              </a:solidFill>
              <a:latin typeface="Calibri"/>
              <a:cs typeface="Calibri"/>
            </a:rPr>
            <a:t>ECI may  further declare poll to be void, order re-poll  for that polling station. </a:t>
          </a:r>
          <a:endParaRPr lang="en-US" sz="2000" b="0" dirty="0">
            <a:solidFill>
              <a:srgbClr val="000000"/>
            </a:solidFill>
            <a:latin typeface="Calibri"/>
            <a:cs typeface="Calibri"/>
          </a:endParaRPr>
        </a:p>
      </dgm:t>
    </dgm:pt>
    <dgm:pt modelId="{C9826173-A705-4BC8-A20D-3BF0DA3D8BFA}" type="parTrans" cxnId="{6A50EE44-3666-4681-A97D-FED7133F287C}">
      <dgm:prSet/>
      <dgm:spPr/>
      <dgm:t>
        <a:bodyPr/>
        <a:lstStyle/>
        <a:p>
          <a:endParaRPr lang="en-US"/>
        </a:p>
      </dgm:t>
    </dgm:pt>
    <dgm:pt modelId="{52D7B186-360D-4E11-A557-13D12B7E6593}" type="sibTrans" cxnId="{6A50EE44-3666-4681-A97D-FED7133F287C}">
      <dgm:prSet/>
      <dgm:spPr/>
      <dgm:t>
        <a:bodyPr/>
        <a:lstStyle/>
        <a:p>
          <a:endParaRPr lang="en-US"/>
        </a:p>
      </dgm:t>
    </dgm:pt>
    <dgm:pt modelId="{25B76CC3-72E0-0240-8BFE-A79DA882FAA9}" type="pres">
      <dgm:prSet presAssocID="{9D3D7BA7-8112-49D7-BC74-8E77D049DA10}" presName="Name0" presStyleCnt="0">
        <dgm:presLayoutVars>
          <dgm:dir/>
          <dgm:animLvl val="lvl"/>
          <dgm:resizeHandles val="exact"/>
        </dgm:presLayoutVars>
      </dgm:prSet>
      <dgm:spPr/>
      <dgm:t>
        <a:bodyPr/>
        <a:lstStyle/>
        <a:p>
          <a:endParaRPr lang="en-US"/>
        </a:p>
      </dgm:t>
    </dgm:pt>
    <dgm:pt modelId="{CDF5BEC6-B155-8344-929D-9E43ADD8598A}" type="pres">
      <dgm:prSet presAssocID="{0AAC7EAF-B5D3-42F8-8F49-2868AB3CA429}" presName="linNode" presStyleCnt="0"/>
      <dgm:spPr/>
      <dgm:t>
        <a:bodyPr/>
        <a:lstStyle/>
        <a:p>
          <a:endParaRPr lang="en-US"/>
        </a:p>
      </dgm:t>
    </dgm:pt>
    <dgm:pt modelId="{6587422E-6A8C-9442-8262-763751A75053}" type="pres">
      <dgm:prSet presAssocID="{0AAC7EAF-B5D3-42F8-8F49-2868AB3CA429}" presName="parentText" presStyleLbl="node1" presStyleIdx="0" presStyleCnt="2" custScaleX="88459">
        <dgm:presLayoutVars>
          <dgm:chMax val="1"/>
          <dgm:bulletEnabled val="1"/>
        </dgm:presLayoutVars>
      </dgm:prSet>
      <dgm:spPr/>
      <dgm:t>
        <a:bodyPr/>
        <a:lstStyle/>
        <a:p>
          <a:endParaRPr lang="en-US"/>
        </a:p>
      </dgm:t>
    </dgm:pt>
    <dgm:pt modelId="{ADAB0724-5784-E745-BA28-F67D272A0D21}" type="pres">
      <dgm:prSet presAssocID="{0AAC7EAF-B5D3-42F8-8F49-2868AB3CA429}" presName="descendantText" presStyleLbl="alignAccFollowNode1" presStyleIdx="0" presStyleCnt="2" custScaleX="108166" custScaleY="116479">
        <dgm:presLayoutVars>
          <dgm:bulletEnabled val="1"/>
        </dgm:presLayoutVars>
      </dgm:prSet>
      <dgm:spPr/>
      <dgm:t>
        <a:bodyPr/>
        <a:lstStyle/>
        <a:p>
          <a:endParaRPr lang="en-US"/>
        </a:p>
      </dgm:t>
    </dgm:pt>
    <dgm:pt modelId="{14596718-DD3A-4D4B-A7EE-58D0A1443C58}" type="pres">
      <dgm:prSet presAssocID="{39CD7ABE-914B-408D-886A-F042B5B842F7}" presName="sp" presStyleCnt="0"/>
      <dgm:spPr/>
      <dgm:t>
        <a:bodyPr/>
        <a:lstStyle/>
        <a:p>
          <a:endParaRPr lang="en-US"/>
        </a:p>
      </dgm:t>
    </dgm:pt>
    <dgm:pt modelId="{14CED891-88D8-834A-83F6-229F77680E57}" type="pres">
      <dgm:prSet presAssocID="{5E6E6798-9BFE-42B4-85FC-2E7A9B6341F5}" presName="linNode" presStyleCnt="0"/>
      <dgm:spPr/>
      <dgm:t>
        <a:bodyPr/>
        <a:lstStyle/>
        <a:p>
          <a:endParaRPr lang="en-US"/>
        </a:p>
      </dgm:t>
    </dgm:pt>
    <dgm:pt modelId="{D944109C-4F17-EE48-A217-ACC685EADB41}" type="pres">
      <dgm:prSet presAssocID="{5E6E6798-9BFE-42B4-85FC-2E7A9B6341F5}" presName="parentText" presStyleLbl="node1" presStyleIdx="1" presStyleCnt="2" custScaleX="87554">
        <dgm:presLayoutVars>
          <dgm:chMax val="1"/>
          <dgm:bulletEnabled val="1"/>
        </dgm:presLayoutVars>
      </dgm:prSet>
      <dgm:spPr/>
      <dgm:t>
        <a:bodyPr/>
        <a:lstStyle/>
        <a:p>
          <a:endParaRPr lang="en-US"/>
        </a:p>
      </dgm:t>
    </dgm:pt>
    <dgm:pt modelId="{5F2E73AF-255D-F245-9DDA-51B6BD10CC5D}" type="pres">
      <dgm:prSet presAssocID="{5E6E6798-9BFE-42B4-85FC-2E7A9B6341F5}" presName="descendantText" presStyleLbl="alignAccFollowNode1" presStyleIdx="1" presStyleCnt="2" custScaleX="110261" custScaleY="120680">
        <dgm:presLayoutVars>
          <dgm:bulletEnabled val="1"/>
        </dgm:presLayoutVars>
      </dgm:prSet>
      <dgm:spPr/>
      <dgm:t>
        <a:bodyPr/>
        <a:lstStyle/>
        <a:p>
          <a:endParaRPr lang="en-US"/>
        </a:p>
      </dgm:t>
    </dgm:pt>
  </dgm:ptLst>
  <dgm:cxnLst>
    <dgm:cxn modelId="{A6E96D63-46EE-4554-9CEF-D67807397335}" type="presOf" srcId="{5E6E6798-9BFE-42B4-85FC-2E7A9B6341F5}" destId="{D944109C-4F17-EE48-A217-ACC685EADB41}" srcOrd="0" destOrd="0" presId="urn:microsoft.com/office/officeart/2005/8/layout/vList5"/>
    <dgm:cxn modelId="{FE8F8660-46D9-4C7E-B4F0-FF8DE5707344}" srcId="{9D3D7BA7-8112-49D7-BC74-8E77D049DA10}" destId="{0AAC7EAF-B5D3-42F8-8F49-2868AB3CA429}" srcOrd="0" destOrd="0" parTransId="{CC184296-CA8B-4475-83BC-F0D7B28F4FF9}" sibTransId="{39CD7ABE-914B-408D-886A-F042B5B842F7}"/>
    <dgm:cxn modelId="{31A794F2-1045-4974-B2EE-C7205639B4E8}" srcId="{5E6E6798-9BFE-42B4-85FC-2E7A9B6341F5}" destId="{F4403DF6-6196-4996-8911-94E8C5DD46E9}" srcOrd="3" destOrd="0" parTransId="{3AC9A3D5-A93F-4B05-87EE-6C81D30B663B}" sibTransId="{C39AAE23-BAF1-4B8E-A5A9-EA0B02F59BFE}"/>
    <dgm:cxn modelId="{1A2028D2-B458-41AD-ADE6-AC869431638E}" srcId="{0AAC7EAF-B5D3-42F8-8F49-2868AB3CA429}" destId="{84879BEE-21EA-470A-9C61-AE21DC86FE36}" srcOrd="0" destOrd="0" parTransId="{59042852-43D7-4A85-A3A1-7C6133E96CC2}" sibTransId="{91000BB2-4593-46B9-881F-0CD093F0E921}"/>
    <dgm:cxn modelId="{6A50EE44-3666-4681-A97D-FED7133F287C}" srcId="{5E6E6798-9BFE-42B4-85FC-2E7A9B6341F5}" destId="{89AAF0FA-F9B7-4BB7-BAAF-5675EFD75C9F}" srcOrd="2" destOrd="0" parTransId="{C9826173-A705-4BC8-A20D-3BF0DA3D8BFA}" sibTransId="{52D7B186-360D-4E11-A557-13D12B7E6593}"/>
    <dgm:cxn modelId="{A023AF7C-1F45-493B-A577-F360F4C5B9B0}" type="presOf" srcId="{9D3D7BA7-8112-49D7-BC74-8E77D049DA10}" destId="{25B76CC3-72E0-0240-8BFE-A79DA882FAA9}" srcOrd="0" destOrd="0" presId="urn:microsoft.com/office/officeart/2005/8/layout/vList5"/>
    <dgm:cxn modelId="{FE214E5A-EB20-4C0D-B055-C6CC6C28E223}" srcId="{5E6E6798-9BFE-42B4-85FC-2E7A9B6341F5}" destId="{15AD5467-5144-4A3B-A95D-B6AD6602986A}" srcOrd="1" destOrd="0" parTransId="{160E9D51-01CB-4377-9B7A-30021C66F3BB}" sibTransId="{04931C31-9F3B-4CA6-B1DE-96990F5B1E1B}"/>
    <dgm:cxn modelId="{1E2A514B-33BF-4FF3-9D59-EE3ECEA0D860}" type="presOf" srcId="{84879BEE-21EA-470A-9C61-AE21DC86FE36}" destId="{ADAB0724-5784-E745-BA28-F67D272A0D21}" srcOrd="0" destOrd="0" presId="urn:microsoft.com/office/officeart/2005/8/layout/vList5"/>
    <dgm:cxn modelId="{6D551776-6BF1-49A6-A103-0467EA685A3A}" srcId="{9D3D7BA7-8112-49D7-BC74-8E77D049DA10}" destId="{5E6E6798-9BFE-42B4-85FC-2E7A9B6341F5}" srcOrd="1" destOrd="0" parTransId="{2A5F13DD-1616-45CB-BA5F-16C4C02A1AE9}" sibTransId="{31F2FB2C-3D71-4228-A255-4514F1ADD6C8}"/>
    <dgm:cxn modelId="{E5D9396A-251E-454E-A2C1-15A308B0236B}" type="presOf" srcId="{66A14935-A231-4514-B2D7-2F5E6C39DDBD}" destId="{ADAB0724-5784-E745-BA28-F67D272A0D21}" srcOrd="0" destOrd="1" presId="urn:microsoft.com/office/officeart/2005/8/layout/vList5"/>
    <dgm:cxn modelId="{B1AB375A-6BB6-484E-A043-B324A58AC57A}" type="presOf" srcId="{15AD5467-5144-4A3B-A95D-B6AD6602986A}" destId="{5F2E73AF-255D-F245-9DDA-51B6BD10CC5D}" srcOrd="0" destOrd="1" presId="urn:microsoft.com/office/officeart/2005/8/layout/vList5"/>
    <dgm:cxn modelId="{7F4BE752-0050-44D1-B9BD-3B66BCA9EC91}" srcId="{0AAC7EAF-B5D3-42F8-8F49-2868AB3CA429}" destId="{66A14935-A231-4514-B2D7-2F5E6C39DDBD}" srcOrd="1" destOrd="0" parTransId="{E8185864-7A23-489A-BF1C-858AF045DF6F}" sibTransId="{E145D39E-37F5-4990-B549-2CFF41A68092}"/>
    <dgm:cxn modelId="{4818A4BB-82DB-4CE7-A151-B77EB617BDA1}" type="presOf" srcId="{0AAC7EAF-B5D3-42F8-8F49-2868AB3CA429}" destId="{6587422E-6A8C-9442-8262-763751A75053}" srcOrd="0" destOrd="0" presId="urn:microsoft.com/office/officeart/2005/8/layout/vList5"/>
    <dgm:cxn modelId="{3845A410-6A47-40D8-8BE0-A92E49B6C60D}" srcId="{5E6E6798-9BFE-42B4-85FC-2E7A9B6341F5}" destId="{33A73566-E31E-4F84-934F-5A8E329874AE}" srcOrd="0" destOrd="0" parTransId="{8E0EB30F-FB9D-4467-9E0A-616F103D0092}" sibTransId="{0AC6FADE-DD0B-4979-81C6-00DE9F49BC62}"/>
    <dgm:cxn modelId="{A81FB00D-F3F6-4B8A-828C-85E8E5C62FC6}" type="presOf" srcId="{89AAF0FA-F9B7-4BB7-BAAF-5675EFD75C9F}" destId="{5F2E73AF-255D-F245-9DDA-51B6BD10CC5D}" srcOrd="0" destOrd="2" presId="urn:microsoft.com/office/officeart/2005/8/layout/vList5"/>
    <dgm:cxn modelId="{47596FAA-8572-4904-9BAE-5ED624A8E24A}" type="presOf" srcId="{33A73566-E31E-4F84-934F-5A8E329874AE}" destId="{5F2E73AF-255D-F245-9DDA-51B6BD10CC5D}" srcOrd="0" destOrd="0" presId="urn:microsoft.com/office/officeart/2005/8/layout/vList5"/>
    <dgm:cxn modelId="{A1CE18CF-7036-4ED8-B33F-412D6E646925}" type="presOf" srcId="{F4403DF6-6196-4996-8911-94E8C5DD46E9}" destId="{5F2E73AF-255D-F245-9DDA-51B6BD10CC5D}" srcOrd="0" destOrd="3" presId="urn:microsoft.com/office/officeart/2005/8/layout/vList5"/>
    <dgm:cxn modelId="{964BB143-539B-431F-BA5C-085B71B79028}" type="presParOf" srcId="{25B76CC3-72E0-0240-8BFE-A79DA882FAA9}" destId="{CDF5BEC6-B155-8344-929D-9E43ADD8598A}" srcOrd="0" destOrd="0" presId="urn:microsoft.com/office/officeart/2005/8/layout/vList5"/>
    <dgm:cxn modelId="{0574F86F-CE71-46E1-A5C4-92D38ED41BD0}" type="presParOf" srcId="{CDF5BEC6-B155-8344-929D-9E43ADD8598A}" destId="{6587422E-6A8C-9442-8262-763751A75053}" srcOrd="0" destOrd="0" presId="urn:microsoft.com/office/officeart/2005/8/layout/vList5"/>
    <dgm:cxn modelId="{5CF46129-2276-42BA-84C9-26D7B18F0969}" type="presParOf" srcId="{CDF5BEC6-B155-8344-929D-9E43ADD8598A}" destId="{ADAB0724-5784-E745-BA28-F67D272A0D21}" srcOrd="1" destOrd="0" presId="urn:microsoft.com/office/officeart/2005/8/layout/vList5"/>
    <dgm:cxn modelId="{57EE2F1D-DCD4-41C5-99A6-A9FAD7F41AFF}" type="presParOf" srcId="{25B76CC3-72E0-0240-8BFE-A79DA882FAA9}" destId="{14596718-DD3A-4D4B-A7EE-58D0A1443C58}" srcOrd="1" destOrd="0" presId="urn:microsoft.com/office/officeart/2005/8/layout/vList5"/>
    <dgm:cxn modelId="{165B71FE-AFFC-44ED-BAA9-EB68F7F239F0}" type="presParOf" srcId="{25B76CC3-72E0-0240-8BFE-A79DA882FAA9}" destId="{14CED891-88D8-834A-83F6-229F77680E57}" srcOrd="2" destOrd="0" presId="urn:microsoft.com/office/officeart/2005/8/layout/vList5"/>
    <dgm:cxn modelId="{DBF64921-EF29-4E55-8DC8-271BCA2E6E5A}" type="presParOf" srcId="{14CED891-88D8-834A-83F6-229F77680E57}" destId="{D944109C-4F17-EE48-A217-ACC685EADB41}" srcOrd="0" destOrd="0" presId="urn:microsoft.com/office/officeart/2005/8/layout/vList5"/>
    <dgm:cxn modelId="{21D64622-F0EA-466E-9E39-33DE2030667D}" type="presParOf" srcId="{14CED891-88D8-834A-83F6-229F77680E57}" destId="{5F2E73AF-255D-F245-9DDA-51B6BD10CC5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9361A06-A5FD-C841-9C2D-E9A42021E533}" type="doc">
      <dgm:prSet loTypeId="urn:microsoft.com/office/officeart/2008/layout/VerticalCurvedList" loCatId="" qsTypeId="urn:microsoft.com/office/officeart/2005/8/quickstyle/simple4" qsCatId="simple" csTypeId="urn:microsoft.com/office/officeart/2005/8/colors/colorful2" csCatId="colorful" phldr="1"/>
      <dgm:spPr/>
      <dgm:t>
        <a:bodyPr/>
        <a:lstStyle/>
        <a:p>
          <a:endParaRPr lang="en-US"/>
        </a:p>
      </dgm:t>
    </dgm:pt>
    <dgm:pt modelId="{A655B9C7-3915-F84D-9831-86BE57D8901E}">
      <dgm:prSet phldrT="[Text]"/>
      <dgm:spPr>
        <a:solidFill>
          <a:schemeClr val="accent1">
            <a:lumMod val="40000"/>
            <a:lumOff val="60000"/>
          </a:schemeClr>
        </a:solidFill>
      </dgm:spPr>
      <dgm:t>
        <a:bodyPr/>
        <a:lstStyle/>
        <a:p>
          <a:r>
            <a:rPr lang="en-US" b="1" dirty="0" smtClean="0">
              <a:solidFill>
                <a:srgbClr val="000000"/>
              </a:solidFill>
            </a:rPr>
            <a:t>Counting supervisors and assistants</a:t>
          </a:r>
          <a:endParaRPr lang="en-US" b="1" dirty="0">
            <a:solidFill>
              <a:srgbClr val="000000"/>
            </a:solidFill>
          </a:endParaRPr>
        </a:p>
      </dgm:t>
    </dgm:pt>
    <dgm:pt modelId="{144B565F-6194-D645-A949-B2CE3926DA7C}" type="parTrans" cxnId="{3E7942DD-F685-4649-A8E4-E94BDE6777AB}">
      <dgm:prSet/>
      <dgm:spPr/>
      <dgm:t>
        <a:bodyPr/>
        <a:lstStyle/>
        <a:p>
          <a:endParaRPr lang="en-US" b="1">
            <a:solidFill>
              <a:srgbClr val="000000"/>
            </a:solidFill>
          </a:endParaRPr>
        </a:p>
      </dgm:t>
    </dgm:pt>
    <dgm:pt modelId="{F90DF583-6263-7143-8B8C-35EC92311C35}" type="sibTrans" cxnId="{3E7942DD-F685-4649-A8E4-E94BDE6777AB}">
      <dgm:prSet/>
      <dgm:spPr/>
      <dgm:t>
        <a:bodyPr/>
        <a:lstStyle/>
        <a:p>
          <a:endParaRPr lang="en-US" b="1">
            <a:solidFill>
              <a:srgbClr val="000000"/>
            </a:solidFill>
          </a:endParaRPr>
        </a:p>
      </dgm:t>
    </dgm:pt>
    <dgm:pt modelId="{969905F9-C448-DE46-B799-FFC15D92B5A0}">
      <dgm:prSet phldrT="[Text]"/>
      <dgm:spPr>
        <a:solidFill>
          <a:schemeClr val="accent2">
            <a:lumMod val="40000"/>
            <a:lumOff val="60000"/>
          </a:schemeClr>
        </a:solidFill>
      </dgm:spPr>
      <dgm:t>
        <a:bodyPr/>
        <a:lstStyle/>
        <a:p>
          <a:r>
            <a:rPr lang="en-US" b="1" dirty="0" smtClean="0">
              <a:solidFill>
                <a:srgbClr val="000000"/>
              </a:solidFill>
            </a:rPr>
            <a:t>Persons authorized by ECI</a:t>
          </a:r>
          <a:endParaRPr lang="en-US" b="1" dirty="0">
            <a:solidFill>
              <a:srgbClr val="000000"/>
            </a:solidFill>
          </a:endParaRPr>
        </a:p>
      </dgm:t>
    </dgm:pt>
    <dgm:pt modelId="{268A3D81-AAF8-5442-89F2-493355FDFCAF}" type="parTrans" cxnId="{026D2D7E-A148-D349-92A7-90DE6DE71FE4}">
      <dgm:prSet/>
      <dgm:spPr/>
      <dgm:t>
        <a:bodyPr/>
        <a:lstStyle/>
        <a:p>
          <a:endParaRPr lang="en-US" b="1">
            <a:solidFill>
              <a:srgbClr val="000000"/>
            </a:solidFill>
          </a:endParaRPr>
        </a:p>
      </dgm:t>
    </dgm:pt>
    <dgm:pt modelId="{97901C86-5ECF-8B4C-9521-BD3BB6460822}" type="sibTrans" cxnId="{026D2D7E-A148-D349-92A7-90DE6DE71FE4}">
      <dgm:prSet/>
      <dgm:spPr/>
      <dgm:t>
        <a:bodyPr/>
        <a:lstStyle/>
        <a:p>
          <a:endParaRPr lang="en-US" b="1">
            <a:solidFill>
              <a:srgbClr val="000000"/>
            </a:solidFill>
          </a:endParaRPr>
        </a:p>
      </dgm:t>
    </dgm:pt>
    <dgm:pt modelId="{59160024-D453-0B43-81D2-7FAE2EF774FE}">
      <dgm:prSet phldrT="[Text]"/>
      <dgm:spPr/>
      <dgm:t>
        <a:bodyPr/>
        <a:lstStyle/>
        <a:p>
          <a:r>
            <a:rPr lang="en-US" b="1" dirty="0" smtClean="0">
              <a:solidFill>
                <a:srgbClr val="000000"/>
              </a:solidFill>
            </a:rPr>
            <a:t>Public servants on duty in connection with election</a:t>
          </a:r>
          <a:endParaRPr lang="en-US" b="1" dirty="0">
            <a:solidFill>
              <a:srgbClr val="000000"/>
            </a:solidFill>
          </a:endParaRPr>
        </a:p>
      </dgm:t>
    </dgm:pt>
    <dgm:pt modelId="{4CA9CC80-DC06-CC4E-98F8-D0CC2BE6CBE3}" type="parTrans" cxnId="{1D1C03F3-745C-D64B-B879-4ED597FC26AE}">
      <dgm:prSet/>
      <dgm:spPr/>
      <dgm:t>
        <a:bodyPr/>
        <a:lstStyle/>
        <a:p>
          <a:endParaRPr lang="en-US" b="1">
            <a:solidFill>
              <a:srgbClr val="000000"/>
            </a:solidFill>
          </a:endParaRPr>
        </a:p>
      </dgm:t>
    </dgm:pt>
    <dgm:pt modelId="{6A466A19-502B-2F43-9283-4530BD7E1E96}" type="sibTrans" cxnId="{1D1C03F3-745C-D64B-B879-4ED597FC26AE}">
      <dgm:prSet/>
      <dgm:spPr/>
      <dgm:t>
        <a:bodyPr/>
        <a:lstStyle/>
        <a:p>
          <a:endParaRPr lang="en-US" b="1">
            <a:solidFill>
              <a:srgbClr val="000000"/>
            </a:solidFill>
          </a:endParaRPr>
        </a:p>
      </dgm:t>
    </dgm:pt>
    <dgm:pt modelId="{3214BAC7-5B5B-A343-9BEC-C70E8534E3C1}">
      <dgm:prSet phldrT="[Text]"/>
      <dgm:spPr/>
      <dgm:t>
        <a:bodyPr/>
        <a:lstStyle/>
        <a:p>
          <a:r>
            <a:rPr lang="en-US" b="1" dirty="0" smtClean="0">
              <a:solidFill>
                <a:srgbClr val="000000"/>
              </a:solidFill>
            </a:rPr>
            <a:t>Candidates, their election agents and counting agents</a:t>
          </a:r>
          <a:endParaRPr lang="en-US" b="1" dirty="0">
            <a:solidFill>
              <a:srgbClr val="000000"/>
            </a:solidFill>
          </a:endParaRPr>
        </a:p>
      </dgm:t>
    </dgm:pt>
    <dgm:pt modelId="{8C9D33A0-0421-F447-8027-006FF94FF409}" type="parTrans" cxnId="{E4959712-80F0-FC42-B8FA-5890968A1DE6}">
      <dgm:prSet/>
      <dgm:spPr/>
      <dgm:t>
        <a:bodyPr/>
        <a:lstStyle/>
        <a:p>
          <a:endParaRPr lang="en-US" b="1">
            <a:solidFill>
              <a:srgbClr val="000000"/>
            </a:solidFill>
          </a:endParaRPr>
        </a:p>
      </dgm:t>
    </dgm:pt>
    <dgm:pt modelId="{D74183F7-26AE-A949-9ED6-5668BB8ABB20}" type="sibTrans" cxnId="{E4959712-80F0-FC42-B8FA-5890968A1DE6}">
      <dgm:prSet/>
      <dgm:spPr/>
      <dgm:t>
        <a:bodyPr/>
        <a:lstStyle/>
        <a:p>
          <a:endParaRPr lang="en-US" b="1">
            <a:solidFill>
              <a:srgbClr val="000000"/>
            </a:solidFill>
          </a:endParaRPr>
        </a:p>
      </dgm:t>
    </dgm:pt>
    <dgm:pt modelId="{4F8EFEF0-ACA2-ED4D-98A6-5E48E9E6E110}">
      <dgm:prSet phldrT="[Text]"/>
      <dgm:spPr/>
      <dgm:t>
        <a:bodyPr/>
        <a:lstStyle/>
        <a:p>
          <a:r>
            <a:rPr lang="en-US" b="1" dirty="0" smtClean="0">
              <a:solidFill>
                <a:srgbClr val="000000"/>
              </a:solidFill>
            </a:rPr>
            <a:t>  Every body inside the counting hall shall have to display his I-card on his/her person.</a:t>
          </a:r>
          <a:endParaRPr lang="en-US" b="1" dirty="0">
            <a:solidFill>
              <a:srgbClr val="000000"/>
            </a:solidFill>
          </a:endParaRPr>
        </a:p>
      </dgm:t>
    </dgm:pt>
    <dgm:pt modelId="{DC1E0EC7-4CE5-C945-8F6F-CF2F87B91A31}" type="parTrans" cxnId="{E415D2C8-5234-5645-809C-DDADDEAA1261}">
      <dgm:prSet/>
      <dgm:spPr/>
      <dgm:t>
        <a:bodyPr/>
        <a:lstStyle/>
        <a:p>
          <a:endParaRPr lang="en-US" b="1">
            <a:solidFill>
              <a:srgbClr val="000000"/>
            </a:solidFill>
          </a:endParaRPr>
        </a:p>
      </dgm:t>
    </dgm:pt>
    <dgm:pt modelId="{46E9F21D-4327-9D41-8CB7-8ECF8213FF61}" type="sibTrans" cxnId="{E415D2C8-5234-5645-809C-DDADDEAA1261}">
      <dgm:prSet/>
      <dgm:spPr/>
      <dgm:t>
        <a:bodyPr/>
        <a:lstStyle/>
        <a:p>
          <a:endParaRPr lang="en-US" b="1">
            <a:solidFill>
              <a:srgbClr val="000000"/>
            </a:solidFill>
          </a:endParaRPr>
        </a:p>
      </dgm:t>
    </dgm:pt>
    <dgm:pt modelId="{490477BE-F98D-7541-9E16-A620C92F4B9C}" type="pres">
      <dgm:prSet presAssocID="{39361A06-A5FD-C841-9C2D-E9A42021E533}" presName="Name0" presStyleCnt="0">
        <dgm:presLayoutVars>
          <dgm:chMax val="7"/>
          <dgm:chPref val="7"/>
          <dgm:dir/>
        </dgm:presLayoutVars>
      </dgm:prSet>
      <dgm:spPr/>
      <dgm:t>
        <a:bodyPr/>
        <a:lstStyle/>
        <a:p>
          <a:endParaRPr lang="en-US"/>
        </a:p>
      </dgm:t>
    </dgm:pt>
    <dgm:pt modelId="{882021DB-1342-4544-8903-F6203224915A}" type="pres">
      <dgm:prSet presAssocID="{39361A06-A5FD-C841-9C2D-E9A42021E533}" presName="Name1" presStyleCnt="0"/>
      <dgm:spPr/>
    </dgm:pt>
    <dgm:pt modelId="{BEEB6ADF-AF30-3840-B887-AA3EE10B21FE}" type="pres">
      <dgm:prSet presAssocID="{39361A06-A5FD-C841-9C2D-E9A42021E533}" presName="cycle" presStyleCnt="0"/>
      <dgm:spPr/>
    </dgm:pt>
    <dgm:pt modelId="{AE901801-B3CA-4549-9164-29D0042B437B}" type="pres">
      <dgm:prSet presAssocID="{39361A06-A5FD-C841-9C2D-E9A42021E533}" presName="srcNode" presStyleLbl="node1" presStyleIdx="0" presStyleCnt="5"/>
      <dgm:spPr/>
    </dgm:pt>
    <dgm:pt modelId="{14057D94-6B3A-6F49-8335-4ABDCA6A987A}" type="pres">
      <dgm:prSet presAssocID="{39361A06-A5FD-C841-9C2D-E9A42021E533}" presName="conn" presStyleLbl="parChTrans1D2" presStyleIdx="0" presStyleCnt="1"/>
      <dgm:spPr/>
      <dgm:t>
        <a:bodyPr/>
        <a:lstStyle/>
        <a:p>
          <a:endParaRPr lang="en-US"/>
        </a:p>
      </dgm:t>
    </dgm:pt>
    <dgm:pt modelId="{134BB032-8546-374F-877E-621C5887A6E8}" type="pres">
      <dgm:prSet presAssocID="{39361A06-A5FD-C841-9C2D-E9A42021E533}" presName="extraNode" presStyleLbl="node1" presStyleIdx="0" presStyleCnt="5"/>
      <dgm:spPr/>
    </dgm:pt>
    <dgm:pt modelId="{3EC98CB6-2C72-9446-A1B7-156E9404FDE2}" type="pres">
      <dgm:prSet presAssocID="{39361A06-A5FD-C841-9C2D-E9A42021E533}" presName="dstNode" presStyleLbl="node1" presStyleIdx="0" presStyleCnt="5"/>
      <dgm:spPr/>
    </dgm:pt>
    <dgm:pt modelId="{80A07DFF-9C71-B745-B04F-FA5F0D896254}" type="pres">
      <dgm:prSet presAssocID="{A655B9C7-3915-F84D-9831-86BE57D8901E}" presName="text_1" presStyleLbl="node1" presStyleIdx="0" presStyleCnt="5">
        <dgm:presLayoutVars>
          <dgm:bulletEnabled val="1"/>
        </dgm:presLayoutVars>
      </dgm:prSet>
      <dgm:spPr/>
      <dgm:t>
        <a:bodyPr/>
        <a:lstStyle/>
        <a:p>
          <a:endParaRPr lang="en-US"/>
        </a:p>
      </dgm:t>
    </dgm:pt>
    <dgm:pt modelId="{F2D01366-21F4-9445-AF66-0FBD2FCF42EE}" type="pres">
      <dgm:prSet presAssocID="{A655B9C7-3915-F84D-9831-86BE57D8901E}" presName="accent_1" presStyleCnt="0"/>
      <dgm:spPr/>
    </dgm:pt>
    <dgm:pt modelId="{B87130DB-6CBF-FA46-87A8-99BA9FDBBA42}" type="pres">
      <dgm:prSet presAssocID="{A655B9C7-3915-F84D-9831-86BE57D8901E}" presName="accentRepeatNode" presStyleLbl="solidFgAcc1" presStyleIdx="0" presStyleCnt="5"/>
      <dgm:spPr/>
    </dgm:pt>
    <dgm:pt modelId="{AB7ED074-186A-6E4C-BF97-A2482E7461CD}" type="pres">
      <dgm:prSet presAssocID="{969905F9-C448-DE46-B799-FFC15D92B5A0}" presName="text_2" presStyleLbl="node1" presStyleIdx="1" presStyleCnt="5">
        <dgm:presLayoutVars>
          <dgm:bulletEnabled val="1"/>
        </dgm:presLayoutVars>
      </dgm:prSet>
      <dgm:spPr/>
      <dgm:t>
        <a:bodyPr/>
        <a:lstStyle/>
        <a:p>
          <a:endParaRPr lang="en-US"/>
        </a:p>
      </dgm:t>
    </dgm:pt>
    <dgm:pt modelId="{F77C07DA-DDAF-8B44-8CF5-DC35762BC653}" type="pres">
      <dgm:prSet presAssocID="{969905F9-C448-DE46-B799-FFC15D92B5A0}" presName="accent_2" presStyleCnt="0"/>
      <dgm:spPr/>
    </dgm:pt>
    <dgm:pt modelId="{C35DEA22-3D69-DA45-993D-D72625B48384}" type="pres">
      <dgm:prSet presAssocID="{969905F9-C448-DE46-B799-FFC15D92B5A0}" presName="accentRepeatNode" presStyleLbl="solidFgAcc1" presStyleIdx="1" presStyleCnt="5"/>
      <dgm:spPr/>
    </dgm:pt>
    <dgm:pt modelId="{6B8573B2-E3D5-E641-A7C8-D62A0464DAD1}" type="pres">
      <dgm:prSet presAssocID="{59160024-D453-0B43-81D2-7FAE2EF774FE}" presName="text_3" presStyleLbl="node1" presStyleIdx="2" presStyleCnt="5">
        <dgm:presLayoutVars>
          <dgm:bulletEnabled val="1"/>
        </dgm:presLayoutVars>
      </dgm:prSet>
      <dgm:spPr/>
      <dgm:t>
        <a:bodyPr/>
        <a:lstStyle/>
        <a:p>
          <a:endParaRPr lang="en-US"/>
        </a:p>
      </dgm:t>
    </dgm:pt>
    <dgm:pt modelId="{EFD0D86A-24F9-9F4E-9CC2-CFA555EA4779}" type="pres">
      <dgm:prSet presAssocID="{59160024-D453-0B43-81D2-7FAE2EF774FE}" presName="accent_3" presStyleCnt="0"/>
      <dgm:spPr/>
    </dgm:pt>
    <dgm:pt modelId="{60902079-B485-8B4A-8FA6-DBA242DB2BEE}" type="pres">
      <dgm:prSet presAssocID="{59160024-D453-0B43-81D2-7FAE2EF774FE}" presName="accentRepeatNode" presStyleLbl="solidFgAcc1" presStyleIdx="2" presStyleCnt="5"/>
      <dgm:spPr/>
    </dgm:pt>
    <dgm:pt modelId="{A743D39C-2BFE-1143-8F81-3E25649264EB}" type="pres">
      <dgm:prSet presAssocID="{3214BAC7-5B5B-A343-9BEC-C70E8534E3C1}" presName="text_4" presStyleLbl="node1" presStyleIdx="3" presStyleCnt="5">
        <dgm:presLayoutVars>
          <dgm:bulletEnabled val="1"/>
        </dgm:presLayoutVars>
      </dgm:prSet>
      <dgm:spPr/>
      <dgm:t>
        <a:bodyPr/>
        <a:lstStyle/>
        <a:p>
          <a:endParaRPr lang="en-US"/>
        </a:p>
      </dgm:t>
    </dgm:pt>
    <dgm:pt modelId="{0FAE452E-E417-D34B-85E0-BB379D777F0C}" type="pres">
      <dgm:prSet presAssocID="{3214BAC7-5B5B-A343-9BEC-C70E8534E3C1}" presName="accent_4" presStyleCnt="0"/>
      <dgm:spPr/>
    </dgm:pt>
    <dgm:pt modelId="{257E3454-635D-C546-BB22-5FDF396DD243}" type="pres">
      <dgm:prSet presAssocID="{3214BAC7-5B5B-A343-9BEC-C70E8534E3C1}" presName="accentRepeatNode" presStyleLbl="solidFgAcc1" presStyleIdx="3" presStyleCnt="5"/>
      <dgm:spPr/>
    </dgm:pt>
    <dgm:pt modelId="{927760E5-0F05-5049-8ED4-C2D4B43D2D2C}" type="pres">
      <dgm:prSet presAssocID="{4F8EFEF0-ACA2-ED4D-98A6-5E48E9E6E110}" presName="text_5" presStyleLbl="node1" presStyleIdx="4" presStyleCnt="5">
        <dgm:presLayoutVars>
          <dgm:bulletEnabled val="1"/>
        </dgm:presLayoutVars>
      </dgm:prSet>
      <dgm:spPr/>
      <dgm:t>
        <a:bodyPr/>
        <a:lstStyle/>
        <a:p>
          <a:endParaRPr lang="en-US"/>
        </a:p>
      </dgm:t>
    </dgm:pt>
    <dgm:pt modelId="{B95D97DA-610D-2145-B7DC-96E6EDFF2AE6}" type="pres">
      <dgm:prSet presAssocID="{4F8EFEF0-ACA2-ED4D-98A6-5E48E9E6E110}" presName="accent_5" presStyleCnt="0"/>
      <dgm:spPr/>
    </dgm:pt>
    <dgm:pt modelId="{801DC772-6012-CC47-8EBD-038E1E4FB3B1}" type="pres">
      <dgm:prSet presAssocID="{4F8EFEF0-ACA2-ED4D-98A6-5E48E9E6E110}" presName="accentRepeatNode" presStyleLbl="solidFgAcc1" presStyleIdx="4" presStyleCnt="5"/>
      <dgm:spPr/>
    </dgm:pt>
  </dgm:ptLst>
  <dgm:cxnLst>
    <dgm:cxn modelId="{E8F1C905-EE56-45EA-B0AB-7725E7F6E6EC}" type="presOf" srcId="{3214BAC7-5B5B-A343-9BEC-C70E8534E3C1}" destId="{A743D39C-2BFE-1143-8F81-3E25649264EB}" srcOrd="0" destOrd="0" presId="urn:microsoft.com/office/officeart/2008/layout/VerticalCurvedList"/>
    <dgm:cxn modelId="{34D2EF96-69AF-4D04-9447-B87D3610D0CD}" type="presOf" srcId="{F90DF583-6263-7143-8B8C-35EC92311C35}" destId="{14057D94-6B3A-6F49-8335-4ABDCA6A987A}" srcOrd="0" destOrd="0" presId="urn:microsoft.com/office/officeart/2008/layout/VerticalCurvedList"/>
    <dgm:cxn modelId="{F94DA6DE-7A43-453C-A7F7-D96F33963020}" type="presOf" srcId="{4F8EFEF0-ACA2-ED4D-98A6-5E48E9E6E110}" destId="{927760E5-0F05-5049-8ED4-C2D4B43D2D2C}" srcOrd="0" destOrd="0" presId="urn:microsoft.com/office/officeart/2008/layout/VerticalCurvedList"/>
    <dgm:cxn modelId="{978FF66C-3E2A-4F30-BEA1-10E0BE4A7300}" type="presOf" srcId="{969905F9-C448-DE46-B799-FFC15D92B5A0}" destId="{AB7ED074-186A-6E4C-BF97-A2482E7461CD}" srcOrd="0" destOrd="0" presId="urn:microsoft.com/office/officeart/2008/layout/VerticalCurvedList"/>
    <dgm:cxn modelId="{9D1716E9-8714-4743-A074-72AF082D3B63}" type="presOf" srcId="{39361A06-A5FD-C841-9C2D-E9A42021E533}" destId="{490477BE-F98D-7541-9E16-A620C92F4B9C}" srcOrd="0" destOrd="0" presId="urn:microsoft.com/office/officeart/2008/layout/VerticalCurvedList"/>
    <dgm:cxn modelId="{E415D2C8-5234-5645-809C-DDADDEAA1261}" srcId="{39361A06-A5FD-C841-9C2D-E9A42021E533}" destId="{4F8EFEF0-ACA2-ED4D-98A6-5E48E9E6E110}" srcOrd="4" destOrd="0" parTransId="{DC1E0EC7-4CE5-C945-8F6F-CF2F87B91A31}" sibTransId="{46E9F21D-4327-9D41-8CB7-8ECF8213FF61}"/>
    <dgm:cxn modelId="{67C4A7E0-72C3-4B0B-944B-31AA5CA3D824}" type="presOf" srcId="{A655B9C7-3915-F84D-9831-86BE57D8901E}" destId="{80A07DFF-9C71-B745-B04F-FA5F0D896254}" srcOrd="0" destOrd="0" presId="urn:microsoft.com/office/officeart/2008/layout/VerticalCurvedList"/>
    <dgm:cxn modelId="{026D2D7E-A148-D349-92A7-90DE6DE71FE4}" srcId="{39361A06-A5FD-C841-9C2D-E9A42021E533}" destId="{969905F9-C448-DE46-B799-FFC15D92B5A0}" srcOrd="1" destOrd="0" parTransId="{268A3D81-AAF8-5442-89F2-493355FDFCAF}" sibTransId="{97901C86-5ECF-8B4C-9521-BD3BB6460822}"/>
    <dgm:cxn modelId="{1D1C03F3-745C-D64B-B879-4ED597FC26AE}" srcId="{39361A06-A5FD-C841-9C2D-E9A42021E533}" destId="{59160024-D453-0B43-81D2-7FAE2EF774FE}" srcOrd="2" destOrd="0" parTransId="{4CA9CC80-DC06-CC4E-98F8-D0CC2BE6CBE3}" sibTransId="{6A466A19-502B-2F43-9283-4530BD7E1E96}"/>
    <dgm:cxn modelId="{3E7942DD-F685-4649-A8E4-E94BDE6777AB}" srcId="{39361A06-A5FD-C841-9C2D-E9A42021E533}" destId="{A655B9C7-3915-F84D-9831-86BE57D8901E}" srcOrd="0" destOrd="0" parTransId="{144B565F-6194-D645-A949-B2CE3926DA7C}" sibTransId="{F90DF583-6263-7143-8B8C-35EC92311C35}"/>
    <dgm:cxn modelId="{E4959712-80F0-FC42-B8FA-5890968A1DE6}" srcId="{39361A06-A5FD-C841-9C2D-E9A42021E533}" destId="{3214BAC7-5B5B-A343-9BEC-C70E8534E3C1}" srcOrd="3" destOrd="0" parTransId="{8C9D33A0-0421-F447-8027-006FF94FF409}" sibTransId="{D74183F7-26AE-A949-9ED6-5668BB8ABB20}"/>
    <dgm:cxn modelId="{1B799D83-589E-4185-8BC1-89C7C6FDF40D}" type="presOf" srcId="{59160024-D453-0B43-81D2-7FAE2EF774FE}" destId="{6B8573B2-E3D5-E641-A7C8-D62A0464DAD1}" srcOrd="0" destOrd="0" presId="urn:microsoft.com/office/officeart/2008/layout/VerticalCurvedList"/>
    <dgm:cxn modelId="{5988AE5C-6BE1-421B-BB65-CEEC7B6A58E7}" type="presParOf" srcId="{490477BE-F98D-7541-9E16-A620C92F4B9C}" destId="{882021DB-1342-4544-8903-F6203224915A}" srcOrd="0" destOrd="0" presId="urn:microsoft.com/office/officeart/2008/layout/VerticalCurvedList"/>
    <dgm:cxn modelId="{C2A49E40-E47C-48DE-9545-7F65E2604750}" type="presParOf" srcId="{882021DB-1342-4544-8903-F6203224915A}" destId="{BEEB6ADF-AF30-3840-B887-AA3EE10B21FE}" srcOrd="0" destOrd="0" presId="urn:microsoft.com/office/officeart/2008/layout/VerticalCurvedList"/>
    <dgm:cxn modelId="{BB1C8C7F-1ED6-40CA-A043-5ACB38A204BB}" type="presParOf" srcId="{BEEB6ADF-AF30-3840-B887-AA3EE10B21FE}" destId="{AE901801-B3CA-4549-9164-29D0042B437B}" srcOrd="0" destOrd="0" presId="urn:microsoft.com/office/officeart/2008/layout/VerticalCurvedList"/>
    <dgm:cxn modelId="{A08F6CF2-7FDD-4FC9-A632-31F7BF763636}" type="presParOf" srcId="{BEEB6ADF-AF30-3840-B887-AA3EE10B21FE}" destId="{14057D94-6B3A-6F49-8335-4ABDCA6A987A}" srcOrd="1" destOrd="0" presId="urn:microsoft.com/office/officeart/2008/layout/VerticalCurvedList"/>
    <dgm:cxn modelId="{E2FCE8A4-203A-476B-9B26-C6C482090E67}" type="presParOf" srcId="{BEEB6ADF-AF30-3840-B887-AA3EE10B21FE}" destId="{134BB032-8546-374F-877E-621C5887A6E8}" srcOrd="2" destOrd="0" presId="urn:microsoft.com/office/officeart/2008/layout/VerticalCurvedList"/>
    <dgm:cxn modelId="{71E60403-856B-4A84-ACBE-576EA3E0599E}" type="presParOf" srcId="{BEEB6ADF-AF30-3840-B887-AA3EE10B21FE}" destId="{3EC98CB6-2C72-9446-A1B7-156E9404FDE2}" srcOrd="3" destOrd="0" presId="urn:microsoft.com/office/officeart/2008/layout/VerticalCurvedList"/>
    <dgm:cxn modelId="{B18AC220-1959-4459-8529-60B8576D73A7}" type="presParOf" srcId="{882021DB-1342-4544-8903-F6203224915A}" destId="{80A07DFF-9C71-B745-B04F-FA5F0D896254}" srcOrd="1" destOrd="0" presId="urn:microsoft.com/office/officeart/2008/layout/VerticalCurvedList"/>
    <dgm:cxn modelId="{3931CB9C-F5D7-4320-BF76-78F8D5428A64}" type="presParOf" srcId="{882021DB-1342-4544-8903-F6203224915A}" destId="{F2D01366-21F4-9445-AF66-0FBD2FCF42EE}" srcOrd="2" destOrd="0" presId="urn:microsoft.com/office/officeart/2008/layout/VerticalCurvedList"/>
    <dgm:cxn modelId="{B0BB3B67-BB88-4509-8E7F-CC3F6A609E32}" type="presParOf" srcId="{F2D01366-21F4-9445-AF66-0FBD2FCF42EE}" destId="{B87130DB-6CBF-FA46-87A8-99BA9FDBBA42}" srcOrd="0" destOrd="0" presId="urn:microsoft.com/office/officeart/2008/layout/VerticalCurvedList"/>
    <dgm:cxn modelId="{7911357C-AAD7-41CB-83C4-7DC3A81B5227}" type="presParOf" srcId="{882021DB-1342-4544-8903-F6203224915A}" destId="{AB7ED074-186A-6E4C-BF97-A2482E7461CD}" srcOrd="3" destOrd="0" presId="urn:microsoft.com/office/officeart/2008/layout/VerticalCurvedList"/>
    <dgm:cxn modelId="{A13D3725-34EB-41D4-AD7C-385FF25CE844}" type="presParOf" srcId="{882021DB-1342-4544-8903-F6203224915A}" destId="{F77C07DA-DDAF-8B44-8CF5-DC35762BC653}" srcOrd="4" destOrd="0" presId="urn:microsoft.com/office/officeart/2008/layout/VerticalCurvedList"/>
    <dgm:cxn modelId="{D52FD3C2-9519-4D27-AC26-05641F0D5B65}" type="presParOf" srcId="{F77C07DA-DDAF-8B44-8CF5-DC35762BC653}" destId="{C35DEA22-3D69-DA45-993D-D72625B48384}" srcOrd="0" destOrd="0" presId="urn:microsoft.com/office/officeart/2008/layout/VerticalCurvedList"/>
    <dgm:cxn modelId="{750BB443-4ACD-4C30-B4D0-644D4C443CB4}" type="presParOf" srcId="{882021DB-1342-4544-8903-F6203224915A}" destId="{6B8573B2-E3D5-E641-A7C8-D62A0464DAD1}" srcOrd="5" destOrd="0" presId="urn:microsoft.com/office/officeart/2008/layout/VerticalCurvedList"/>
    <dgm:cxn modelId="{2D05E73D-9604-4579-AE50-C89C718F151C}" type="presParOf" srcId="{882021DB-1342-4544-8903-F6203224915A}" destId="{EFD0D86A-24F9-9F4E-9CC2-CFA555EA4779}" srcOrd="6" destOrd="0" presId="urn:microsoft.com/office/officeart/2008/layout/VerticalCurvedList"/>
    <dgm:cxn modelId="{6C1D87F4-5D9F-42C7-9C03-4AFC486589DB}" type="presParOf" srcId="{EFD0D86A-24F9-9F4E-9CC2-CFA555EA4779}" destId="{60902079-B485-8B4A-8FA6-DBA242DB2BEE}" srcOrd="0" destOrd="0" presId="urn:microsoft.com/office/officeart/2008/layout/VerticalCurvedList"/>
    <dgm:cxn modelId="{F1C17D0D-2AD0-4D6B-85CD-F3524AA5B6A6}" type="presParOf" srcId="{882021DB-1342-4544-8903-F6203224915A}" destId="{A743D39C-2BFE-1143-8F81-3E25649264EB}" srcOrd="7" destOrd="0" presId="urn:microsoft.com/office/officeart/2008/layout/VerticalCurvedList"/>
    <dgm:cxn modelId="{0EA3697C-57A0-4E87-8D44-C74BF93B60F2}" type="presParOf" srcId="{882021DB-1342-4544-8903-F6203224915A}" destId="{0FAE452E-E417-D34B-85E0-BB379D777F0C}" srcOrd="8" destOrd="0" presId="urn:microsoft.com/office/officeart/2008/layout/VerticalCurvedList"/>
    <dgm:cxn modelId="{82062E41-1E3A-492D-B0B5-BDEE7B86D397}" type="presParOf" srcId="{0FAE452E-E417-D34B-85E0-BB379D777F0C}" destId="{257E3454-635D-C546-BB22-5FDF396DD243}" srcOrd="0" destOrd="0" presId="urn:microsoft.com/office/officeart/2008/layout/VerticalCurvedList"/>
    <dgm:cxn modelId="{97E98794-20E1-4EE7-BEBF-5C743B6B7891}" type="presParOf" srcId="{882021DB-1342-4544-8903-F6203224915A}" destId="{927760E5-0F05-5049-8ED4-C2D4B43D2D2C}" srcOrd="9" destOrd="0" presId="urn:microsoft.com/office/officeart/2008/layout/VerticalCurvedList"/>
    <dgm:cxn modelId="{F796DF82-9C94-49CF-A82B-11272F1117D4}" type="presParOf" srcId="{882021DB-1342-4544-8903-F6203224915A}" destId="{B95D97DA-610D-2145-B7DC-96E6EDFF2AE6}" srcOrd="10" destOrd="0" presId="urn:microsoft.com/office/officeart/2008/layout/VerticalCurvedList"/>
    <dgm:cxn modelId="{6237FA0F-F708-4460-A148-F93F2A14E67F}" type="presParOf" srcId="{B95D97DA-610D-2145-B7DC-96E6EDFF2AE6}" destId="{801DC772-6012-CC47-8EBD-038E1E4FB3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361A06-A5FD-C841-9C2D-E9A42021E533}" type="doc">
      <dgm:prSet loTypeId="urn:microsoft.com/office/officeart/2008/layout/VerticalCurvedList" loCatId="" qsTypeId="urn:microsoft.com/office/officeart/2005/8/quickstyle/simple4" qsCatId="simple" csTypeId="urn:microsoft.com/office/officeart/2005/8/colors/colorful4" csCatId="colorful" phldr="1"/>
      <dgm:spPr/>
      <dgm:t>
        <a:bodyPr/>
        <a:lstStyle/>
        <a:p>
          <a:endParaRPr lang="en-US"/>
        </a:p>
      </dgm:t>
    </dgm:pt>
    <dgm:pt modelId="{5F34057F-BCE9-B948-A3AB-33CADCA0C8A4}">
      <dgm:prSet phldrT="[Text]"/>
      <dgm:spPr>
        <a:solidFill>
          <a:schemeClr val="accent3">
            <a:lumMod val="20000"/>
            <a:lumOff val="80000"/>
          </a:schemeClr>
        </a:solidFill>
      </dgm:spPr>
      <dgm:t>
        <a:bodyPr/>
        <a:lstStyle/>
        <a:p>
          <a:r>
            <a:rPr lang="en-US" b="1" dirty="0" smtClean="0">
              <a:solidFill>
                <a:srgbClr val="000000"/>
              </a:solidFill>
            </a:rPr>
            <a:t>Police personnel, whether in uniform or plain clothed, NOT allowed. Must remain outside and can enter only when called by RO to come to control  </a:t>
          </a:r>
          <a:endParaRPr lang="en-US" b="1" dirty="0">
            <a:solidFill>
              <a:srgbClr val="000000"/>
            </a:solidFill>
          </a:endParaRPr>
        </a:p>
      </dgm:t>
    </dgm:pt>
    <dgm:pt modelId="{199C2A2A-01F3-9046-9041-5F6CC6A2783E}" type="sibTrans" cxnId="{AC0881B5-A438-7E43-A63C-F40448B0C783}">
      <dgm:prSet/>
      <dgm:spPr/>
      <dgm:t>
        <a:bodyPr/>
        <a:lstStyle/>
        <a:p>
          <a:endParaRPr lang="en-US" b="1">
            <a:solidFill>
              <a:srgbClr val="000000"/>
            </a:solidFill>
          </a:endParaRPr>
        </a:p>
      </dgm:t>
    </dgm:pt>
    <dgm:pt modelId="{A342B3B0-7DFD-6B48-8273-1B77D17A8D22}" type="parTrans" cxnId="{AC0881B5-A438-7E43-A63C-F40448B0C783}">
      <dgm:prSet/>
      <dgm:spPr/>
      <dgm:t>
        <a:bodyPr/>
        <a:lstStyle/>
        <a:p>
          <a:endParaRPr lang="en-US" b="1">
            <a:solidFill>
              <a:srgbClr val="000000"/>
            </a:solidFill>
          </a:endParaRPr>
        </a:p>
      </dgm:t>
    </dgm:pt>
    <dgm:pt modelId="{7E3FC18C-00BA-114E-B70A-38F1837FE1C8}">
      <dgm:prSet phldrT="[Text]"/>
      <dgm:spPr>
        <a:solidFill>
          <a:schemeClr val="accent6">
            <a:lumMod val="40000"/>
            <a:lumOff val="60000"/>
          </a:schemeClr>
        </a:solidFill>
      </dgm:spPr>
      <dgm:t>
        <a:bodyPr/>
        <a:lstStyle/>
        <a:p>
          <a:r>
            <a:rPr lang="en-US" b="1" dirty="0" smtClean="0">
              <a:solidFill>
                <a:srgbClr val="000000"/>
              </a:solidFill>
            </a:rPr>
            <a:t>Ministers, State Ministers, Dy. Ministers of Union &amp; state unless they are candidates</a:t>
          </a:r>
          <a:endParaRPr lang="en-US" b="1" dirty="0">
            <a:solidFill>
              <a:srgbClr val="000000"/>
            </a:solidFill>
          </a:endParaRPr>
        </a:p>
      </dgm:t>
    </dgm:pt>
    <dgm:pt modelId="{70CB6D8C-94BF-4545-98FE-E3335124070C}" type="parTrans" cxnId="{9895A31A-2FA3-124D-8DBE-961ED9B4B248}">
      <dgm:prSet/>
      <dgm:spPr/>
      <dgm:t>
        <a:bodyPr/>
        <a:lstStyle/>
        <a:p>
          <a:endParaRPr lang="en-US" b="1">
            <a:solidFill>
              <a:srgbClr val="000000"/>
            </a:solidFill>
          </a:endParaRPr>
        </a:p>
      </dgm:t>
    </dgm:pt>
    <dgm:pt modelId="{2EEB4E04-0CE7-2745-9BED-CE31431FB940}" type="sibTrans" cxnId="{9895A31A-2FA3-124D-8DBE-961ED9B4B248}">
      <dgm:prSet/>
      <dgm:spPr/>
      <dgm:t>
        <a:bodyPr/>
        <a:lstStyle/>
        <a:p>
          <a:endParaRPr lang="en-US" b="1">
            <a:solidFill>
              <a:srgbClr val="000000"/>
            </a:solidFill>
          </a:endParaRPr>
        </a:p>
      </dgm:t>
    </dgm:pt>
    <dgm:pt modelId="{143F6C2F-7454-7D4B-8649-21792E230557}">
      <dgm:prSet phldrT="[Text]"/>
      <dgm:spPr>
        <a:solidFill>
          <a:srgbClr val="00B0F0"/>
        </a:solidFill>
      </dgm:spPr>
      <dgm:t>
        <a:bodyPr/>
        <a:lstStyle/>
        <a:p>
          <a:r>
            <a:rPr lang="en-US" b="1" dirty="0" smtClean="0">
              <a:solidFill>
                <a:srgbClr val="000000"/>
              </a:solidFill>
            </a:rPr>
            <a:t>The  above dignitaries can not be appointed as election or counting or polling agent of candidate as they require security</a:t>
          </a:r>
          <a:endParaRPr lang="en-US" b="1" dirty="0">
            <a:solidFill>
              <a:srgbClr val="000000"/>
            </a:solidFill>
          </a:endParaRPr>
        </a:p>
      </dgm:t>
    </dgm:pt>
    <dgm:pt modelId="{87CA8FD6-DE2E-7645-A238-EB0BF4A2B2A3}" type="parTrans" cxnId="{CCDDB77C-04BF-AF49-ADAD-F6C5EF53C039}">
      <dgm:prSet/>
      <dgm:spPr/>
      <dgm:t>
        <a:bodyPr/>
        <a:lstStyle/>
        <a:p>
          <a:endParaRPr lang="en-US" b="1">
            <a:solidFill>
              <a:srgbClr val="000000"/>
            </a:solidFill>
          </a:endParaRPr>
        </a:p>
      </dgm:t>
    </dgm:pt>
    <dgm:pt modelId="{5E482331-78CE-E340-BF61-C32BFDCD8EDF}" type="sibTrans" cxnId="{CCDDB77C-04BF-AF49-ADAD-F6C5EF53C039}">
      <dgm:prSet/>
      <dgm:spPr/>
      <dgm:t>
        <a:bodyPr/>
        <a:lstStyle/>
        <a:p>
          <a:endParaRPr lang="en-US" b="1">
            <a:solidFill>
              <a:srgbClr val="000000"/>
            </a:solidFill>
          </a:endParaRPr>
        </a:p>
      </dgm:t>
    </dgm:pt>
    <dgm:pt modelId="{FC5C4C60-DD90-5142-B9BB-C6060041C5F4}">
      <dgm:prSet phldrT="[Text]"/>
      <dgm:spPr>
        <a:solidFill>
          <a:schemeClr val="accent6">
            <a:lumMod val="60000"/>
            <a:lumOff val="40000"/>
          </a:schemeClr>
        </a:solidFill>
      </dgm:spPr>
      <dgm:t>
        <a:bodyPr/>
        <a:lstStyle/>
        <a:p>
          <a:r>
            <a:rPr lang="en-US" b="1" dirty="0" smtClean="0">
              <a:solidFill>
                <a:srgbClr val="FF0000"/>
              </a:solidFill>
            </a:rPr>
            <a:t>Counting agents cannot enter unless she/he has submitted 2</a:t>
          </a:r>
          <a:r>
            <a:rPr lang="en-US" b="1" baseline="30000" dirty="0" smtClean="0">
              <a:solidFill>
                <a:srgbClr val="FF0000"/>
              </a:solidFill>
            </a:rPr>
            <a:t>nd</a:t>
          </a:r>
          <a:r>
            <a:rPr lang="en-US" b="1" dirty="0" smtClean="0">
              <a:solidFill>
                <a:srgbClr val="FF0000"/>
              </a:solidFill>
            </a:rPr>
            <a:t> copy of appointment letter after completing and signing declaration</a:t>
          </a:r>
          <a:endParaRPr lang="en-US" b="1" dirty="0">
            <a:solidFill>
              <a:srgbClr val="FF0000"/>
            </a:solidFill>
          </a:endParaRPr>
        </a:p>
      </dgm:t>
    </dgm:pt>
    <dgm:pt modelId="{81C0795E-F00B-984A-B827-D7E1D3304287}" type="parTrans" cxnId="{81BD109E-4426-8140-A1B2-15C75B0B66D1}">
      <dgm:prSet/>
      <dgm:spPr/>
      <dgm:t>
        <a:bodyPr/>
        <a:lstStyle/>
        <a:p>
          <a:endParaRPr lang="en-US" b="1">
            <a:solidFill>
              <a:srgbClr val="000000"/>
            </a:solidFill>
          </a:endParaRPr>
        </a:p>
      </dgm:t>
    </dgm:pt>
    <dgm:pt modelId="{BDB6C3FE-22AD-DC46-A46F-AABB056D6CD9}" type="sibTrans" cxnId="{81BD109E-4426-8140-A1B2-15C75B0B66D1}">
      <dgm:prSet/>
      <dgm:spPr/>
      <dgm:t>
        <a:bodyPr/>
        <a:lstStyle/>
        <a:p>
          <a:endParaRPr lang="en-US" b="1">
            <a:solidFill>
              <a:srgbClr val="000000"/>
            </a:solidFill>
          </a:endParaRPr>
        </a:p>
      </dgm:t>
    </dgm:pt>
    <dgm:pt modelId="{490477BE-F98D-7541-9E16-A620C92F4B9C}" type="pres">
      <dgm:prSet presAssocID="{39361A06-A5FD-C841-9C2D-E9A42021E533}" presName="Name0" presStyleCnt="0">
        <dgm:presLayoutVars>
          <dgm:chMax val="7"/>
          <dgm:chPref val="7"/>
          <dgm:dir/>
        </dgm:presLayoutVars>
      </dgm:prSet>
      <dgm:spPr/>
      <dgm:t>
        <a:bodyPr/>
        <a:lstStyle/>
        <a:p>
          <a:endParaRPr lang="en-US"/>
        </a:p>
      </dgm:t>
    </dgm:pt>
    <dgm:pt modelId="{882021DB-1342-4544-8903-F6203224915A}" type="pres">
      <dgm:prSet presAssocID="{39361A06-A5FD-C841-9C2D-E9A42021E533}" presName="Name1" presStyleCnt="0"/>
      <dgm:spPr/>
    </dgm:pt>
    <dgm:pt modelId="{BEEB6ADF-AF30-3840-B887-AA3EE10B21FE}" type="pres">
      <dgm:prSet presAssocID="{39361A06-A5FD-C841-9C2D-E9A42021E533}" presName="cycle" presStyleCnt="0"/>
      <dgm:spPr/>
    </dgm:pt>
    <dgm:pt modelId="{AE901801-B3CA-4549-9164-29D0042B437B}" type="pres">
      <dgm:prSet presAssocID="{39361A06-A5FD-C841-9C2D-E9A42021E533}" presName="srcNode" presStyleLbl="node1" presStyleIdx="0" presStyleCnt="4"/>
      <dgm:spPr/>
    </dgm:pt>
    <dgm:pt modelId="{14057D94-6B3A-6F49-8335-4ABDCA6A987A}" type="pres">
      <dgm:prSet presAssocID="{39361A06-A5FD-C841-9C2D-E9A42021E533}" presName="conn" presStyleLbl="parChTrans1D2" presStyleIdx="0" presStyleCnt="1"/>
      <dgm:spPr/>
      <dgm:t>
        <a:bodyPr/>
        <a:lstStyle/>
        <a:p>
          <a:endParaRPr lang="en-US"/>
        </a:p>
      </dgm:t>
    </dgm:pt>
    <dgm:pt modelId="{134BB032-8546-374F-877E-621C5887A6E8}" type="pres">
      <dgm:prSet presAssocID="{39361A06-A5FD-C841-9C2D-E9A42021E533}" presName="extraNode" presStyleLbl="node1" presStyleIdx="0" presStyleCnt="4"/>
      <dgm:spPr/>
    </dgm:pt>
    <dgm:pt modelId="{3EC98CB6-2C72-9446-A1B7-156E9404FDE2}" type="pres">
      <dgm:prSet presAssocID="{39361A06-A5FD-C841-9C2D-E9A42021E533}" presName="dstNode" presStyleLbl="node1" presStyleIdx="0" presStyleCnt="4"/>
      <dgm:spPr/>
    </dgm:pt>
    <dgm:pt modelId="{636A9382-27CB-1F4A-8CD5-53C3A336AA88}" type="pres">
      <dgm:prSet presAssocID="{5F34057F-BCE9-B948-A3AB-33CADCA0C8A4}" presName="text_1" presStyleLbl="node1" presStyleIdx="0" presStyleCnt="4">
        <dgm:presLayoutVars>
          <dgm:bulletEnabled val="1"/>
        </dgm:presLayoutVars>
      </dgm:prSet>
      <dgm:spPr/>
      <dgm:t>
        <a:bodyPr/>
        <a:lstStyle/>
        <a:p>
          <a:endParaRPr lang="en-US"/>
        </a:p>
      </dgm:t>
    </dgm:pt>
    <dgm:pt modelId="{30E39B12-AD72-6947-A48E-732C5D57F8A5}" type="pres">
      <dgm:prSet presAssocID="{5F34057F-BCE9-B948-A3AB-33CADCA0C8A4}" presName="accent_1" presStyleCnt="0"/>
      <dgm:spPr/>
    </dgm:pt>
    <dgm:pt modelId="{11AB24F3-C9CA-1A4F-9AD0-43B0430BFA41}" type="pres">
      <dgm:prSet presAssocID="{5F34057F-BCE9-B948-A3AB-33CADCA0C8A4}" presName="accentRepeatNode" presStyleLbl="solidFgAcc1" presStyleIdx="0" presStyleCnt="4" custLinFactNeighborX="-5874" custLinFactNeighborY="-5588"/>
      <dgm:spPr/>
    </dgm:pt>
    <dgm:pt modelId="{2617963B-159E-DA44-8CE5-854C609AB2F5}" type="pres">
      <dgm:prSet presAssocID="{7E3FC18C-00BA-114E-B70A-38F1837FE1C8}" presName="text_2" presStyleLbl="node1" presStyleIdx="1" presStyleCnt="4">
        <dgm:presLayoutVars>
          <dgm:bulletEnabled val="1"/>
        </dgm:presLayoutVars>
      </dgm:prSet>
      <dgm:spPr/>
      <dgm:t>
        <a:bodyPr/>
        <a:lstStyle/>
        <a:p>
          <a:endParaRPr lang="en-US"/>
        </a:p>
      </dgm:t>
    </dgm:pt>
    <dgm:pt modelId="{070E5C20-ACA8-CD49-921C-7702B3E7E94F}" type="pres">
      <dgm:prSet presAssocID="{7E3FC18C-00BA-114E-B70A-38F1837FE1C8}" presName="accent_2" presStyleCnt="0"/>
      <dgm:spPr/>
    </dgm:pt>
    <dgm:pt modelId="{4EE5289A-F9F8-B84C-8674-1DD6579B5F86}" type="pres">
      <dgm:prSet presAssocID="{7E3FC18C-00BA-114E-B70A-38F1837FE1C8}" presName="accentRepeatNode" presStyleLbl="solidFgAcc1" presStyleIdx="1" presStyleCnt="4"/>
      <dgm:spPr/>
    </dgm:pt>
    <dgm:pt modelId="{90E491CB-40EA-BB4A-A359-896BA03ECF4E}" type="pres">
      <dgm:prSet presAssocID="{143F6C2F-7454-7D4B-8649-21792E230557}" presName="text_3" presStyleLbl="node1" presStyleIdx="2" presStyleCnt="4">
        <dgm:presLayoutVars>
          <dgm:bulletEnabled val="1"/>
        </dgm:presLayoutVars>
      </dgm:prSet>
      <dgm:spPr/>
      <dgm:t>
        <a:bodyPr/>
        <a:lstStyle/>
        <a:p>
          <a:endParaRPr lang="en-US"/>
        </a:p>
      </dgm:t>
    </dgm:pt>
    <dgm:pt modelId="{CC3B2F5C-8D93-6343-9AC8-98608811AF87}" type="pres">
      <dgm:prSet presAssocID="{143F6C2F-7454-7D4B-8649-21792E230557}" presName="accent_3" presStyleCnt="0"/>
      <dgm:spPr/>
    </dgm:pt>
    <dgm:pt modelId="{A6E2452C-7D3F-F147-9634-40F6D789196D}" type="pres">
      <dgm:prSet presAssocID="{143F6C2F-7454-7D4B-8649-21792E230557}" presName="accentRepeatNode" presStyleLbl="solidFgAcc1" presStyleIdx="2" presStyleCnt="4"/>
      <dgm:spPr/>
    </dgm:pt>
    <dgm:pt modelId="{00126438-DB3C-1245-8600-F5DEDB4C0A99}" type="pres">
      <dgm:prSet presAssocID="{FC5C4C60-DD90-5142-B9BB-C6060041C5F4}" presName="text_4" presStyleLbl="node1" presStyleIdx="3" presStyleCnt="4">
        <dgm:presLayoutVars>
          <dgm:bulletEnabled val="1"/>
        </dgm:presLayoutVars>
      </dgm:prSet>
      <dgm:spPr/>
      <dgm:t>
        <a:bodyPr/>
        <a:lstStyle/>
        <a:p>
          <a:endParaRPr lang="en-US"/>
        </a:p>
      </dgm:t>
    </dgm:pt>
    <dgm:pt modelId="{4CD66840-5016-074C-8589-BE0A34F2EE0A}" type="pres">
      <dgm:prSet presAssocID="{FC5C4C60-DD90-5142-B9BB-C6060041C5F4}" presName="accent_4" presStyleCnt="0"/>
      <dgm:spPr/>
    </dgm:pt>
    <dgm:pt modelId="{FC024B6D-C316-1A40-A6CD-E6FD85A4FF0A}" type="pres">
      <dgm:prSet presAssocID="{FC5C4C60-DD90-5142-B9BB-C6060041C5F4}" presName="accentRepeatNode" presStyleLbl="solidFgAcc1" presStyleIdx="3" presStyleCnt="4"/>
      <dgm:spPr/>
    </dgm:pt>
  </dgm:ptLst>
  <dgm:cxnLst>
    <dgm:cxn modelId="{CCDDB77C-04BF-AF49-ADAD-F6C5EF53C039}" srcId="{39361A06-A5FD-C841-9C2D-E9A42021E533}" destId="{143F6C2F-7454-7D4B-8649-21792E230557}" srcOrd="2" destOrd="0" parTransId="{87CA8FD6-DE2E-7645-A238-EB0BF4A2B2A3}" sibTransId="{5E482331-78CE-E340-BF61-C32BFDCD8EDF}"/>
    <dgm:cxn modelId="{611818CF-BE84-47E6-9936-1E0C7E9C9C12}" type="presOf" srcId="{39361A06-A5FD-C841-9C2D-E9A42021E533}" destId="{490477BE-F98D-7541-9E16-A620C92F4B9C}" srcOrd="0" destOrd="0" presId="urn:microsoft.com/office/officeart/2008/layout/VerticalCurvedList"/>
    <dgm:cxn modelId="{56D9BADD-76C3-4C23-919A-857580001464}" type="presOf" srcId="{FC5C4C60-DD90-5142-B9BB-C6060041C5F4}" destId="{00126438-DB3C-1245-8600-F5DEDB4C0A99}" srcOrd="0" destOrd="0" presId="urn:microsoft.com/office/officeart/2008/layout/VerticalCurvedList"/>
    <dgm:cxn modelId="{DBB7A21F-D254-440F-A357-B69026A32481}" type="presOf" srcId="{7E3FC18C-00BA-114E-B70A-38F1837FE1C8}" destId="{2617963B-159E-DA44-8CE5-854C609AB2F5}" srcOrd="0" destOrd="0" presId="urn:microsoft.com/office/officeart/2008/layout/VerticalCurvedList"/>
    <dgm:cxn modelId="{14CB5425-A291-4960-A8FF-306CB5B64F41}" type="presOf" srcId="{5F34057F-BCE9-B948-A3AB-33CADCA0C8A4}" destId="{636A9382-27CB-1F4A-8CD5-53C3A336AA88}" srcOrd="0" destOrd="0" presId="urn:microsoft.com/office/officeart/2008/layout/VerticalCurvedList"/>
    <dgm:cxn modelId="{81BD109E-4426-8140-A1B2-15C75B0B66D1}" srcId="{39361A06-A5FD-C841-9C2D-E9A42021E533}" destId="{FC5C4C60-DD90-5142-B9BB-C6060041C5F4}" srcOrd="3" destOrd="0" parTransId="{81C0795E-F00B-984A-B827-D7E1D3304287}" sibTransId="{BDB6C3FE-22AD-DC46-A46F-AABB056D6CD9}"/>
    <dgm:cxn modelId="{9895A31A-2FA3-124D-8DBE-961ED9B4B248}" srcId="{39361A06-A5FD-C841-9C2D-E9A42021E533}" destId="{7E3FC18C-00BA-114E-B70A-38F1837FE1C8}" srcOrd="1" destOrd="0" parTransId="{70CB6D8C-94BF-4545-98FE-E3335124070C}" sibTransId="{2EEB4E04-0CE7-2745-9BED-CE31431FB940}"/>
    <dgm:cxn modelId="{7675C26E-91B0-461D-ACCB-8F3776474295}" type="presOf" srcId="{199C2A2A-01F3-9046-9041-5F6CC6A2783E}" destId="{14057D94-6B3A-6F49-8335-4ABDCA6A987A}" srcOrd="0" destOrd="0" presId="urn:microsoft.com/office/officeart/2008/layout/VerticalCurvedList"/>
    <dgm:cxn modelId="{2A5650FB-C3B1-4D3C-8557-33B9C7BD64A4}" type="presOf" srcId="{143F6C2F-7454-7D4B-8649-21792E230557}" destId="{90E491CB-40EA-BB4A-A359-896BA03ECF4E}" srcOrd="0" destOrd="0" presId="urn:microsoft.com/office/officeart/2008/layout/VerticalCurvedList"/>
    <dgm:cxn modelId="{AC0881B5-A438-7E43-A63C-F40448B0C783}" srcId="{39361A06-A5FD-C841-9C2D-E9A42021E533}" destId="{5F34057F-BCE9-B948-A3AB-33CADCA0C8A4}" srcOrd="0" destOrd="0" parTransId="{A342B3B0-7DFD-6B48-8273-1B77D17A8D22}" sibTransId="{199C2A2A-01F3-9046-9041-5F6CC6A2783E}"/>
    <dgm:cxn modelId="{203C0AE4-C748-43C8-A225-D822DD3F502D}" type="presParOf" srcId="{490477BE-F98D-7541-9E16-A620C92F4B9C}" destId="{882021DB-1342-4544-8903-F6203224915A}" srcOrd="0" destOrd="0" presId="urn:microsoft.com/office/officeart/2008/layout/VerticalCurvedList"/>
    <dgm:cxn modelId="{A05375B2-7BA0-4B16-8B1E-CD51221F5B0E}" type="presParOf" srcId="{882021DB-1342-4544-8903-F6203224915A}" destId="{BEEB6ADF-AF30-3840-B887-AA3EE10B21FE}" srcOrd="0" destOrd="0" presId="urn:microsoft.com/office/officeart/2008/layout/VerticalCurvedList"/>
    <dgm:cxn modelId="{CC4C580B-247F-407E-9818-100EE8962F28}" type="presParOf" srcId="{BEEB6ADF-AF30-3840-B887-AA3EE10B21FE}" destId="{AE901801-B3CA-4549-9164-29D0042B437B}" srcOrd="0" destOrd="0" presId="urn:microsoft.com/office/officeart/2008/layout/VerticalCurvedList"/>
    <dgm:cxn modelId="{6500DC1D-0CB5-4911-B557-29E68A6B2F3F}" type="presParOf" srcId="{BEEB6ADF-AF30-3840-B887-AA3EE10B21FE}" destId="{14057D94-6B3A-6F49-8335-4ABDCA6A987A}" srcOrd="1" destOrd="0" presId="urn:microsoft.com/office/officeart/2008/layout/VerticalCurvedList"/>
    <dgm:cxn modelId="{D1B4E268-59A4-4CE4-BE4C-8024C4144142}" type="presParOf" srcId="{BEEB6ADF-AF30-3840-B887-AA3EE10B21FE}" destId="{134BB032-8546-374F-877E-621C5887A6E8}" srcOrd="2" destOrd="0" presId="urn:microsoft.com/office/officeart/2008/layout/VerticalCurvedList"/>
    <dgm:cxn modelId="{B443C69E-2BE5-4FC2-8BA4-FD81127F1C73}" type="presParOf" srcId="{BEEB6ADF-AF30-3840-B887-AA3EE10B21FE}" destId="{3EC98CB6-2C72-9446-A1B7-156E9404FDE2}" srcOrd="3" destOrd="0" presId="urn:microsoft.com/office/officeart/2008/layout/VerticalCurvedList"/>
    <dgm:cxn modelId="{52EA322E-437B-4FC6-9E87-1F3933A5D2D5}" type="presParOf" srcId="{882021DB-1342-4544-8903-F6203224915A}" destId="{636A9382-27CB-1F4A-8CD5-53C3A336AA88}" srcOrd="1" destOrd="0" presId="urn:microsoft.com/office/officeart/2008/layout/VerticalCurvedList"/>
    <dgm:cxn modelId="{488441F3-BA18-407E-9662-CD25ADADFEE0}" type="presParOf" srcId="{882021DB-1342-4544-8903-F6203224915A}" destId="{30E39B12-AD72-6947-A48E-732C5D57F8A5}" srcOrd="2" destOrd="0" presId="urn:microsoft.com/office/officeart/2008/layout/VerticalCurvedList"/>
    <dgm:cxn modelId="{004DC19B-3E54-4008-A51F-79F95B1252A2}" type="presParOf" srcId="{30E39B12-AD72-6947-A48E-732C5D57F8A5}" destId="{11AB24F3-C9CA-1A4F-9AD0-43B0430BFA41}" srcOrd="0" destOrd="0" presId="urn:microsoft.com/office/officeart/2008/layout/VerticalCurvedList"/>
    <dgm:cxn modelId="{C4583102-BC88-4C45-A637-B73547C99EA6}" type="presParOf" srcId="{882021DB-1342-4544-8903-F6203224915A}" destId="{2617963B-159E-DA44-8CE5-854C609AB2F5}" srcOrd="3" destOrd="0" presId="urn:microsoft.com/office/officeart/2008/layout/VerticalCurvedList"/>
    <dgm:cxn modelId="{1236320F-E71F-4B51-9B5A-3826E7A22953}" type="presParOf" srcId="{882021DB-1342-4544-8903-F6203224915A}" destId="{070E5C20-ACA8-CD49-921C-7702B3E7E94F}" srcOrd="4" destOrd="0" presId="urn:microsoft.com/office/officeart/2008/layout/VerticalCurvedList"/>
    <dgm:cxn modelId="{48D27233-A98C-4BE0-9DFB-ACA4787F5228}" type="presParOf" srcId="{070E5C20-ACA8-CD49-921C-7702B3E7E94F}" destId="{4EE5289A-F9F8-B84C-8674-1DD6579B5F86}" srcOrd="0" destOrd="0" presId="urn:microsoft.com/office/officeart/2008/layout/VerticalCurvedList"/>
    <dgm:cxn modelId="{5D816E84-8FA6-40CA-91E7-36792EBDEA5A}" type="presParOf" srcId="{882021DB-1342-4544-8903-F6203224915A}" destId="{90E491CB-40EA-BB4A-A359-896BA03ECF4E}" srcOrd="5" destOrd="0" presId="urn:microsoft.com/office/officeart/2008/layout/VerticalCurvedList"/>
    <dgm:cxn modelId="{5B3505D7-393A-4959-8A21-E05722C44A7F}" type="presParOf" srcId="{882021DB-1342-4544-8903-F6203224915A}" destId="{CC3B2F5C-8D93-6343-9AC8-98608811AF87}" srcOrd="6" destOrd="0" presId="urn:microsoft.com/office/officeart/2008/layout/VerticalCurvedList"/>
    <dgm:cxn modelId="{0F173C80-8A28-48EB-AF26-820994C2CE68}" type="presParOf" srcId="{CC3B2F5C-8D93-6343-9AC8-98608811AF87}" destId="{A6E2452C-7D3F-F147-9634-40F6D789196D}" srcOrd="0" destOrd="0" presId="urn:microsoft.com/office/officeart/2008/layout/VerticalCurvedList"/>
    <dgm:cxn modelId="{FA1FA6AB-EF64-49E9-B7B3-8CA88B786C88}" type="presParOf" srcId="{882021DB-1342-4544-8903-F6203224915A}" destId="{00126438-DB3C-1245-8600-F5DEDB4C0A99}" srcOrd="7" destOrd="0" presId="urn:microsoft.com/office/officeart/2008/layout/VerticalCurvedList"/>
    <dgm:cxn modelId="{B8471BEB-CD31-4B0D-8622-C0FB0DCA8D1C}" type="presParOf" srcId="{882021DB-1342-4544-8903-F6203224915A}" destId="{4CD66840-5016-074C-8589-BE0A34F2EE0A}" srcOrd="8" destOrd="0" presId="urn:microsoft.com/office/officeart/2008/layout/VerticalCurvedList"/>
    <dgm:cxn modelId="{DD744685-1F79-4F36-AAE8-4158878775A9}" type="presParOf" srcId="{4CD66840-5016-074C-8589-BE0A34F2EE0A}" destId="{FC024B6D-C316-1A40-A6CD-E6FD85A4FF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3E9025C-53D8-B14A-A451-FECE452B9B6D}" type="doc">
      <dgm:prSet loTypeId="urn:microsoft.com/office/officeart/2005/8/layout/vProcess5" loCatId="process" qsTypeId="urn:microsoft.com/office/officeart/2005/8/quickstyle/3d3" qsCatId="3D" csTypeId="urn:microsoft.com/office/officeart/2005/8/colors/accent1_2" csCatId="accent1" phldr="1"/>
      <dgm:spPr/>
    </dgm:pt>
    <dgm:pt modelId="{8BA23CE0-64C5-244B-A6F8-DE6CAE414399}">
      <dgm:prSet phldrT="[Text]" custT="1"/>
      <dgm:spPr/>
      <dgm:t>
        <a:bodyPr/>
        <a:lstStyle/>
        <a:p>
          <a:pPr algn="ctr"/>
          <a:r>
            <a:rPr lang="en-US" sz="2000" b="1" dirty="0" smtClean="0"/>
            <a:t>1. Agents of candidates of recognized national parties</a:t>
          </a:r>
          <a:endParaRPr lang="en-US" sz="2000" b="1" dirty="0"/>
        </a:p>
      </dgm:t>
    </dgm:pt>
    <dgm:pt modelId="{53676655-E414-CC42-8C40-13BACE701B6B}" type="parTrans" cxnId="{DE95B8F0-F062-5242-976C-C87BC77EC577}">
      <dgm:prSet/>
      <dgm:spPr/>
      <dgm:t>
        <a:bodyPr/>
        <a:lstStyle/>
        <a:p>
          <a:pPr algn="ctr"/>
          <a:endParaRPr lang="en-US" sz="1800" b="1"/>
        </a:p>
      </dgm:t>
    </dgm:pt>
    <dgm:pt modelId="{C907BBD6-0CF1-2A4F-A9F9-703369351176}" type="sibTrans" cxnId="{DE95B8F0-F062-5242-976C-C87BC77EC577}">
      <dgm:prSet custT="1"/>
      <dgm:spPr/>
      <dgm:t>
        <a:bodyPr/>
        <a:lstStyle/>
        <a:p>
          <a:pPr algn="ctr"/>
          <a:endParaRPr lang="en-US" sz="2400" b="1"/>
        </a:p>
      </dgm:t>
    </dgm:pt>
    <dgm:pt modelId="{6C8CC008-28CB-CF41-87C2-20C4116A42D3}">
      <dgm:prSet phldrT="[Text]" custT="1"/>
      <dgm:spPr/>
      <dgm:t>
        <a:bodyPr/>
        <a:lstStyle/>
        <a:p>
          <a:pPr algn="ctr"/>
          <a:r>
            <a:rPr lang="en-US" sz="2000" b="1" dirty="0" smtClean="0"/>
            <a:t>2. Agents of candidates of recognized state parties</a:t>
          </a:r>
          <a:endParaRPr lang="en-US" sz="2000" b="1" dirty="0"/>
        </a:p>
      </dgm:t>
    </dgm:pt>
    <dgm:pt modelId="{AB5F57E4-73CE-C048-8B2B-4A9CB3BB6EC7}" type="parTrans" cxnId="{D5601BCF-7BE1-7A49-A59A-C3B2B72D3E00}">
      <dgm:prSet/>
      <dgm:spPr/>
      <dgm:t>
        <a:bodyPr/>
        <a:lstStyle/>
        <a:p>
          <a:pPr algn="ctr"/>
          <a:endParaRPr lang="en-US" sz="1800" b="1"/>
        </a:p>
      </dgm:t>
    </dgm:pt>
    <dgm:pt modelId="{6C5647BC-658C-2E4F-87B8-8ED416FCCE1A}" type="sibTrans" cxnId="{D5601BCF-7BE1-7A49-A59A-C3B2B72D3E00}">
      <dgm:prSet custT="1"/>
      <dgm:spPr/>
      <dgm:t>
        <a:bodyPr/>
        <a:lstStyle/>
        <a:p>
          <a:pPr algn="ctr"/>
          <a:endParaRPr lang="en-US" sz="2400" b="1"/>
        </a:p>
      </dgm:t>
    </dgm:pt>
    <dgm:pt modelId="{343A0CF6-C751-3542-869E-B804245AAEFB}">
      <dgm:prSet phldrT="[Text]" custT="1"/>
      <dgm:spPr/>
      <dgm:t>
        <a:bodyPr/>
        <a:lstStyle/>
        <a:p>
          <a:pPr algn="ctr"/>
          <a:r>
            <a:rPr lang="en-US" sz="2000" b="1" dirty="0" smtClean="0"/>
            <a:t>3. Agents of candidates of recognized state parties of other states permitted to use reserve symbol</a:t>
          </a:r>
          <a:endParaRPr lang="en-US" sz="2000" b="1" dirty="0"/>
        </a:p>
      </dgm:t>
    </dgm:pt>
    <dgm:pt modelId="{A129E086-46D7-654B-B5F8-09C711866D0D}" type="parTrans" cxnId="{5B5A6E64-3BE0-D840-8630-218A8E6248B1}">
      <dgm:prSet/>
      <dgm:spPr/>
      <dgm:t>
        <a:bodyPr/>
        <a:lstStyle/>
        <a:p>
          <a:pPr algn="ctr"/>
          <a:endParaRPr lang="en-US" sz="1800" b="1"/>
        </a:p>
      </dgm:t>
    </dgm:pt>
    <dgm:pt modelId="{5FB4BA3B-D985-FA4C-9564-B04BF99254A3}" type="sibTrans" cxnId="{5B5A6E64-3BE0-D840-8630-218A8E6248B1}">
      <dgm:prSet custT="1"/>
      <dgm:spPr/>
      <dgm:t>
        <a:bodyPr/>
        <a:lstStyle/>
        <a:p>
          <a:pPr algn="ctr"/>
          <a:endParaRPr lang="en-US" sz="2400" b="1"/>
        </a:p>
      </dgm:t>
    </dgm:pt>
    <dgm:pt modelId="{FFC1D96E-A846-6B43-828F-995C2449D96E}">
      <dgm:prSet phldrT="[Text]" custT="1"/>
      <dgm:spPr/>
      <dgm:t>
        <a:bodyPr/>
        <a:lstStyle/>
        <a:p>
          <a:pPr algn="ctr"/>
          <a:r>
            <a:rPr lang="en-US" sz="2000" b="1" dirty="0" smtClean="0"/>
            <a:t>4. Agents of candidates of registered unrecognized parties</a:t>
          </a:r>
          <a:endParaRPr lang="en-US" sz="2000" b="1" dirty="0"/>
        </a:p>
      </dgm:t>
    </dgm:pt>
    <dgm:pt modelId="{8011644E-D75D-E845-9593-5527A2002830}" type="parTrans" cxnId="{B4CB30C5-E227-6F44-B9B1-980141CD9034}">
      <dgm:prSet/>
      <dgm:spPr/>
      <dgm:t>
        <a:bodyPr/>
        <a:lstStyle/>
        <a:p>
          <a:pPr algn="ctr"/>
          <a:endParaRPr lang="en-US" sz="1800" b="1"/>
        </a:p>
      </dgm:t>
    </dgm:pt>
    <dgm:pt modelId="{E7DC4D07-E5AA-9F41-A4D8-EF5B65D90916}" type="sibTrans" cxnId="{B4CB30C5-E227-6F44-B9B1-980141CD9034}">
      <dgm:prSet custT="1"/>
      <dgm:spPr/>
      <dgm:t>
        <a:bodyPr/>
        <a:lstStyle/>
        <a:p>
          <a:pPr algn="ctr"/>
          <a:endParaRPr lang="en-US" sz="2400" b="1"/>
        </a:p>
      </dgm:t>
    </dgm:pt>
    <dgm:pt modelId="{44A1D8BC-133E-BD4A-B8A8-BA3540C90CB6}">
      <dgm:prSet phldrT="[Text]" custT="1"/>
      <dgm:spPr/>
      <dgm:t>
        <a:bodyPr/>
        <a:lstStyle/>
        <a:p>
          <a:pPr algn="ctr"/>
          <a:r>
            <a:rPr lang="en-US" sz="2000" b="1" dirty="0" smtClean="0"/>
            <a:t>5. Agents of Independents Candidates</a:t>
          </a:r>
          <a:endParaRPr lang="en-US" sz="2000" b="1" dirty="0"/>
        </a:p>
      </dgm:t>
    </dgm:pt>
    <dgm:pt modelId="{3986F672-2555-5F4B-A3B1-0B074D84C33B}" type="parTrans" cxnId="{F46C677B-656B-D14A-8F0A-12E2A7606672}">
      <dgm:prSet/>
      <dgm:spPr/>
      <dgm:t>
        <a:bodyPr/>
        <a:lstStyle/>
        <a:p>
          <a:pPr algn="ctr"/>
          <a:endParaRPr lang="en-US" sz="1800" b="1"/>
        </a:p>
      </dgm:t>
    </dgm:pt>
    <dgm:pt modelId="{01312EE8-0378-634E-A872-6EBC8BD886A4}" type="sibTrans" cxnId="{F46C677B-656B-D14A-8F0A-12E2A7606672}">
      <dgm:prSet/>
      <dgm:spPr/>
      <dgm:t>
        <a:bodyPr/>
        <a:lstStyle/>
        <a:p>
          <a:pPr algn="ctr"/>
          <a:endParaRPr lang="en-US" sz="1800" b="1"/>
        </a:p>
      </dgm:t>
    </dgm:pt>
    <dgm:pt modelId="{B305F940-90AE-4A0E-BA8F-CBBDD16B0E86}" type="pres">
      <dgm:prSet presAssocID="{13E9025C-53D8-B14A-A451-FECE452B9B6D}" presName="outerComposite" presStyleCnt="0">
        <dgm:presLayoutVars>
          <dgm:chMax val="5"/>
          <dgm:dir/>
          <dgm:resizeHandles val="exact"/>
        </dgm:presLayoutVars>
      </dgm:prSet>
      <dgm:spPr/>
    </dgm:pt>
    <dgm:pt modelId="{26039A0C-24D9-4ED4-802F-948FF1597CAE}" type="pres">
      <dgm:prSet presAssocID="{13E9025C-53D8-B14A-A451-FECE452B9B6D}" presName="dummyMaxCanvas" presStyleCnt="0">
        <dgm:presLayoutVars/>
      </dgm:prSet>
      <dgm:spPr/>
    </dgm:pt>
    <dgm:pt modelId="{53F0A735-49A4-4CC5-9E39-916F5C346091}" type="pres">
      <dgm:prSet presAssocID="{13E9025C-53D8-B14A-A451-FECE452B9B6D}" presName="FiveNodes_1" presStyleLbl="node1" presStyleIdx="0" presStyleCnt="5">
        <dgm:presLayoutVars>
          <dgm:bulletEnabled val="1"/>
        </dgm:presLayoutVars>
      </dgm:prSet>
      <dgm:spPr/>
      <dgm:t>
        <a:bodyPr/>
        <a:lstStyle/>
        <a:p>
          <a:endParaRPr lang="en-IN"/>
        </a:p>
      </dgm:t>
    </dgm:pt>
    <dgm:pt modelId="{798E3DF0-E5E9-4201-96B2-E3F1D2360B54}" type="pres">
      <dgm:prSet presAssocID="{13E9025C-53D8-B14A-A451-FECE452B9B6D}" presName="FiveNodes_2" presStyleLbl="node1" presStyleIdx="1" presStyleCnt="5">
        <dgm:presLayoutVars>
          <dgm:bulletEnabled val="1"/>
        </dgm:presLayoutVars>
      </dgm:prSet>
      <dgm:spPr/>
      <dgm:t>
        <a:bodyPr/>
        <a:lstStyle/>
        <a:p>
          <a:endParaRPr lang="en-IN"/>
        </a:p>
      </dgm:t>
    </dgm:pt>
    <dgm:pt modelId="{C60CF356-A807-4E42-B688-C59859951A4F}" type="pres">
      <dgm:prSet presAssocID="{13E9025C-53D8-B14A-A451-FECE452B9B6D}" presName="FiveNodes_3" presStyleLbl="node1" presStyleIdx="2" presStyleCnt="5">
        <dgm:presLayoutVars>
          <dgm:bulletEnabled val="1"/>
        </dgm:presLayoutVars>
      </dgm:prSet>
      <dgm:spPr/>
      <dgm:t>
        <a:bodyPr/>
        <a:lstStyle/>
        <a:p>
          <a:endParaRPr lang="en-IN"/>
        </a:p>
      </dgm:t>
    </dgm:pt>
    <dgm:pt modelId="{24800815-1BA0-420C-9FA0-070A3952BAA7}" type="pres">
      <dgm:prSet presAssocID="{13E9025C-53D8-B14A-A451-FECE452B9B6D}" presName="FiveNodes_4" presStyleLbl="node1" presStyleIdx="3" presStyleCnt="5" custScaleX="98020" custLinFactNeighborX="376">
        <dgm:presLayoutVars>
          <dgm:bulletEnabled val="1"/>
        </dgm:presLayoutVars>
      </dgm:prSet>
      <dgm:spPr/>
      <dgm:t>
        <a:bodyPr/>
        <a:lstStyle/>
        <a:p>
          <a:endParaRPr lang="en-IN"/>
        </a:p>
      </dgm:t>
    </dgm:pt>
    <dgm:pt modelId="{9B0FDFFD-552C-4968-BFCC-E3CE2AB1D9B3}" type="pres">
      <dgm:prSet presAssocID="{13E9025C-53D8-B14A-A451-FECE452B9B6D}" presName="FiveNodes_5" presStyleLbl="node1" presStyleIdx="4" presStyleCnt="5" custScaleX="96591" custLinFactNeighborY="1496">
        <dgm:presLayoutVars>
          <dgm:bulletEnabled val="1"/>
        </dgm:presLayoutVars>
      </dgm:prSet>
      <dgm:spPr/>
      <dgm:t>
        <a:bodyPr/>
        <a:lstStyle/>
        <a:p>
          <a:endParaRPr lang="en-IN"/>
        </a:p>
      </dgm:t>
    </dgm:pt>
    <dgm:pt modelId="{596A2147-C53A-45C3-A2E9-B0972DF8443E}" type="pres">
      <dgm:prSet presAssocID="{13E9025C-53D8-B14A-A451-FECE452B9B6D}" presName="FiveConn_1-2" presStyleLbl="fgAccFollowNode1" presStyleIdx="0" presStyleCnt="4">
        <dgm:presLayoutVars>
          <dgm:bulletEnabled val="1"/>
        </dgm:presLayoutVars>
      </dgm:prSet>
      <dgm:spPr/>
      <dgm:t>
        <a:bodyPr/>
        <a:lstStyle/>
        <a:p>
          <a:endParaRPr lang="en-IN"/>
        </a:p>
      </dgm:t>
    </dgm:pt>
    <dgm:pt modelId="{C73C33EE-1C97-40EF-A176-03A1A4DA8671}" type="pres">
      <dgm:prSet presAssocID="{13E9025C-53D8-B14A-A451-FECE452B9B6D}" presName="FiveConn_2-3" presStyleLbl="fgAccFollowNode1" presStyleIdx="1" presStyleCnt="4">
        <dgm:presLayoutVars>
          <dgm:bulletEnabled val="1"/>
        </dgm:presLayoutVars>
      </dgm:prSet>
      <dgm:spPr/>
      <dgm:t>
        <a:bodyPr/>
        <a:lstStyle/>
        <a:p>
          <a:endParaRPr lang="en-IN"/>
        </a:p>
      </dgm:t>
    </dgm:pt>
    <dgm:pt modelId="{CF7F2458-6C2D-469D-85CA-075C0135231D}" type="pres">
      <dgm:prSet presAssocID="{13E9025C-53D8-B14A-A451-FECE452B9B6D}" presName="FiveConn_3-4" presStyleLbl="fgAccFollowNode1" presStyleIdx="2" presStyleCnt="4">
        <dgm:presLayoutVars>
          <dgm:bulletEnabled val="1"/>
        </dgm:presLayoutVars>
      </dgm:prSet>
      <dgm:spPr/>
      <dgm:t>
        <a:bodyPr/>
        <a:lstStyle/>
        <a:p>
          <a:endParaRPr lang="en-IN"/>
        </a:p>
      </dgm:t>
    </dgm:pt>
    <dgm:pt modelId="{397F5F92-D8AE-4986-BD18-080A1F3D6430}" type="pres">
      <dgm:prSet presAssocID="{13E9025C-53D8-B14A-A451-FECE452B9B6D}" presName="FiveConn_4-5" presStyleLbl="fgAccFollowNode1" presStyleIdx="3" presStyleCnt="4">
        <dgm:presLayoutVars>
          <dgm:bulletEnabled val="1"/>
        </dgm:presLayoutVars>
      </dgm:prSet>
      <dgm:spPr/>
      <dgm:t>
        <a:bodyPr/>
        <a:lstStyle/>
        <a:p>
          <a:endParaRPr lang="en-IN"/>
        </a:p>
      </dgm:t>
    </dgm:pt>
    <dgm:pt modelId="{86DABEB5-7BF4-4FA7-B41C-32BDD46072F2}" type="pres">
      <dgm:prSet presAssocID="{13E9025C-53D8-B14A-A451-FECE452B9B6D}" presName="FiveNodes_1_text" presStyleLbl="node1" presStyleIdx="4" presStyleCnt="5">
        <dgm:presLayoutVars>
          <dgm:bulletEnabled val="1"/>
        </dgm:presLayoutVars>
      </dgm:prSet>
      <dgm:spPr/>
      <dgm:t>
        <a:bodyPr/>
        <a:lstStyle/>
        <a:p>
          <a:endParaRPr lang="en-IN"/>
        </a:p>
      </dgm:t>
    </dgm:pt>
    <dgm:pt modelId="{607B9F34-6137-42B8-AC95-4E79CE50FDFF}" type="pres">
      <dgm:prSet presAssocID="{13E9025C-53D8-B14A-A451-FECE452B9B6D}" presName="FiveNodes_2_text" presStyleLbl="node1" presStyleIdx="4" presStyleCnt="5">
        <dgm:presLayoutVars>
          <dgm:bulletEnabled val="1"/>
        </dgm:presLayoutVars>
      </dgm:prSet>
      <dgm:spPr/>
      <dgm:t>
        <a:bodyPr/>
        <a:lstStyle/>
        <a:p>
          <a:endParaRPr lang="en-IN"/>
        </a:p>
      </dgm:t>
    </dgm:pt>
    <dgm:pt modelId="{A2A2A950-961C-4698-B4F7-D95613DB4F47}" type="pres">
      <dgm:prSet presAssocID="{13E9025C-53D8-B14A-A451-FECE452B9B6D}" presName="FiveNodes_3_text" presStyleLbl="node1" presStyleIdx="4" presStyleCnt="5">
        <dgm:presLayoutVars>
          <dgm:bulletEnabled val="1"/>
        </dgm:presLayoutVars>
      </dgm:prSet>
      <dgm:spPr/>
      <dgm:t>
        <a:bodyPr/>
        <a:lstStyle/>
        <a:p>
          <a:endParaRPr lang="en-IN"/>
        </a:p>
      </dgm:t>
    </dgm:pt>
    <dgm:pt modelId="{2F9FC320-1B9D-4348-9821-9DC488E84872}" type="pres">
      <dgm:prSet presAssocID="{13E9025C-53D8-B14A-A451-FECE452B9B6D}" presName="FiveNodes_4_text" presStyleLbl="node1" presStyleIdx="4" presStyleCnt="5">
        <dgm:presLayoutVars>
          <dgm:bulletEnabled val="1"/>
        </dgm:presLayoutVars>
      </dgm:prSet>
      <dgm:spPr/>
      <dgm:t>
        <a:bodyPr/>
        <a:lstStyle/>
        <a:p>
          <a:endParaRPr lang="en-IN"/>
        </a:p>
      </dgm:t>
    </dgm:pt>
    <dgm:pt modelId="{F73A0B62-09EA-4985-B1EE-0F1FAE8A2C4A}" type="pres">
      <dgm:prSet presAssocID="{13E9025C-53D8-B14A-A451-FECE452B9B6D}" presName="FiveNodes_5_text" presStyleLbl="node1" presStyleIdx="4" presStyleCnt="5">
        <dgm:presLayoutVars>
          <dgm:bulletEnabled val="1"/>
        </dgm:presLayoutVars>
      </dgm:prSet>
      <dgm:spPr/>
      <dgm:t>
        <a:bodyPr/>
        <a:lstStyle/>
        <a:p>
          <a:endParaRPr lang="en-IN"/>
        </a:p>
      </dgm:t>
    </dgm:pt>
  </dgm:ptLst>
  <dgm:cxnLst>
    <dgm:cxn modelId="{C912D573-2BF4-4377-A013-BE2643FE36B1}" type="presOf" srcId="{FFC1D96E-A846-6B43-828F-995C2449D96E}" destId="{24800815-1BA0-420C-9FA0-070A3952BAA7}" srcOrd="0" destOrd="0" presId="urn:microsoft.com/office/officeart/2005/8/layout/vProcess5"/>
    <dgm:cxn modelId="{88DE4E39-D02A-4926-9BF7-B3CD81F4F596}" type="presOf" srcId="{FFC1D96E-A846-6B43-828F-995C2449D96E}" destId="{2F9FC320-1B9D-4348-9821-9DC488E84872}" srcOrd="1" destOrd="0" presId="urn:microsoft.com/office/officeart/2005/8/layout/vProcess5"/>
    <dgm:cxn modelId="{04AB251A-A97A-4CF0-A4AE-1646EA1A5FF6}" type="presOf" srcId="{E7DC4D07-E5AA-9F41-A4D8-EF5B65D90916}" destId="{397F5F92-D8AE-4986-BD18-080A1F3D6430}" srcOrd="0" destOrd="0" presId="urn:microsoft.com/office/officeart/2005/8/layout/vProcess5"/>
    <dgm:cxn modelId="{35E9E0F4-8C0E-4EC6-86C0-E72B52A0A820}" type="presOf" srcId="{C907BBD6-0CF1-2A4F-A9F9-703369351176}" destId="{596A2147-C53A-45C3-A2E9-B0972DF8443E}" srcOrd="0" destOrd="0" presId="urn:microsoft.com/office/officeart/2005/8/layout/vProcess5"/>
    <dgm:cxn modelId="{5500F1DC-2685-4C31-AD35-5A1152F5C16F}" type="presOf" srcId="{8BA23CE0-64C5-244B-A6F8-DE6CAE414399}" destId="{53F0A735-49A4-4CC5-9E39-916F5C346091}" srcOrd="0" destOrd="0" presId="urn:microsoft.com/office/officeart/2005/8/layout/vProcess5"/>
    <dgm:cxn modelId="{4BD8E721-E20C-4676-9926-971F9B34A926}" type="presOf" srcId="{44A1D8BC-133E-BD4A-B8A8-BA3540C90CB6}" destId="{F73A0B62-09EA-4985-B1EE-0F1FAE8A2C4A}" srcOrd="1" destOrd="0" presId="urn:microsoft.com/office/officeart/2005/8/layout/vProcess5"/>
    <dgm:cxn modelId="{A666A6E7-B00A-4266-9309-47C6A7CAEBFA}" type="presOf" srcId="{343A0CF6-C751-3542-869E-B804245AAEFB}" destId="{C60CF356-A807-4E42-B688-C59859951A4F}" srcOrd="0" destOrd="0" presId="urn:microsoft.com/office/officeart/2005/8/layout/vProcess5"/>
    <dgm:cxn modelId="{3D26637F-3AC4-4CEF-B9A2-AA89F5887E93}" type="presOf" srcId="{6C8CC008-28CB-CF41-87C2-20C4116A42D3}" destId="{798E3DF0-E5E9-4201-96B2-E3F1D2360B54}" srcOrd="0" destOrd="0" presId="urn:microsoft.com/office/officeart/2005/8/layout/vProcess5"/>
    <dgm:cxn modelId="{DE95B8F0-F062-5242-976C-C87BC77EC577}" srcId="{13E9025C-53D8-B14A-A451-FECE452B9B6D}" destId="{8BA23CE0-64C5-244B-A6F8-DE6CAE414399}" srcOrd="0" destOrd="0" parTransId="{53676655-E414-CC42-8C40-13BACE701B6B}" sibTransId="{C907BBD6-0CF1-2A4F-A9F9-703369351176}"/>
    <dgm:cxn modelId="{5B5A6E64-3BE0-D840-8630-218A8E6248B1}" srcId="{13E9025C-53D8-B14A-A451-FECE452B9B6D}" destId="{343A0CF6-C751-3542-869E-B804245AAEFB}" srcOrd="2" destOrd="0" parTransId="{A129E086-46D7-654B-B5F8-09C711866D0D}" sibTransId="{5FB4BA3B-D985-FA4C-9564-B04BF99254A3}"/>
    <dgm:cxn modelId="{184AED61-B31B-49B9-87B7-9F3975AA0BC2}" type="presOf" srcId="{13E9025C-53D8-B14A-A451-FECE452B9B6D}" destId="{B305F940-90AE-4A0E-BA8F-CBBDD16B0E86}" srcOrd="0" destOrd="0" presId="urn:microsoft.com/office/officeart/2005/8/layout/vProcess5"/>
    <dgm:cxn modelId="{94E9C41D-43C3-4618-91FE-74C7DE918C19}" type="presOf" srcId="{8BA23CE0-64C5-244B-A6F8-DE6CAE414399}" destId="{86DABEB5-7BF4-4FA7-B41C-32BDD46072F2}" srcOrd="1" destOrd="0" presId="urn:microsoft.com/office/officeart/2005/8/layout/vProcess5"/>
    <dgm:cxn modelId="{F46C677B-656B-D14A-8F0A-12E2A7606672}" srcId="{13E9025C-53D8-B14A-A451-FECE452B9B6D}" destId="{44A1D8BC-133E-BD4A-B8A8-BA3540C90CB6}" srcOrd="4" destOrd="0" parTransId="{3986F672-2555-5F4B-A3B1-0B074D84C33B}" sibTransId="{01312EE8-0378-634E-A872-6EBC8BD886A4}"/>
    <dgm:cxn modelId="{B4CB30C5-E227-6F44-B9B1-980141CD9034}" srcId="{13E9025C-53D8-B14A-A451-FECE452B9B6D}" destId="{FFC1D96E-A846-6B43-828F-995C2449D96E}" srcOrd="3" destOrd="0" parTransId="{8011644E-D75D-E845-9593-5527A2002830}" sibTransId="{E7DC4D07-E5AA-9F41-A4D8-EF5B65D90916}"/>
    <dgm:cxn modelId="{A46AC672-BE97-45EF-9D93-63678C536D48}" type="presOf" srcId="{343A0CF6-C751-3542-869E-B804245AAEFB}" destId="{A2A2A950-961C-4698-B4F7-D95613DB4F47}" srcOrd="1" destOrd="0" presId="urn:microsoft.com/office/officeart/2005/8/layout/vProcess5"/>
    <dgm:cxn modelId="{C0D102DE-9348-464A-9551-FA6DC0FF59C5}" type="presOf" srcId="{5FB4BA3B-D985-FA4C-9564-B04BF99254A3}" destId="{CF7F2458-6C2D-469D-85CA-075C0135231D}" srcOrd="0" destOrd="0" presId="urn:microsoft.com/office/officeart/2005/8/layout/vProcess5"/>
    <dgm:cxn modelId="{35C5D1D9-C393-4A8E-837F-021233E064A8}" type="presOf" srcId="{44A1D8BC-133E-BD4A-B8A8-BA3540C90CB6}" destId="{9B0FDFFD-552C-4968-BFCC-E3CE2AB1D9B3}" srcOrd="0" destOrd="0" presId="urn:microsoft.com/office/officeart/2005/8/layout/vProcess5"/>
    <dgm:cxn modelId="{41C46237-E3FA-4FA7-8807-133349C648D2}" type="presOf" srcId="{6C5647BC-658C-2E4F-87B8-8ED416FCCE1A}" destId="{C73C33EE-1C97-40EF-A176-03A1A4DA8671}" srcOrd="0" destOrd="0" presId="urn:microsoft.com/office/officeart/2005/8/layout/vProcess5"/>
    <dgm:cxn modelId="{D5601BCF-7BE1-7A49-A59A-C3B2B72D3E00}" srcId="{13E9025C-53D8-B14A-A451-FECE452B9B6D}" destId="{6C8CC008-28CB-CF41-87C2-20C4116A42D3}" srcOrd="1" destOrd="0" parTransId="{AB5F57E4-73CE-C048-8B2B-4A9CB3BB6EC7}" sibTransId="{6C5647BC-658C-2E4F-87B8-8ED416FCCE1A}"/>
    <dgm:cxn modelId="{ACF82F2D-6F11-44DB-8275-21374CB2C09C}" type="presOf" srcId="{6C8CC008-28CB-CF41-87C2-20C4116A42D3}" destId="{607B9F34-6137-42B8-AC95-4E79CE50FDFF}" srcOrd="1" destOrd="0" presId="urn:microsoft.com/office/officeart/2005/8/layout/vProcess5"/>
    <dgm:cxn modelId="{273D211D-63F9-4742-9BA0-D5EEE9A125AC}" type="presParOf" srcId="{B305F940-90AE-4A0E-BA8F-CBBDD16B0E86}" destId="{26039A0C-24D9-4ED4-802F-948FF1597CAE}" srcOrd="0" destOrd="0" presId="urn:microsoft.com/office/officeart/2005/8/layout/vProcess5"/>
    <dgm:cxn modelId="{2BBFB342-333E-48B0-823B-706C87ADD036}" type="presParOf" srcId="{B305F940-90AE-4A0E-BA8F-CBBDD16B0E86}" destId="{53F0A735-49A4-4CC5-9E39-916F5C346091}" srcOrd="1" destOrd="0" presId="urn:microsoft.com/office/officeart/2005/8/layout/vProcess5"/>
    <dgm:cxn modelId="{E27BC14E-19FF-48F2-B7C5-954C8B0981FC}" type="presParOf" srcId="{B305F940-90AE-4A0E-BA8F-CBBDD16B0E86}" destId="{798E3DF0-E5E9-4201-96B2-E3F1D2360B54}" srcOrd="2" destOrd="0" presId="urn:microsoft.com/office/officeart/2005/8/layout/vProcess5"/>
    <dgm:cxn modelId="{5DE80359-7C99-4F45-BD97-35779E1AAE59}" type="presParOf" srcId="{B305F940-90AE-4A0E-BA8F-CBBDD16B0E86}" destId="{C60CF356-A807-4E42-B688-C59859951A4F}" srcOrd="3" destOrd="0" presId="urn:microsoft.com/office/officeart/2005/8/layout/vProcess5"/>
    <dgm:cxn modelId="{5C2A34B9-B519-4AF1-BBAD-14554111D28A}" type="presParOf" srcId="{B305F940-90AE-4A0E-BA8F-CBBDD16B0E86}" destId="{24800815-1BA0-420C-9FA0-070A3952BAA7}" srcOrd="4" destOrd="0" presId="urn:microsoft.com/office/officeart/2005/8/layout/vProcess5"/>
    <dgm:cxn modelId="{F61C7263-5FFC-4BC7-B989-AFAD190AD499}" type="presParOf" srcId="{B305F940-90AE-4A0E-BA8F-CBBDD16B0E86}" destId="{9B0FDFFD-552C-4968-BFCC-E3CE2AB1D9B3}" srcOrd="5" destOrd="0" presId="urn:microsoft.com/office/officeart/2005/8/layout/vProcess5"/>
    <dgm:cxn modelId="{BBEA17F9-0FE6-4964-9B6F-CA6CE1ECAF7C}" type="presParOf" srcId="{B305F940-90AE-4A0E-BA8F-CBBDD16B0E86}" destId="{596A2147-C53A-45C3-A2E9-B0972DF8443E}" srcOrd="6" destOrd="0" presId="urn:microsoft.com/office/officeart/2005/8/layout/vProcess5"/>
    <dgm:cxn modelId="{28C95D42-B923-44AF-B7BF-CD31638B56B4}" type="presParOf" srcId="{B305F940-90AE-4A0E-BA8F-CBBDD16B0E86}" destId="{C73C33EE-1C97-40EF-A176-03A1A4DA8671}" srcOrd="7" destOrd="0" presId="urn:microsoft.com/office/officeart/2005/8/layout/vProcess5"/>
    <dgm:cxn modelId="{43921A4D-0753-4F34-A1C9-E97C1FF2E104}" type="presParOf" srcId="{B305F940-90AE-4A0E-BA8F-CBBDD16B0E86}" destId="{CF7F2458-6C2D-469D-85CA-075C0135231D}" srcOrd="8" destOrd="0" presId="urn:microsoft.com/office/officeart/2005/8/layout/vProcess5"/>
    <dgm:cxn modelId="{8BE35D66-2BFF-4887-9CB0-8ECD0DD70EA2}" type="presParOf" srcId="{B305F940-90AE-4A0E-BA8F-CBBDD16B0E86}" destId="{397F5F92-D8AE-4986-BD18-080A1F3D6430}" srcOrd="9" destOrd="0" presId="urn:microsoft.com/office/officeart/2005/8/layout/vProcess5"/>
    <dgm:cxn modelId="{277A298E-60AD-471A-AF24-B27E9399697C}" type="presParOf" srcId="{B305F940-90AE-4A0E-BA8F-CBBDD16B0E86}" destId="{86DABEB5-7BF4-4FA7-B41C-32BDD46072F2}" srcOrd="10" destOrd="0" presId="urn:microsoft.com/office/officeart/2005/8/layout/vProcess5"/>
    <dgm:cxn modelId="{BEC424A3-8EDA-4241-B897-5AA518D114A0}" type="presParOf" srcId="{B305F940-90AE-4A0E-BA8F-CBBDD16B0E86}" destId="{607B9F34-6137-42B8-AC95-4E79CE50FDFF}" srcOrd="11" destOrd="0" presId="urn:microsoft.com/office/officeart/2005/8/layout/vProcess5"/>
    <dgm:cxn modelId="{294A0417-029B-476E-A3A8-8FCAA66F9177}" type="presParOf" srcId="{B305F940-90AE-4A0E-BA8F-CBBDD16B0E86}" destId="{A2A2A950-961C-4698-B4F7-D95613DB4F47}" srcOrd="12" destOrd="0" presId="urn:microsoft.com/office/officeart/2005/8/layout/vProcess5"/>
    <dgm:cxn modelId="{C237167B-237F-4ED7-BC0A-B6E32CCD61AE}" type="presParOf" srcId="{B305F940-90AE-4A0E-BA8F-CBBDD16B0E86}" destId="{2F9FC320-1B9D-4348-9821-9DC488E84872}" srcOrd="13" destOrd="0" presId="urn:microsoft.com/office/officeart/2005/8/layout/vProcess5"/>
    <dgm:cxn modelId="{BDB857D9-B58B-42B8-912E-7A6CE08D296B}" type="presParOf" srcId="{B305F940-90AE-4A0E-BA8F-CBBDD16B0E86}" destId="{F73A0B62-09EA-4985-B1EE-0F1FAE8A2C4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13A5084-8E97-1248-B1A7-2874A330F106}" type="doc">
      <dgm:prSet loTypeId="urn:microsoft.com/office/officeart/2008/layout/VerticalCurvedList" loCatId="" qsTypeId="urn:microsoft.com/office/officeart/2005/8/quickstyle/simple4" qsCatId="simple" csTypeId="urn:microsoft.com/office/officeart/2005/8/colors/colorful2" csCatId="colorful" phldr="1"/>
      <dgm:spPr/>
      <dgm:t>
        <a:bodyPr/>
        <a:lstStyle/>
        <a:p>
          <a:endParaRPr lang="en-US"/>
        </a:p>
      </dgm:t>
    </dgm:pt>
    <dgm:pt modelId="{4F91097A-A073-F947-960A-810C58AA5E11}">
      <dgm:prSet custT="1"/>
      <dgm:spPr/>
      <dgm:t>
        <a:bodyPr/>
        <a:lstStyle/>
        <a:p>
          <a:pPr rtl="0"/>
          <a:r>
            <a:rPr lang="en-US" sz="2000" b="1" dirty="0" smtClean="0">
              <a:solidFill>
                <a:schemeClr val="tx1"/>
              </a:solidFill>
            </a:rPr>
            <a:t>Agents to keep seated at allotted table. No one is allowed to carry mobile phones except RO/ Observer.</a:t>
          </a:r>
          <a:endParaRPr lang="en-US" sz="2000" b="1" dirty="0">
            <a:solidFill>
              <a:schemeClr val="tx1"/>
            </a:solidFill>
          </a:endParaRPr>
        </a:p>
      </dgm:t>
    </dgm:pt>
    <dgm:pt modelId="{98BB0C73-4ACB-7F40-8FE2-756014B24CCC}" type="parTrans" cxnId="{C6982CA4-8452-5C49-9CE0-4D50D2F4AA77}">
      <dgm:prSet/>
      <dgm:spPr/>
      <dgm:t>
        <a:bodyPr/>
        <a:lstStyle/>
        <a:p>
          <a:endParaRPr lang="en-US" sz="2000" b="1">
            <a:solidFill>
              <a:srgbClr val="000000"/>
            </a:solidFill>
          </a:endParaRPr>
        </a:p>
      </dgm:t>
    </dgm:pt>
    <dgm:pt modelId="{C4967483-BCEE-5142-A3F7-9207CD734405}" type="sibTrans" cxnId="{C6982CA4-8452-5C49-9CE0-4D50D2F4AA77}">
      <dgm:prSet/>
      <dgm:spPr/>
      <dgm:t>
        <a:bodyPr/>
        <a:lstStyle/>
        <a:p>
          <a:endParaRPr lang="en-US" sz="2000" b="1">
            <a:solidFill>
              <a:srgbClr val="000000"/>
            </a:solidFill>
          </a:endParaRPr>
        </a:p>
      </dgm:t>
    </dgm:pt>
    <dgm:pt modelId="{DA318B43-9F6D-984E-BA89-5B5D4AB6FA1F}">
      <dgm:prSet custT="1"/>
      <dgm:spPr/>
      <dgm:t>
        <a:bodyPr/>
        <a:lstStyle/>
        <a:p>
          <a:pPr rtl="0"/>
          <a:r>
            <a:rPr lang="en-US" sz="2000" b="1" dirty="0" smtClean="0">
              <a:solidFill>
                <a:schemeClr val="tx1"/>
              </a:solidFill>
            </a:rPr>
            <a:t>Agents shouldn’t be allowed to move about hall. However, Candidates/ Election Agents can move around hall.</a:t>
          </a:r>
          <a:endParaRPr lang="en-US" sz="2000" b="1" dirty="0">
            <a:solidFill>
              <a:schemeClr val="tx1"/>
            </a:solidFill>
          </a:endParaRPr>
        </a:p>
      </dgm:t>
    </dgm:pt>
    <dgm:pt modelId="{3C86443E-C15F-EA45-BC8B-107137C00741}" type="parTrans" cxnId="{0B1B0DF9-E098-EA41-BF81-AF17866749ED}">
      <dgm:prSet/>
      <dgm:spPr/>
      <dgm:t>
        <a:bodyPr/>
        <a:lstStyle/>
        <a:p>
          <a:endParaRPr lang="en-US" sz="2000" b="1">
            <a:solidFill>
              <a:srgbClr val="000000"/>
            </a:solidFill>
          </a:endParaRPr>
        </a:p>
      </dgm:t>
    </dgm:pt>
    <dgm:pt modelId="{EABEADE4-0683-8948-993C-FF9624278D1E}" type="sibTrans" cxnId="{0B1B0DF9-E098-EA41-BF81-AF17866749ED}">
      <dgm:prSet/>
      <dgm:spPr/>
      <dgm:t>
        <a:bodyPr/>
        <a:lstStyle/>
        <a:p>
          <a:endParaRPr lang="en-US" sz="2000" b="1">
            <a:solidFill>
              <a:srgbClr val="000000"/>
            </a:solidFill>
          </a:endParaRPr>
        </a:p>
      </dgm:t>
    </dgm:pt>
    <dgm:pt modelId="{A1F63408-04AE-1345-BC37-5A6E70AB36F5}">
      <dgm:prSet custT="1"/>
      <dgm:spPr/>
      <dgm:t>
        <a:bodyPr/>
        <a:lstStyle/>
        <a:p>
          <a:pPr rtl="0"/>
          <a:r>
            <a:rPr lang="en-US" sz="2000" b="1" dirty="0" smtClean="0">
              <a:solidFill>
                <a:schemeClr val="tx1"/>
              </a:solidFill>
            </a:rPr>
            <a:t>Only one person – either candidate or agent to be present at a table on behalf of contesting candidate.</a:t>
          </a:r>
          <a:endParaRPr lang="en-US" sz="2000" b="1" dirty="0">
            <a:solidFill>
              <a:schemeClr val="tx1"/>
            </a:solidFill>
          </a:endParaRPr>
        </a:p>
      </dgm:t>
    </dgm:pt>
    <dgm:pt modelId="{91463BC8-1630-974D-9AAE-E3DAB01FF2ED}" type="parTrans" cxnId="{3EC227F0-1A6E-DA4B-B3FC-405E988C1174}">
      <dgm:prSet/>
      <dgm:spPr/>
      <dgm:t>
        <a:bodyPr/>
        <a:lstStyle/>
        <a:p>
          <a:endParaRPr lang="en-US" sz="2000" b="1">
            <a:solidFill>
              <a:srgbClr val="000000"/>
            </a:solidFill>
          </a:endParaRPr>
        </a:p>
      </dgm:t>
    </dgm:pt>
    <dgm:pt modelId="{5142B759-7DB1-9049-89DE-2E8A49B62E15}" type="sibTrans" cxnId="{3EC227F0-1A6E-DA4B-B3FC-405E988C1174}">
      <dgm:prSet/>
      <dgm:spPr/>
      <dgm:t>
        <a:bodyPr/>
        <a:lstStyle/>
        <a:p>
          <a:endParaRPr lang="en-US" sz="2000" b="1">
            <a:solidFill>
              <a:srgbClr val="000000"/>
            </a:solidFill>
          </a:endParaRPr>
        </a:p>
      </dgm:t>
    </dgm:pt>
    <dgm:pt modelId="{C94E410C-520B-574F-81CC-8E26E1E3006E}">
      <dgm:prSet custT="1"/>
      <dgm:spPr/>
      <dgm:t>
        <a:bodyPr/>
        <a:lstStyle/>
        <a:p>
          <a:pPr rtl="0"/>
          <a:r>
            <a:rPr lang="en-US" sz="2000" b="1" dirty="0" smtClean="0">
              <a:solidFill>
                <a:srgbClr val="000000"/>
              </a:solidFill>
            </a:rPr>
            <a:t>If RO doubts any person he can have him/her searched, even if they possess valid authorization letter.</a:t>
          </a:r>
          <a:endParaRPr lang="en-US" sz="2000" b="1" dirty="0">
            <a:solidFill>
              <a:srgbClr val="000000"/>
            </a:solidFill>
          </a:endParaRPr>
        </a:p>
      </dgm:t>
    </dgm:pt>
    <dgm:pt modelId="{C9CD6B7B-C392-FA4C-8976-31CB7EC8B014}" type="parTrans" cxnId="{47086441-E31C-F74E-9999-6C3636A34BC8}">
      <dgm:prSet/>
      <dgm:spPr/>
      <dgm:t>
        <a:bodyPr/>
        <a:lstStyle/>
        <a:p>
          <a:endParaRPr lang="en-US" sz="2000" b="1">
            <a:solidFill>
              <a:srgbClr val="000000"/>
            </a:solidFill>
          </a:endParaRPr>
        </a:p>
      </dgm:t>
    </dgm:pt>
    <dgm:pt modelId="{E08694A3-B923-6C41-905A-FFB414EDC36F}" type="sibTrans" cxnId="{47086441-E31C-F74E-9999-6C3636A34BC8}">
      <dgm:prSet/>
      <dgm:spPr/>
      <dgm:t>
        <a:bodyPr/>
        <a:lstStyle/>
        <a:p>
          <a:endParaRPr lang="en-US" sz="2000" b="1">
            <a:solidFill>
              <a:srgbClr val="000000"/>
            </a:solidFill>
          </a:endParaRPr>
        </a:p>
      </dgm:t>
    </dgm:pt>
    <dgm:pt modelId="{DD5B1906-B430-EC4D-B028-6CC925EA7DB7}">
      <dgm:prSet custT="1"/>
      <dgm:spPr/>
      <dgm:t>
        <a:bodyPr/>
        <a:lstStyle/>
        <a:p>
          <a:pPr rtl="0"/>
          <a:r>
            <a:rPr lang="nl-NL" sz="2000" b="1" dirty="0" smtClean="0">
              <a:solidFill>
                <a:srgbClr val="000000"/>
              </a:solidFill>
            </a:rPr>
            <a:t>CPF officials posted at doors of counting hall.</a:t>
          </a:r>
          <a:endParaRPr lang="nl-NL" sz="2000" b="1" dirty="0">
            <a:solidFill>
              <a:srgbClr val="000000"/>
            </a:solidFill>
          </a:endParaRPr>
        </a:p>
      </dgm:t>
    </dgm:pt>
    <dgm:pt modelId="{DC5529D4-1E45-1D42-930B-0FA564C67819}" type="parTrans" cxnId="{F1CCF6AF-B0B6-0F4F-A620-D9F05F5B301F}">
      <dgm:prSet/>
      <dgm:spPr/>
      <dgm:t>
        <a:bodyPr/>
        <a:lstStyle/>
        <a:p>
          <a:endParaRPr lang="en-US" sz="2000" b="1">
            <a:solidFill>
              <a:srgbClr val="000000"/>
            </a:solidFill>
          </a:endParaRPr>
        </a:p>
      </dgm:t>
    </dgm:pt>
    <dgm:pt modelId="{10E21517-B034-3D42-84C1-C9A435528C19}" type="sibTrans" cxnId="{F1CCF6AF-B0B6-0F4F-A620-D9F05F5B301F}">
      <dgm:prSet/>
      <dgm:spPr/>
      <dgm:t>
        <a:bodyPr/>
        <a:lstStyle/>
        <a:p>
          <a:endParaRPr lang="en-US" sz="2000" b="1">
            <a:solidFill>
              <a:srgbClr val="000000"/>
            </a:solidFill>
          </a:endParaRPr>
        </a:p>
      </dgm:t>
    </dgm:pt>
    <dgm:pt modelId="{F09766C0-8D63-F940-A4AD-23C8FFD50D7D}">
      <dgm:prSet custT="1"/>
      <dgm:spPr/>
      <dgm:t>
        <a:bodyPr/>
        <a:lstStyle/>
        <a:p>
          <a:pPr rtl="0"/>
          <a:r>
            <a:rPr lang="en-US" sz="2000" b="1" dirty="0" smtClean="0">
              <a:solidFill>
                <a:srgbClr val="000000"/>
              </a:solidFill>
            </a:rPr>
            <a:t>No one can enter or leave hall without RO’s permission.</a:t>
          </a:r>
          <a:endParaRPr lang="en-US" sz="2000" b="1" dirty="0">
            <a:solidFill>
              <a:srgbClr val="000000"/>
            </a:solidFill>
          </a:endParaRPr>
        </a:p>
      </dgm:t>
    </dgm:pt>
    <dgm:pt modelId="{4E3242DB-C468-1D45-B0BC-7480EB8A6D87}" type="parTrans" cxnId="{5D2465B6-7CA1-534C-8207-A56E958B5FC7}">
      <dgm:prSet/>
      <dgm:spPr/>
      <dgm:t>
        <a:bodyPr/>
        <a:lstStyle/>
        <a:p>
          <a:endParaRPr lang="en-US" sz="2000" b="1">
            <a:solidFill>
              <a:srgbClr val="000000"/>
            </a:solidFill>
          </a:endParaRPr>
        </a:p>
      </dgm:t>
    </dgm:pt>
    <dgm:pt modelId="{D991FDD2-FBAF-1048-8615-8ABD53696485}" type="sibTrans" cxnId="{5D2465B6-7CA1-534C-8207-A56E958B5FC7}">
      <dgm:prSet/>
      <dgm:spPr/>
      <dgm:t>
        <a:bodyPr/>
        <a:lstStyle/>
        <a:p>
          <a:endParaRPr lang="en-US" sz="2000" b="1">
            <a:solidFill>
              <a:srgbClr val="000000"/>
            </a:solidFill>
          </a:endParaRPr>
        </a:p>
      </dgm:t>
    </dgm:pt>
    <dgm:pt modelId="{9CD74FBD-BF8E-4D46-BE27-6A2DD794AA59}">
      <dgm:prSet custT="1"/>
      <dgm:spPr/>
      <dgm:t>
        <a:bodyPr/>
        <a:lstStyle/>
        <a:p>
          <a:pPr rtl="0"/>
          <a:r>
            <a:rPr lang="en-US" sz="2000" b="1" dirty="0" smtClean="0">
              <a:solidFill>
                <a:srgbClr val="000000"/>
              </a:solidFill>
            </a:rPr>
            <a:t>RO can send anyone out of hall if he/she disobeys RO’s orders.</a:t>
          </a:r>
          <a:endParaRPr lang="en-US" sz="2000" b="1" dirty="0">
            <a:solidFill>
              <a:srgbClr val="000000"/>
            </a:solidFill>
          </a:endParaRPr>
        </a:p>
      </dgm:t>
    </dgm:pt>
    <dgm:pt modelId="{FFE47D68-383B-1145-8F28-813909FC9546}" type="parTrans" cxnId="{EAB14D5F-066C-EB4E-BC1F-05C0B76C5F18}">
      <dgm:prSet/>
      <dgm:spPr/>
      <dgm:t>
        <a:bodyPr/>
        <a:lstStyle/>
        <a:p>
          <a:endParaRPr lang="en-US" sz="2000" b="1">
            <a:solidFill>
              <a:srgbClr val="000000"/>
            </a:solidFill>
          </a:endParaRPr>
        </a:p>
      </dgm:t>
    </dgm:pt>
    <dgm:pt modelId="{E87DC1B2-09B2-2B43-8A19-46E774EDF2A3}" type="sibTrans" cxnId="{EAB14D5F-066C-EB4E-BC1F-05C0B76C5F18}">
      <dgm:prSet/>
      <dgm:spPr/>
      <dgm:t>
        <a:bodyPr/>
        <a:lstStyle/>
        <a:p>
          <a:endParaRPr lang="en-US" sz="2000" b="1">
            <a:solidFill>
              <a:srgbClr val="000000"/>
            </a:solidFill>
          </a:endParaRPr>
        </a:p>
      </dgm:t>
    </dgm:pt>
    <dgm:pt modelId="{DF05BCE9-4851-F04A-9E25-9A5CC647612B}">
      <dgm:prSet/>
      <dgm:spPr/>
      <dgm:t>
        <a:bodyPr/>
        <a:lstStyle/>
        <a:p>
          <a:endParaRPr lang="en-US" dirty="0"/>
        </a:p>
      </dgm:t>
    </dgm:pt>
    <dgm:pt modelId="{2F8952F8-E9D0-E34A-8AF3-90E14E748FF6}" type="parTrans" cxnId="{ED57A802-0BC2-B146-9C2A-D375E7202009}">
      <dgm:prSet/>
      <dgm:spPr/>
      <dgm:t>
        <a:bodyPr/>
        <a:lstStyle/>
        <a:p>
          <a:endParaRPr lang="en-US" sz="2000" b="1">
            <a:solidFill>
              <a:srgbClr val="000000"/>
            </a:solidFill>
          </a:endParaRPr>
        </a:p>
      </dgm:t>
    </dgm:pt>
    <dgm:pt modelId="{162F7B00-EE1E-7F4E-AB95-507FB1A5A71D}" type="sibTrans" cxnId="{ED57A802-0BC2-B146-9C2A-D375E7202009}">
      <dgm:prSet/>
      <dgm:spPr/>
      <dgm:t>
        <a:bodyPr/>
        <a:lstStyle/>
        <a:p>
          <a:endParaRPr lang="en-US" sz="2000" b="1">
            <a:solidFill>
              <a:srgbClr val="000000"/>
            </a:solidFill>
          </a:endParaRPr>
        </a:p>
      </dgm:t>
    </dgm:pt>
    <dgm:pt modelId="{353E8309-654C-2E40-A012-98CDCB817BAF}">
      <dgm:prSet/>
      <dgm:spPr/>
      <dgm:t>
        <a:bodyPr/>
        <a:lstStyle/>
        <a:p>
          <a:endParaRPr lang="en-US" dirty="0"/>
        </a:p>
      </dgm:t>
    </dgm:pt>
    <dgm:pt modelId="{C7C3486A-0DDC-7044-8CBA-3424A44650CC}" type="parTrans" cxnId="{14E8D76C-0A89-1348-974A-F38C4C450985}">
      <dgm:prSet/>
      <dgm:spPr/>
      <dgm:t>
        <a:bodyPr/>
        <a:lstStyle/>
        <a:p>
          <a:endParaRPr lang="en-US" sz="2000" b="1">
            <a:solidFill>
              <a:srgbClr val="000000"/>
            </a:solidFill>
          </a:endParaRPr>
        </a:p>
      </dgm:t>
    </dgm:pt>
    <dgm:pt modelId="{6960F291-6147-0743-AA6B-EDC7F2187E43}" type="sibTrans" cxnId="{14E8D76C-0A89-1348-974A-F38C4C450985}">
      <dgm:prSet/>
      <dgm:spPr/>
      <dgm:t>
        <a:bodyPr/>
        <a:lstStyle/>
        <a:p>
          <a:endParaRPr lang="en-US" sz="2000" b="1">
            <a:solidFill>
              <a:srgbClr val="000000"/>
            </a:solidFill>
          </a:endParaRPr>
        </a:p>
      </dgm:t>
    </dgm:pt>
    <dgm:pt modelId="{A415378E-D1D3-3445-8800-EC2118DE7F13}" type="pres">
      <dgm:prSet presAssocID="{513A5084-8E97-1248-B1A7-2874A330F106}" presName="Name0" presStyleCnt="0">
        <dgm:presLayoutVars>
          <dgm:chMax val="7"/>
          <dgm:chPref val="7"/>
          <dgm:dir/>
        </dgm:presLayoutVars>
      </dgm:prSet>
      <dgm:spPr/>
      <dgm:t>
        <a:bodyPr/>
        <a:lstStyle/>
        <a:p>
          <a:endParaRPr lang="en-US"/>
        </a:p>
      </dgm:t>
    </dgm:pt>
    <dgm:pt modelId="{A83F2EB9-7A3D-D14B-98E6-5842528FAEAE}" type="pres">
      <dgm:prSet presAssocID="{513A5084-8E97-1248-B1A7-2874A330F106}" presName="Name1" presStyleCnt="0"/>
      <dgm:spPr/>
      <dgm:t>
        <a:bodyPr/>
        <a:lstStyle/>
        <a:p>
          <a:endParaRPr lang="en-US"/>
        </a:p>
      </dgm:t>
    </dgm:pt>
    <dgm:pt modelId="{70D29E3E-B120-684F-BA60-AC116140E288}" type="pres">
      <dgm:prSet presAssocID="{513A5084-8E97-1248-B1A7-2874A330F106}" presName="cycle" presStyleCnt="0"/>
      <dgm:spPr/>
      <dgm:t>
        <a:bodyPr/>
        <a:lstStyle/>
        <a:p>
          <a:endParaRPr lang="en-US"/>
        </a:p>
      </dgm:t>
    </dgm:pt>
    <dgm:pt modelId="{14E6E7DD-5B03-B747-8F0E-174F86023558}" type="pres">
      <dgm:prSet presAssocID="{513A5084-8E97-1248-B1A7-2874A330F106}" presName="srcNode" presStyleLbl="node1" presStyleIdx="0" presStyleCnt="7"/>
      <dgm:spPr/>
      <dgm:t>
        <a:bodyPr/>
        <a:lstStyle/>
        <a:p>
          <a:endParaRPr lang="en-US"/>
        </a:p>
      </dgm:t>
    </dgm:pt>
    <dgm:pt modelId="{1923B5CB-957D-0246-8E78-254EE640A029}" type="pres">
      <dgm:prSet presAssocID="{513A5084-8E97-1248-B1A7-2874A330F106}" presName="conn" presStyleLbl="parChTrans1D2" presStyleIdx="0" presStyleCnt="1"/>
      <dgm:spPr/>
      <dgm:t>
        <a:bodyPr/>
        <a:lstStyle/>
        <a:p>
          <a:endParaRPr lang="en-US"/>
        </a:p>
      </dgm:t>
    </dgm:pt>
    <dgm:pt modelId="{D1D7A1E1-ABD3-7743-BA01-7CBE4AA2AB0C}" type="pres">
      <dgm:prSet presAssocID="{513A5084-8E97-1248-B1A7-2874A330F106}" presName="extraNode" presStyleLbl="node1" presStyleIdx="0" presStyleCnt="7"/>
      <dgm:spPr/>
      <dgm:t>
        <a:bodyPr/>
        <a:lstStyle/>
        <a:p>
          <a:endParaRPr lang="en-US"/>
        </a:p>
      </dgm:t>
    </dgm:pt>
    <dgm:pt modelId="{752953EB-3721-DE4F-BD0D-56237A731E7D}" type="pres">
      <dgm:prSet presAssocID="{513A5084-8E97-1248-B1A7-2874A330F106}" presName="dstNode" presStyleLbl="node1" presStyleIdx="0" presStyleCnt="7"/>
      <dgm:spPr/>
      <dgm:t>
        <a:bodyPr/>
        <a:lstStyle/>
        <a:p>
          <a:endParaRPr lang="en-US"/>
        </a:p>
      </dgm:t>
    </dgm:pt>
    <dgm:pt modelId="{57D5C0F5-F172-894E-8FEF-8BFD956F24B9}" type="pres">
      <dgm:prSet presAssocID="{4F91097A-A073-F947-960A-810C58AA5E11}" presName="text_1" presStyleLbl="node1" presStyleIdx="0" presStyleCnt="7">
        <dgm:presLayoutVars>
          <dgm:bulletEnabled val="1"/>
        </dgm:presLayoutVars>
      </dgm:prSet>
      <dgm:spPr/>
      <dgm:t>
        <a:bodyPr/>
        <a:lstStyle/>
        <a:p>
          <a:endParaRPr lang="en-US"/>
        </a:p>
      </dgm:t>
    </dgm:pt>
    <dgm:pt modelId="{B19ECD3B-F038-0245-9600-B0AFAC0B6019}" type="pres">
      <dgm:prSet presAssocID="{4F91097A-A073-F947-960A-810C58AA5E11}" presName="accent_1" presStyleCnt="0"/>
      <dgm:spPr/>
      <dgm:t>
        <a:bodyPr/>
        <a:lstStyle/>
        <a:p>
          <a:endParaRPr lang="en-US"/>
        </a:p>
      </dgm:t>
    </dgm:pt>
    <dgm:pt modelId="{A6E42345-35FB-3548-8097-72B61B0387B3}" type="pres">
      <dgm:prSet presAssocID="{4F91097A-A073-F947-960A-810C58AA5E11}" presName="accentRepeatNode" presStyleLbl="solidFgAcc1" presStyleIdx="0" presStyleCnt="7"/>
      <dgm:spPr/>
      <dgm:t>
        <a:bodyPr/>
        <a:lstStyle/>
        <a:p>
          <a:endParaRPr lang="en-US"/>
        </a:p>
      </dgm:t>
    </dgm:pt>
    <dgm:pt modelId="{989AD5B0-79DE-5540-B9D1-456A39D38149}" type="pres">
      <dgm:prSet presAssocID="{DA318B43-9F6D-984E-BA89-5B5D4AB6FA1F}" presName="text_2" presStyleLbl="node1" presStyleIdx="1" presStyleCnt="7">
        <dgm:presLayoutVars>
          <dgm:bulletEnabled val="1"/>
        </dgm:presLayoutVars>
      </dgm:prSet>
      <dgm:spPr/>
      <dgm:t>
        <a:bodyPr/>
        <a:lstStyle/>
        <a:p>
          <a:endParaRPr lang="en-US"/>
        </a:p>
      </dgm:t>
    </dgm:pt>
    <dgm:pt modelId="{5922001B-87AB-214E-9EA1-B5D57FAA71CF}" type="pres">
      <dgm:prSet presAssocID="{DA318B43-9F6D-984E-BA89-5B5D4AB6FA1F}" presName="accent_2" presStyleCnt="0"/>
      <dgm:spPr/>
      <dgm:t>
        <a:bodyPr/>
        <a:lstStyle/>
        <a:p>
          <a:endParaRPr lang="en-US"/>
        </a:p>
      </dgm:t>
    </dgm:pt>
    <dgm:pt modelId="{6C716BBB-4C41-8943-84E2-C0DE897FB5E1}" type="pres">
      <dgm:prSet presAssocID="{DA318B43-9F6D-984E-BA89-5B5D4AB6FA1F}" presName="accentRepeatNode" presStyleLbl="solidFgAcc1" presStyleIdx="1" presStyleCnt="7"/>
      <dgm:spPr/>
      <dgm:t>
        <a:bodyPr/>
        <a:lstStyle/>
        <a:p>
          <a:endParaRPr lang="en-US"/>
        </a:p>
      </dgm:t>
    </dgm:pt>
    <dgm:pt modelId="{DDDAD948-6B1C-B54A-92B6-7ADE1737F292}" type="pres">
      <dgm:prSet presAssocID="{A1F63408-04AE-1345-BC37-5A6E70AB36F5}" presName="text_3" presStyleLbl="node1" presStyleIdx="2" presStyleCnt="7">
        <dgm:presLayoutVars>
          <dgm:bulletEnabled val="1"/>
        </dgm:presLayoutVars>
      </dgm:prSet>
      <dgm:spPr/>
      <dgm:t>
        <a:bodyPr/>
        <a:lstStyle/>
        <a:p>
          <a:endParaRPr lang="en-US"/>
        </a:p>
      </dgm:t>
    </dgm:pt>
    <dgm:pt modelId="{8FDDBE5B-0DA9-CF4E-99BF-CC15E4B146CB}" type="pres">
      <dgm:prSet presAssocID="{A1F63408-04AE-1345-BC37-5A6E70AB36F5}" presName="accent_3" presStyleCnt="0"/>
      <dgm:spPr/>
      <dgm:t>
        <a:bodyPr/>
        <a:lstStyle/>
        <a:p>
          <a:endParaRPr lang="en-US"/>
        </a:p>
      </dgm:t>
    </dgm:pt>
    <dgm:pt modelId="{3794C464-45F0-914C-9097-E445B76E5914}" type="pres">
      <dgm:prSet presAssocID="{A1F63408-04AE-1345-BC37-5A6E70AB36F5}" presName="accentRepeatNode" presStyleLbl="solidFgAcc1" presStyleIdx="2" presStyleCnt="7"/>
      <dgm:spPr/>
      <dgm:t>
        <a:bodyPr/>
        <a:lstStyle/>
        <a:p>
          <a:endParaRPr lang="en-US"/>
        </a:p>
      </dgm:t>
    </dgm:pt>
    <dgm:pt modelId="{7A59571C-6033-F140-B2AE-E08C6355C7C9}" type="pres">
      <dgm:prSet presAssocID="{C94E410C-520B-574F-81CC-8E26E1E3006E}" presName="text_4" presStyleLbl="node1" presStyleIdx="3" presStyleCnt="7">
        <dgm:presLayoutVars>
          <dgm:bulletEnabled val="1"/>
        </dgm:presLayoutVars>
      </dgm:prSet>
      <dgm:spPr/>
      <dgm:t>
        <a:bodyPr/>
        <a:lstStyle/>
        <a:p>
          <a:endParaRPr lang="en-US"/>
        </a:p>
      </dgm:t>
    </dgm:pt>
    <dgm:pt modelId="{61E6727E-F970-574E-A0B1-7A26CC38C5FC}" type="pres">
      <dgm:prSet presAssocID="{C94E410C-520B-574F-81CC-8E26E1E3006E}" presName="accent_4" presStyleCnt="0"/>
      <dgm:spPr/>
      <dgm:t>
        <a:bodyPr/>
        <a:lstStyle/>
        <a:p>
          <a:endParaRPr lang="en-US"/>
        </a:p>
      </dgm:t>
    </dgm:pt>
    <dgm:pt modelId="{1E986567-6C4C-B74E-BE13-D1EED185C415}" type="pres">
      <dgm:prSet presAssocID="{C94E410C-520B-574F-81CC-8E26E1E3006E}" presName="accentRepeatNode" presStyleLbl="solidFgAcc1" presStyleIdx="3" presStyleCnt="7"/>
      <dgm:spPr/>
      <dgm:t>
        <a:bodyPr/>
        <a:lstStyle/>
        <a:p>
          <a:endParaRPr lang="en-US"/>
        </a:p>
      </dgm:t>
    </dgm:pt>
    <dgm:pt modelId="{006E8225-0EA8-624E-9002-506092C12E60}" type="pres">
      <dgm:prSet presAssocID="{DD5B1906-B430-EC4D-B028-6CC925EA7DB7}" presName="text_5" presStyleLbl="node1" presStyleIdx="4" presStyleCnt="7">
        <dgm:presLayoutVars>
          <dgm:bulletEnabled val="1"/>
        </dgm:presLayoutVars>
      </dgm:prSet>
      <dgm:spPr/>
      <dgm:t>
        <a:bodyPr/>
        <a:lstStyle/>
        <a:p>
          <a:endParaRPr lang="en-US"/>
        </a:p>
      </dgm:t>
    </dgm:pt>
    <dgm:pt modelId="{3D197973-ADF1-294A-AA57-522DE44E9F42}" type="pres">
      <dgm:prSet presAssocID="{DD5B1906-B430-EC4D-B028-6CC925EA7DB7}" presName="accent_5" presStyleCnt="0"/>
      <dgm:spPr/>
      <dgm:t>
        <a:bodyPr/>
        <a:lstStyle/>
        <a:p>
          <a:endParaRPr lang="en-US"/>
        </a:p>
      </dgm:t>
    </dgm:pt>
    <dgm:pt modelId="{45A35AE8-ADEF-7D40-A69F-03E228A02D21}" type="pres">
      <dgm:prSet presAssocID="{DD5B1906-B430-EC4D-B028-6CC925EA7DB7}" presName="accentRepeatNode" presStyleLbl="solidFgAcc1" presStyleIdx="4" presStyleCnt="7"/>
      <dgm:spPr/>
      <dgm:t>
        <a:bodyPr/>
        <a:lstStyle/>
        <a:p>
          <a:endParaRPr lang="en-US"/>
        </a:p>
      </dgm:t>
    </dgm:pt>
    <dgm:pt modelId="{9DE72ECB-9E60-904F-BC43-E6AE939184D6}" type="pres">
      <dgm:prSet presAssocID="{F09766C0-8D63-F940-A4AD-23C8FFD50D7D}" presName="text_6" presStyleLbl="node1" presStyleIdx="5" presStyleCnt="7">
        <dgm:presLayoutVars>
          <dgm:bulletEnabled val="1"/>
        </dgm:presLayoutVars>
      </dgm:prSet>
      <dgm:spPr/>
      <dgm:t>
        <a:bodyPr/>
        <a:lstStyle/>
        <a:p>
          <a:endParaRPr lang="en-US"/>
        </a:p>
      </dgm:t>
    </dgm:pt>
    <dgm:pt modelId="{BDC9361E-94E5-ED4B-BE08-5F9BFE75E26B}" type="pres">
      <dgm:prSet presAssocID="{F09766C0-8D63-F940-A4AD-23C8FFD50D7D}" presName="accent_6" presStyleCnt="0"/>
      <dgm:spPr/>
      <dgm:t>
        <a:bodyPr/>
        <a:lstStyle/>
        <a:p>
          <a:endParaRPr lang="en-US"/>
        </a:p>
      </dgm:t>
    </dgm:pt>
    <dgm:pt modelId="{37032EB2-90D6-7244-8AC8-A4638442424A}" type="pres">
      <dgm:prSet presAssocID="{F09766C0-8D63-F940-A4AD-23C8FFD50D7D}" presName="accentRepeatNode" presStyleLbl="solidFgAcc1" presStyleIdx="5" presStyleCnt="7"/>
      <dgm:spPr/>
      <dgm:t>
        <a:bodyPr/>
        <a:lstStyle/>
        <a:p>
          <a:endParaRPr lang="en-US"/>
        </a:p>
      </dgm:t>
    </dgm:pt>
    <dgm:pt modelId="{DF8EF7FB-C2E6-A84A-90DF-73F748C46C57}" type="pres">
      <dgm:prSet presAssocID="{9CD74FBD-BF8E-4D46-BE27-6A2DD794AA59}" presName="text_7" presStyleLbl="node1" presStyleIdx="6" presStyleCnt="7">
        <dgm:presLayoutVars>
          <dgm:bulletEnabled val="1"/>
        </dgm:presLayoutVars>
      </dgm:prSet>
      <dgm:spPr/>
      <dgm:t>
        <a:bodyPr/>
        <a:lstStyle/>
        <a:p>
          <a:endParaRPr lang="en-US"/>
        </a:p>
      </dgm:t>
    </dgm:pt>
    <dgm:pt modelId="{3C2B9ED3-E8CD-E64E-97C4-E9C450F0C806}" type="pres">
      <dgm:prSet presAssocID="{9CD74FBD-BF8E-4D46-BE27-6A2DD794AA59}" presName="accent_7" presStyleCnt="0"/>
      <dgm:spPr/>
      <dgm:t>
        <a:bodyPr/>
        <a:lstStyle/>
        <a:p>
          <a:endParaRPr lang="en-US"/>
        </a:p>
      </dgm:t>
    </dgm:pt>
    <dgm:pt modelId="{735259AB-0534-5446-A0CB-AA0DCDC6F92D}" type="pres">
      <dgm:prSet presAssocID="{9CD74FBD-BF8E-4D46-BE27-6A2DD794AA59}" presName="accentRepeatNode" presStyleLbl="solidFgAcc1" presStyleIdx="6" presStyleCnt="7"/>
      <dgm:spPr/>
      <dgm:t>
        <a:bodyPr/>
        <a:lstStyle/>
        <a:p>
          <a:endParaRPr lang="en-US"/>
        </a:p>
      </dgm:t>
    </dgm:pt>
  </dgm:ptLst>
  <dgm:cxnLst>
    <dgm:cxn modelId="{F88CA262-189C-4373-B8AC-1A74CF29D0DB}" type="presOf" srcId="{A1F63408-04AE-1345-BC37-5A6E70AB36F5}" destId="{DDDAD948-6B1C-B54A-92B6-7ADE1737F292}" srcOrd="0" destOrd="0" presId="urn:microsoft.com/office/officeart/2008/layout/VerticalCurvedList"/>
    <dgm:cxn modelId="{C051C94A-BD6A-4FE9-8E21-38EDFDD2ED5D}" type="presOf" srcId="{4F91097A-A073-F947-960A-810C58AA5E11}" destId="{57D5C0F5-F172-894E-8FEF-8BFD956F24B9}" srcOrd="0" destOrd="0" presId="urn:microsoft.com/office/officeart/2008/layout/VerticalCurvedList"/>
    <dgm:cxn modelId="{ED57A802-0BC2-B146-9C2A-D375E7202009}" srcId="{513A5084-8E97-1248-B1A7-2874A330F106}" destId="{DF05BCE9-4851-F04A-9E25-9A5CC647612B}" srcOrd="7" destOrd="0" parTransId="{2F8952F8-E9D0-E34A-8AF3-90E14E748FF6}" sibTransId="{162F7B00-EE1E-7F4E-AB95-507FB1A5A71D}"/>
    <dgm:cxn modelId="{C6982CA4-8452-5C49-9CE0-4D50D2F4AA77}" srcId="{513A5084-8E97-1248-B1A7-2874A330F106}" destId="{4F91097A-A073-F947-960A-810C58AA5E11}" srcOrd="0" destOrd="0" parTransId="{98BB0C73-4ACB-7F40-8FE2-756014B24CCC}" sibTransId="{C4967483-BCEE-5142-A3F7-9207CD734405}"/>
    <dgm:cxn modelId="{5D2465B6-7CA1-534C-8207-A56E958B5FC7}" srcId="{513A5084-8E97-1248-B1A7-2874A330F106}" destId="{F09766C0-8D63-F940-A4AD-23C8FFD50D7D}" srcOrd="5" destOrd="0" parTransId="{4E3242DB-C468-1D45-B0BC-7480EB8A6D87}" sibTransId="{D991FDD2-FBAF-1048-8615-8ABD53696485}"/>
    <dgm:cxn modelId="{473B173C-9EC0-4CDC-ADB4-3A25726E4DD3}" type="presOf" srcId="{DA318B43-9F6D-984E-BA89-5B5D4AB6FA1F}" destId="{989AD5B0-79DE-5540-B9D1-456A39D38149}" srcOrd="0" destOrd="0" presId="urn:microsoft.com/office/officeart/2008/layout/VerticalCurvedList"/>
    <dgm:cxn modelId="{4846F59F-D09E-4240-A6F4-FBA6221615D9}" type="presOf" srcId="{F09766C0-8D63-F940-A4AD-23C8FFD50D7D}" destId="{9DE72ECB-9E60-904F-BC43-E6AE939184D6}" srcOrd="0" destOrd="0" presId="urn:microsoft.com/office/officeart/2008/layout/VerticalCurvedList"/>
    <dgm:cxn modelId="{48C5BD38-019E-4898-A331-F9EAC4F34002}" type="presOf" srcId="{C4967483-BCEE-5142-A3F7-9207CD734405}" destId="{1923B5CB-957D-0246-8E78-254EE640A029}" srcOrd="0" destOrd="0" presId="urn:microsoft.com/office/officeart/2008/layout/VerticalCurvedList"/>
    <dgm:cxn modelId="{54237A6B-BBE2-47B5-9498-0DDF1512A64B}" type="presOf" srcId="{DD5B1906-B430-EC4D-B028-6CC925EA7DB7}" destId="{006E8225-0EA8-624E-9002-506092C12E60}" srcOrd="0" destOrd="0" presId="urn:microsoft.com/office/officeart/2008/layout/VerticalCurvedList"/>
    <dgm:cxn modelId="{0B1B0DF9-E098-EA41-BF81-AF17866749ED}" srcId="{513A5084-8E97-1248-B1A7-2874A330F106}" destId="{DA318B43-9F6D-984E-BA89-5B5D4AB6FA1F}" srcOrd="1" destOrd="0" parTransId="{3C86443E-C15F-EA45-BC8B-107137C00741}" sibTransId="{EABEADE4-0683-8948-993C-FF9624278D1E}"/>
    <dgm:cxn modelId="{EAB14D5F-066C-EB4E-BC1F-05C0B76C5F18}" srcId="{513A5084-8E97-1248-B1A7-2874A330F106}" destId="{9CD74FBD-BF8E-4D46-BE27-6A2DD794AA59}" srcOrd="6" destOrd="0" parTransId="{FFE47D68-383B-1145-8F28-813909FC9546}" sibTransId="{E87DC1B2-09B2-2B43-8A19-46E774EDF2A3}"/>
    <dgm:cxn modelId="{5769D5E2-F3AE-4634-9B56-929F0A0BE1E0}" type="presOf" srcId="{513A5084-8E97-1248-B1A7-2874A330F106}" destId="{A415378E-D1D3-3445-8800-EC2118DE7F13}" srcOrd="0" destOrd="0" presId="urn:microsoft.com/office/officeart/2008/layout/VerticalCurvedList"/>
    <dgm:cxn modelId="{47086441-E31C-F74E-9999-6C3636A34BC8}" srcId="{513A5084-8E97-1248-B1A7-2874A330F106}" destId="{C94E410C-520B-574F-81CC-8E26E1E3006E}" srcOrd="3" destOrd="0" parTransId="{C9CD6B7B-C392-FA4C-8976-31CB7EC8B014}" sibTransId="{E08694A3-B923-6C41-905A-FFB414EDC36F}"/>
    <dgm:cxn modelId="{3EC227F0-1A6E-DA4B-B3FC-405E988C1174}" srcId="{513A5084-8E97-1248-B1A7-2874A330F106}" destId="{A1F63408-04AE-1345-BC37-5A6E70AB36F5}" srcOrd="2" destOrd="0" parTransId="{91463BC8-1630-974D-9AAE-E3DAB01FF2ED}" sibTransId="{5142B759-7DB1-9049-89DE-2E8A49B62E15}"/>
    <dgm:cxn modelId="{14E8D76C-0A89-1348-974A-F38C4C450985}" srcId="{513A5084-8E97-1248-B1A7-2874A330F106}" destId="{353E8309-654C-2E40-A012-98CDCB817BAF}" srcOrd="8" destOrd="0" parTransId="{C7C3486A-0DDC-7044-8CBA-3424A44650CC}" sibTransId="{6960F291-6147-0743-AA6B-EDC7F2187E43}"/>
    <dgm:cxn modelId="{3AEBB6EF-0FFD-48CB-B60B-0715FEF45634}" type="presOf" srcId="{C94E410C-520B-574F-81CC-8E26E1E3006E}" destId="{7A59571C-6033-F140-B2AE-E08C6355C7C9}" srcOrd="0" destOrd="0" presId="urn:microsoft.com/office/officeart/2008/layout/VerticalCurvedList"/>
    <dgm:cxn modelId="{626B9597-B594-4C94-82F4-1BBE654A43E7}" type="presOf" srcId="{9CD74FBD-BF8E-4D46-BE27-6A2DD794AA59}" destId="{DF8EF7FB-C2E6-A84A-90DF-73F748C46C57}" srcOrd="0" destOrd="0" presId="urn:microsoft.com/office/officeart/2008/layout/VerticalCurvedList"/>
    <dgm:cxn modelId="{F1CCF6AF-B0B6-0F4F-A620-D9F05F5B301F}" srcId="{513A5084-8E97-1248-B1A7-2874A330F106}" destId="{DD5B1906-B430-EC4D-B028-6CC925EA7DB7}" srcOrd="4" destOrd="0" parTransId="{DC5529D4-1E45-1D42-930B-0FA564C67819}" sibTransId="{10E21517-B034-3D42-84C1-C9A435528C19}"/>
    <dgm:cxn modelId="{7439E2D5-B608-4825-AFDD-B29C0158CF63}" type="presParOf" srcId="{A415378E-D1D3-3445-8800-EC2118DE7F13}" destId="{A83F2EB9-7A3D-D14B-98E6-5842528FAEAE}" srcOrd="0" destOrd="0" presId="urn:microsoft.com/office/officeart/2008/layout/VerticalCurvedList"/>
    <dgm:cxn modelId="{9A4E5E4F-35AB-45CC-A1E5-F33BFF2766DF}" type="presParOf" srcId="{A83F2EB9-7A3D-D14B-98E6-5842528FAEAE}" destId="{70D29E3E-B120-684F-BA60-AC116140E288}" srcOrd="0" destOrd="0" presId="urn:microsoft.com/office/officeart/2008/layout/VerticalCurvedList"/>
    <dgm:cxn modelId="{A7B1D410-0702-4D76-8052-C6EE2D9F34D3}" type="presParOf" srcId="{70D29E3E-B120-684F-BA60-AC116140E288}" destId="{14E6E7DD-5B03-B747-8F0E-174F86023558}" srcOrd="0" destOrd="0" presId="urn:microsoft.com/office/officeart/2008/layout/VerticalCurvedList"/>
    <dgm:cxn modelId="{07CF8027-6AF9-4A67-824E-714CFA9A675F}" type="presParOf" srcId="{70D29E3E-B120-684F-BA60-AC116140E288}" destId="{1923B5CB-957D-0246-8E78-254EE640A029}" srcOrd="1" destOrd="0" presId="urn:microsoft.com/office/officeart/2008/layout/VerticalCurvedList"/>
    <dgm:cxn modelId="{4210B23B-940A-4A27-B884-CF23E1B2790E}" type="presParOf" srcId="{70D29E3E-B120-684F-BA60-AC116140E288}" destId="{D1D7A1E1-ABD3-7743-BA01-7CBE4AA2AB0C}" srcOrd="2" destOrd="0" presId="urn:microsoft.com/office/officeart/2008/layout/VerticalCurvedList"/>
    <dgm:cxn modelId="{9DCE6928-6AA5-47C6-9672-12AFD04E4A32}" type="presParOf" srcId="{70D29E3E-B120-684F-BA60-AC116140E288}" destId="{752953EB-3721-DE4F-BD0D-56237A731E7D}" srcOrd="3" destOrd="0" presId="urn:microsoft.com/office/officeart/2008/layout/VerticalCurvedList"/>
    <dgm:cxn modelId="{CBF2B7A8-82B8-4306-95A1-610F7496BD75}" type="presParOf" srcId="{A83F2EB9-7A3D-D14B-98E6-5842528FAEAE}" destId="{57D5C0F5-F172-894E-8FEF-8BFD956F24B9}" srcOrd="1" destOrd="0" presId="urn:microsoft.com/office/officeart/2008/layout/VerticalCurvedList"/>
    <dgm:cxn modelId="{A63FEF14-1667-49A6-85F2-043CBA855D33}" type="presParOf" srcId="{A83F2EB9-7A3D-D14B-98E6-5842528FAEAE}" destId="{B19ECD3B-F038-0245-9600-B0AFAC0B6019}" srcOrd="2" destOrd="0" presId="urn:microsoft.com/office/officeart/2008/layout/VerticalCurvedList"/>
    <dgm:cxn modelId="{567D4B9A-A835-49E1-B7BC-1F550497CA76}" type="presParOf" srcId="{B19ECD3B-F038-0245-9600-B0AFAC0B6019}" destId="{A6E42345-35FB-3548-8097-72B61B0387B3}" srcOrd="0" destOrd="0" presId="urn:microsoft.com/office/officeart/2008/layout/VerticalCurvedList"/>
    <dgm:cxn modelId="{1C728053-6C12-4D08-9171-348C6B84B388}" type="presParOf" srcId="{A83F2EB9-7A3D-D14B-98E6-5842528FAEAE}" destId="{989AD5B0-79DE-5540-B9D1-456A39D38149}" srcOrd="3" destOrd="0" presId="urn:microsoft.com/office/officeart/2008/layout/VerticalCurvedList"/>
    <dgm:cxn modelId="{5F3D3399-9CCF-4F09-8903-BE0076C7D48A}" type="presParOf" srcId="{A83F2EB9-7A3D-D14B-98E6-5842528FAEAE}" destId="{5922001B-87AB-214E-9EA1-B5D57FAA71CF}" srcOrd="4" destOrd="0" presId="urn:microsoft.com/office/officeart/2008/layout/VerticalCurvedList"/>
    <dgm:cxn modelId="{EAD3A09D-95BE-470B-8B73-3A5D1DAFC82A}" type="presParOf" srcId="{5922001B-87AB-214E-9EA1-B5D57FAA71CF}" destId="{6C716BBB-4C41-8943-84E2-C0DE897FB5E1}" srcOrd="0" destOrd="0" presId="urn:microsoft.com/office/officeart/2008/layout/VerticalCurvedList"/>
    <dgm:cxn modelId="{13C5ED75-3F0F-451D-BEFF-306AB33DA8D0}" type="presParOf" srcId="{A83F2EB9-7A3D-D14B-98E6-5842528FAEAE}" destId="{DDDAD948-6B1C-B54A-92B6-7ADE1737F292}" srcOrd="5" destOrd="0" presId="urn:microsoft.com/office/officeart/2008/layout/VerticalCurvedList"/>
    <dgm:cxn modelId="{CCCB87B8-2DAF-4915-B768-9F762E0976A8}" type="presParOf" srcId="{A83F2EB9-7A3D-D14B-98E6-5842528FAEAE}" destId="{8FDDBE5B-0DA9-CF4E-99BF-CC15E4B146CB}" srcOrd="6" destOrd="0" presId="urn:microsoft.com/office/officeart/2008/layout/VerticalCurvedList"/>
    <dgm:cxn modelId="{3D0EC586-17FC-465F-92DE-554E218BAEB0}" type="presParOf" srcId="{8FDDBE5B-0DA9-CF4E-99BF-CC15E4B146CB}" destId="{3794C464-45F0-914C-9097-E445B76E5914}" srcOrd="0" destOrd="0" presId="urn:microsoft.com/office/officeart/2008/layout/VerticalCurvedList"/>
    <dgm:cxn modelId="{5229D444-9E74-46C9-A7D3-81F5A2C135FF}" type="presParOf" srcId="{A83F2EB9-7A3D-D14B-98E6-5842528FAEAE}" destId="{7A59571C-6033-F140-B2AE-E08C6355C7C9}" srcOrd="7" destOrd="0" presId="urn:microsoft.com/office/officeart/2008/layout/VerticalCurvedList"/>
    <dgm:cxn modelId="{F60D8DEA-6B29-4CAB-9F72-CC6ACAB61427}" type="presParOf" srcId="{A83F2EB9-7A3D-D14B-98E6-5842528FAEAE}" destId="{61E6727E-F970-574E-A0B1-7A26CC38C5FC}" srcOrd="8" destOrd="0" presId="urn:microsoft.com/office/officeart/2008/layout/VerticalCurvedList"/>
    <dgm:cxn modelId="{D4C91688-4BF2-4A31-8571-BE33D34F0364}" type="presParOf" srcId="{61E6727E-F970-574E-A0B1-7A26CC38C5FC}" destId="{1E986567-6C4C-B74E-BE13-D1EED185C415}" srcOrd="0" destOrd="0" presId="urn:microsoft.com/office/officeart/2008/layout/VerticalCurvedList"/>
    <dgm:cxn modelId="{6D301481-0598-40B7-B214-72F4E0546D18}" type="presParOf" srcId="{A83F2EB9-7A3D-D14B-98E6-5842528FAEAE}" destId="{006E8225-0EA8-624E-9002-506092C12E60}" srcOrd="9" destOrd="0" presId="urn:microsoft.com/office/officeart/2008/layout/VerticalCurvedList"/>
    <dgm:cxn modelId="{C6FC0952-1DF7-4D5A-ACEA-CB72E88D1D48}" type="presParOf" srcId="{A83F2EB9-7A3D-D14B-98E6-5842528FAEAE}" destId="{3D197973-ADF1-294A-AA57-522DE44E9F42}" srcOrd="10" destOrd="0" presId="urn:microsoft.com/office/officeart/2008/layout/VerticalCurvedList"/>
    <dgm:cxn modelId="{64C62E9F-B53C-4EED-89AB-02B6A4BC1A8C}" type="presParOf" srcId="{3D197973-ADF1-294A-AA57-522DE44E9F42}" destId="{45A35AE8-ADEF-7D40-A69F-03E228A02D21}" srcOrd="0" destOrd="0" presId="urn:microsoft.com/office/officeart/2008/layout/VerticalCurvedList"/>
    <dgm:cxn modelId="{0300A71F-2EF1-4225-9DDD-89EE4A67A587}" type="presParOf" srcId="{A83F2EB9-7A3D-D14B-98E6-5842528FAEAE}" destId="{9DE72ECB-9E60-904F-BC43-E6AE939184D6}" srcOrd="11" destOrd="0" presId="urn:microsoft.com/office/officeart/2008/layout/VerticalCurvedList"/>
    <dgm:cxn modelId="{EFB5C684-EC4B-4A81-BC3D-AA680F481043}" type="presParOf" srcId="{A83F2EB9-7A3D-D14B-98E6-5842528FAEAE}" destId="{BDC9361E-94E5-ED4B-BE08-5F9BFE75E26B}" srcOrd="12" destOrd="0" presId="urn:microsoft.com/office/officeart/2008/layout/VerticalCurvedList"/>
    <dgm:cxn modelId="{7226ED65-05D0-4692-81D1-12B0A0D636F4}" type="presParOf" srcId="{BDC9361E-94E5-ED4B-BE08-5F9BFE75E26B}" destId="{37032EB2-90D6-7244-8AC8-A4638442424A}" srcOrd="0" destOrd="0" presId="urn:microsoft.com/office/officeart/2008/layout/VerticalCurvedList"/>
    <dgm:cxn modelId="{B27750E2-DA13-4B8C-B776-65CB2179202D}" type="presParOf" srcId="{A83F2EB9-7A3D-D14B-98E6-5842528FAEAE}" destId="{DF8EF7FB-C2E6-A84A-90DF-73F748C46C57}" srcOrd="13" destOrd="0" presId="urn:microsoft.com/office/officeart/2008/layout/VerticalCurvedList"/>
    <dgm:cxn modelId="{BB3B80CB-89BC-496D-8195-DB1993119D35}" type="presParOf" srcId="{A83F2EB9-7A3D-D14B-98E6-5842528FAEAE}" destId="{3C2B9ED3-E8CD-E64E-97C4-E9C450F0C806}" srcOrd="14" destOrd="0" presId="urn:microsoft.com/office/officeart/2008/layout/VerticalCurvedList"/>
    <dgm:cxn modelId="{564BEAB7-A365-4181-A188-25E9E9A0D2C8}" type="presParOf" srcId="{3C2B9ED3-E8CD-E64E-97C4-E9C450F0C806}" destId="{735259AB-0534-5446-A0CB-AA0DCDC6F92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011F815-D457-F744-9081-769A25CA2DD2}" type="doc">
      <dgm:prSet loTypeId="urn:microsoft.com/office/officeart/2005/8/layout/default#3" loCatId="" qsTypeId="urn:microsoft.com/office/officeart/2005/8/quickstyle/simple4" qsCatId="simple" csTypeId="urn:microsoft.com/office/officeart/2005/8/colors/colorful2" csCatId="colorful" phldr="1"/>
      <dgm:spPr/>
      <dgm:t>
        <a:bodyPr/>
        <a:lstStyle/>
        <a:p>
          <a:endParaRPr lang="en-US"/>
        </a:p>
      </dgm:t>
    </dgm:pt>
    <dgm:pt modelId="{02B2BA7B-2A46-6943-BCE1-B9597808CD3D}">
      <dgm:prSet custT="1"/>
      <dgm:spPr>
        <a:solidFill>
          <a:schemeClr val="accent6">
            <a:lumMod val="60000"/>
            <a:lumOff val="40000"/>
          </a:schemeClr>
        </a:solidFill>
      </dgm:spPr>
      <dgm:t>
        <a:bodyPr/>
        <a:lstStyle/>
        <a:p>
          <a:pPr rtl="0"/>
          <a:r>
            <a:rPr lang="en-US" sz="2400" b="1" dirty="0" smtClean="0">
              <a:solidFill>
                <a:srgbClr val="000000"/>
              </a:solidFill>
            </a:rPr>
            <a:t> RO to inform each contesting candidate that he is  entitled to as many counting agents as there are counting tables plus one for RO table and one for tabulation table.</a:t>
          </a:r>
          <a:endParaRPr lang="en-US" sz="2400" b="1" dirty="0">
            <a:solidFill>
              <a:srgbClr val="000000"/>
            </a:solidFill>
          </a:endParaRPr>
        </a:p>
      </dgm:t>
    </dgm:pt>
    <dgm:pt modelId="{6FE7A046-DA29-8A4B-9F30-5AB4700457EA}" type="parTrans" cxnId="{EB0E26B5-DA8B-B346-8394-3CA17ACF7F05}">
      <dgm:prSet/>
      <dgm:spPr/>
      <dgm:t>
        <a:bodyPr/>
        <a:lstStyle/>
        <a:p>
          <a:endParaRPr lang="en-US" b="1">
            <a:solidFill>
              <a:srgbClr val="000000"/>
            </a:solidFill>
          </a:endParaRPr>
        </a:p>
      </dgm:t>
    </dgm:pt>
    <dgm:pt modelId="{3705FA11-187A-6D4F-A330-A58267BAA625}" type="sibTrans" cxnId="{EB0E26B5-DA8B-B346-8394-3CA17ACF7F05}">
      <dgm:prSet/>
      <dgm:spPr/>
      <dgm:t>
        <a:bodyPr/>
        <a:lstStyle/>
        <a:p>
          <a:endParaRPr lang="en-US" b="1">
            <a:solidFill>
              <a:srgbClr val="000000"/>
            </a:solidFill>
          </a:endParaRPr>
        </a:p>
      </dgm:t>
    </dgm:pt>
    <dgm:pt modelId="{BDD74DE8-29BA-C14F-AD57-3419FDD6EC70}">
      <dgm:prSet custT="1"/>
      <dgm:spPr/>
      <dgm:t>
        <a:bodyPr/>
        <a:lstStyle/>
        <a:p>
          <a:pPr rtl="0"/>
          <a:r>
            <a:rPr lang="en-US" sz="2000" b="1" dirty="0" smtClean="0">
              <a:solidFill>
                <a:srgbClr val="000000"/>
              </a:solidFill>
            </a:rPr>
            <a:t>Any application on plain paper to be rejected. Form 18 to be submitted in duplicate. The RO will keep one copy and return the 2</a:t>
          </a:r>
          <a:r>
            <a:rPr lang="en-US" sz="2000" b="1" baseline="30000" dirty="0" smtClean="0">
              <a:solidFill>
                <a:srgbClr val="000000"/>
              </a:solidFill>
            </a:rPr>
            <a:t>nd</a:t>
          </a:r>
          <a:r>
            <a:rPr lang="en-US" sz="2000" b="1" dirty="0" smtClean="0">
              <a:solidFill>
                <a:srgbClr val="000000"/>
              </a:solidFill>
            </a:rPr>
            <a:t> copy. On counting day, the agents will sign the declaration part of the Form 18 and give it to the RO.</a:t>
          </a:r>
          <a:endParaRPr lang="en-US" sz="2000" b="1" dirty="0">
            <a:solidFill>
              <a:srgbClr val="000000"/>
            </a:solidFill>
          </a:endParaRPr>
        </a:p>
      </dgm:t>
    </dgm:pt>
    <dgm:pt modelId="{D9E9FA35-7217-EE4F-A87C-91ABDC2620CE}" type="parTrans" cxnId="{0B024C35-0B38-7940-8DF6-0CFA06166D3C}">
      <dgm:prSet/>
      <dgm:spPr/>
      <dgm:t>
        <a:bodyPr/>
        <a:lstStyle/>
        <a:p>
          <a:endParaRPr lang="en-US" b="1">
            <a:solidFill>
              <a:srgbClr val="000000"/>
            </a:solidFill>
          </a:endParaRPr>
        </a:p>
      </dgm:t>
    </dgm:pt>
    <dgm:pt modelId="{62E2EC64-1207-924E-B098-407CBD210044}" type="sibTrans" cxnId="{0B024C35-0B38-7940-8DF6-0CFA06166D3C}">
      <dgm:prSet/>
      <dgm:spPr/>
      <dgm:t>
        <a:bodyPr/>
        <a:lstStyle/>
        <a:p>
          <a:endParaRPr lang="en-US" b="1">
            <a:solidFill>
              <a:srgbClr val="000000"/>
            </a:solidFill>
          </a:endParaRPr>
        </a:p>
      </dgm:t>
    </dgm:pt>
    <dgm:pt modelId="{ADCA3293-ACC6-874E-8FC8-3A56F903188E}">
      <dgm:prSet custT="1"/>
      <dgm:spPr/>
      <dgm:t>
        <a:bodyPr/>
        <a:lstStyle/>
        <a:p>
          <a:pPr rtl="0"/>
          <a:r>
            <a:rPr lang="en-US" sz="2400" b="1" dirty="0" smtClean="0">
              <a:solidFill>
                <a:srgbClr val="000000"/>
              </a:solidFill>
            </a:rPr>
            <a:t>Issue photo identity cards to such counting agents under RO seal and sign</a:t>
          </a:r>
        </a:p>
        <a:p>
          <a:pPr rtl="0"/>
          <a:r>
            <a:rPr lang="en-US" sz="2400" b="1" dirty="0" smtClean="0">
              <a:solidFill>
                <a:srgbClr val="000000"/>
              </a:solidFill>
            </a:rPr>
            <a:t>No entry  into counting hall without I-card</a:t>
          </a:r>
          <a:endParaRPr lang="en-US" sz="2400" b="1" dirty="0">
            <a:solidFill>
              <a:srgbClr val="000000"/>
            </a:solidFill>
          </a:endParaRPr>
        </a:p>
      </dgm:t>
    </dgm:pt>
    <dgm:pt modelId="{05F93037-1BEB-E349-851A-A3FEDC15AED3}" type="parTrans" cxnId="{E725665C-0FE6-D742-8F06-82D09D85E51F}">
      <dgm:prSet/>
      <dgm:spPr/>
      <dgm:t>
        <a:bodyPr/>
        <a:lstStyle/>
        <a:p>
          <a:endParaRPr lang="en-US"/>
        </a:p>
      </dgm:t>
    </dgm:pt>
    <dgm:pt modelId="{1207E86D-DF10-174D-9A45-EB0DDF65DAB7}" type="sibTrans" cxnId="{E725665C-0FE6-D742-8F06-82D09D85E51F}">
      <dgm:prSet/>
      <dgm:spPr/>
      <dgm:t>
        <a:bodyPr/>
        <a:lstStyle/>
        <a:p>
          <a:endParaRPr lang="en-US"/>
        </a:p>
      </dgm:t>
    </dgm:pt>
    <dgm:pt modelId="{AE81CBB0-C438-DB42-9A78-AE472B33C884}" type="pres">
      <dgm:prSet presAssocID="{6011F815-D457-F744-9081-769A25CA2DD2}" presName="diagram" presStyleCnt="0">
        <dgm:presLayoutVars>
          <dgm:dir/>
          <dgm:resizeHandles val="exact"/>
        </dgm:presLayoutVars>
      </dgm:prSet>
      <dgm:spPr/>
      <dgm:t>
        <a:bodyPr/>
        <a:lstStyle/>
        <a:p>
          <a:endParaRPr lang="en-US"/>
        </a:p>
      </dgm:t>
    </dgm:pt>
    <dgm:pt modelId="{1FE307FB-DFED-FC4D-8FDC-A51060216622}" type="pres">
      <dgm:prSet presAssocID="{02B2BA7B-2A46-6943-BCE1-B9597808CD3D}" presName="node" presStyleLbl="node1" presStyleIdx="0" presStyleCnt="3" custScaleX="196169">
        <dgm:presLayoutVars>
          <dgm:bulletEnabled val="1"/>
        </dgm:presLayoutVars>
      </dgm:prSet>
      <dgm:spPr/>
      <dgm:t>
        <a:bodyPr/>
        <a:lstStyle/>
        <a:p>
          <a:endParaRPr lang="en-US"/>
        </a:p>
      </dgm:t>
    </dgm:pt>
    <dgm:pt modelId="{3591B02F-FB1A-1541-A2B0-5AD3DFDCF02D}" type="pres">
      <dgm:prSet presAssocID="{3705FA11-187A-6D4F-A330-A58267BAA625}" presName="sibTrans" presStyleCnt="0"/>
      <dgm:spPr/>
    </dgm:pt>
    <dgm:pt modelId="{3906B6C9-BBEB-CD41-9C5D-9A2F46C8CBD5}" type="pres">
      <dgm:prSet presAssocID="{BDD74DE8-29BA-C14F-AD57-3419FDD6EC70}" presName="node" presStyleLbl="node1" presStyleIdx="1" presStyleCnt="3" custScaleX="196545">
        <dgm:presLayoutVars>
          <dgm:bulletEnabled val="1"/>
        </dgm:presLayoutVars>
      </dgm:prSet>
      <dgm:spPr/>
      <dgm:t>
        <a:bodyPr/>
        <a:lstStyle/>
        <a:p>
          <a:endParaRPr lang="en-US"/>
        </a:p>
      </dgm:t>
    </dgm:pt>
    <dgm:pt modelId="{0C0A41BB-8247-1042-AA4A-F15EFDCAC077}" type="pres">
      <dgm:prSet presAssocID="{62E2EC64-1207-924E-B098-407CBD210044}" presName="sibTrans" presStyleCnt="0"/>
      <dgm:spPr/>
    </dgm:pt>
    <dgm:pt modelId="{3FB1E44A-B87E-6543-A61C-25EAB1DD2320}" type="pres">
      <dgm:prSet presAssocID="{ADCA3293-ACC6-874E-8FC8-3A56F903188E}" presName="node" presStyleLbl="node1" presStyleIdx="2" presStyleCnt="3" custScaleX="196923">
        <dgm:presLayoutVars>
          <dgm:bulletEnabled val="1"/>
        </dgm:presLayoutVars>
      </dgm:prSet>
      <dgm:spPr/>
      <dgm:t>
        <a:bodyPr/>
        <a:lstStyle/>
        <a:p>
          <a:endParaRPr lang="en-US"/>
        </a:p>
      </dgm:t>
    </dgm:pt>
  </dgm:ptLst>
  <dgm:cxnLst>
    <dgm:cxn modelId="{0B024C35-0B38-7940-8DF6-0CFA06166D3C}" srcId="{6011F815-D457-F744-9081-769A25CA2DD2}" destId="{BDD74DE8-29BA-C14F-AD57-3419FDD6EC70}" srcOrd="1" destOrd="0" parTransId="{D9E9FA35-7217-EE4F-A87C-91ABDC2620CE}" sibTransId="{62E2EC64-1207-924E-B098-407CBD210044}"/>
    <dgm:cxn modelId="{F5637AE5-8C44-4FF7-9050-5858934D533E}" type="presOf" srcId="{02B2BA7B-2A46-6943-BCE1-B9597808CD3D}" destId="{1FE307FB-DFED-FC4D-8FDC-A51060216622}" srcOrd="0" destOrd="0" presId="urn:microsoft.com/office/officeart/2005/8/layout/default#3"/>
    <dgm:cxn modelId="{836AE36B-B483-4CBA-9DC7-D05CB7BB2AD9}" type="presOf" srcId="{ADCA3293-ACC6-874E-8FC8-3A56F903188E}" destId="{3FB1E44A-B87E-6543-A61C-25EAB1DD2320}" srcOrd="0" destOrd="0" presId="urn:microsoft.com/office/officeart/2005/8/layout/default#3"/>
    <dgm:cxn modelId="{2DE3F338-0A9C-49D6-8FD8-FA4483B9005A}" type="presOf" srcId="{BDD74DE8-29BA-C14F-AD57-3419FDD6EC70}" destId="{3906B6C9-BBEB-CD41-9C5D-9A2F46C8CBD5}" srcOrd="0" destOrd="0" presId="urn:microsoft.com/office/officeart/2005/8/layout/default#3"/>
    <dgm:cxn modelId="{E725665C-0FE6-D742-8F06-82D09D85E51F}" srcId="{6011F815-D457-F744-9081-769A25CA2DD2}" destId="{ADCA3293-ACC6-874E-8FC8-3A56F903188E}" srcOrd="2" destOrd="0" parTransId="{05F93037-1BEB-E349-851A-A3FEDC15AED3}" sibTransId="{1207E86D-DF10-174D-9A45-EB0DDF65DAB7}"/>
    <dgm:cxn modelId="{5B8F6783-BF17-4148-B429-21B77EFE309D}" type="presOf" srcId="{6011F815-D457-F744-9081-769A25CA2DD2}" destId="{AE81CBB0-C438-DB42-9A78-AE472B33C884}" srcOrd="0" destOrd="0" presId="urn:microsoft.com/office/officeart/2005/8/layout/default#3"/>
    <dgm:cxn modelId="{EB0E26B5-DA8B-B346-8394-3CA17ACF7F05}" srcId="{6011F815-D457-F744-9081-769A25CA2DD2}" destId="{02B2BA7B-2A46-6943-BCE1-B9597808CD3D}" srcOrd="0" destOrd="0" parTransId="{6FE7A046-DA29-8A4B-9F30-5AB4700457EA}" sibTransId="{3705FA11-187A-6D4F-A330-A58267BAA625}"/>
    <dgm:cxn modelId="{8921B112-AC86-4725-A18F-38F62E6D7D24}" type="presParOf" srcId="{AE81CBB0-C438-DB42-9A78-AE472B33C884}" destId="{1FE307FB-DFED-FC4D-8FDC-A51060216622}" srcOrd="0" destOrd="0" presId="urn:microsoft.com/office/officeart/2005/8/layout/default#3"/>
    <dgm:cxn modelId="{D776D2A3-247C-402D-B2C0-46C40DDF2C33}" type="presParOf" srcId="{AE81CBB0-C438-DB42-9A78-AE472B33C884}" destId="{3591B02F-FB1A-1541-A2B0-5AD3DFDCF02D}" srcOrd="1" destOrd="0" presId="urn:microsoft.com/office/officeart/2005/8/layout/default#3"/>
    <dgm:cxn modelId="{C8FE7695-F236-4F8C-B88A-792D2EE7EE5B}" type="presParOf" srcId="{AE81CBB0-C438-DB42-9A78-AE472B33C884}" destId="{3906B6C9-BBEB-CD41-9C5D-9A2F46C8CBD5}" srcOrd="2" destOrd="0" presId="urn:microsoft.com/office/officeart/2005/8/layout/default#3"/>
    <dgm:cxn modelId="{9C4900B6-263E-4851-ADA1-7BAC51617199}" type="presParOf" srcId="{AE81CBB0-C438-DB42-9A78-AE472B33C884}" destId="{0C0A41BB-8247-1042-AA4A-F15EFDCAC077}" srcOrd="3" destOrd="0" presId="urn:microsoft.com/office/officeart/2005/8/layout/default#3"/>
    <dgm:cxn modelId="{38665994-063A-4942-B8DF-959BE1AA702C}" type="presParOf" srcId="{AE81CBB0-C438-DB42-9A78-AE472B33C884}" destId="{3FB1E44A-B87E-6543-A61C-25EAB1DD2320}" srcOrd="4" destOrd="0" presId="urn:microsoft.com/office/officeart/2005/8/layout/defaul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011F815-D457-F744-9081-769A25CA2DD2}" type="doc">
      <dgm:prSet loTypeId="urn:microsoft.com/office/officeart/2005/8/layout/default#3" loCatId="" qsTypeId="urn:microsoft.com/office/officeart/2005/8/quickstyle/simple4" qsCatId="simple" csTypeId="urn:microsoft.com/office/officeart/2005/8/colors/colorful2" csCatId="colorful" phldr="1"/>
      <dgm:spPr/>
      <dgm:t>
        <a:bodyPr/>
        <a:lstStyle/>
        <a:p>
          <a:endParaRPr lang="en-US"/>
        </a:p>
      </dgm:t>
    </dgm:pt>
    <dgm:pt modelId="{13F8CE6B-08B4-5246-82C3-B60BE76AEF6C}">
      <dgm:prSet/>
      <dgm:spPr>
        <a:solidFill>
          <a:schemeClr val="accent6">
            <a:lumMod val="40000"/>
            <a:lumOff val="60000"/>
          </a:schemeClr>
        </a:solidFill>
      </dgm:spPr>
      <dgm:t>
        <a:bodyPr/>
        <a:lstStyle/>
        <a:p>
          <a:pPr algn="l" rtl="0"/>
          <a:r>
            <a:rPr lang="en-US" b="1" dirty="0" smtClean="0">
              <a:solidFill>
                <a:srgbClr val="000000"/>
              </a:solidFill>
            </a:rPr>
            <a:t>Appointment  of counting agents in Form 18. </a:t>
          </a:r>
        </a:p>
        <a:p>
          <a:pPr algn="l" rtl="0"/>
          <a:r>
            <a:rPr lang="en-US" b="1" dirty="0" smtClean="0">
              <a:solidFill>
                <a:srgbClr val="000000"/>
              </a:solidFill>
            </a:rPr>
            <a:t>Revocation in Form 19.</a:t>
          </a:r>
          <a:endParaRPr lang="en-US" b="1" dirty="0">
            <a:solidFill>
              <a:srgbClr val="000000"/>
            </a:solidFill>
          </a:endParaRPr>
        </a:p>
      </dgm:t>
    </dgm:pt>
    <dgm:pt modelId="{FFB2F6ED-EF58-674E-824D-C73221A53D40}" type="parTrans" cxnId="{88E89672-4A65-E140-83F3-F7CF35D6C58E}">
      <dgm:prSet/>
      <dgm:spPr/>
      <dgm:t>
        <a:bodyPr/>
        <a:lstStyle/>
        <a:p>
          <a:endParaRPr lang="en-US" b="1">
            <a:solidFill>
              <a:srgbClr val="000000"/>
            </a:solidFill>
          </a:endParaRPr>
        </a:p>
      </dgm:t>
    </dgm:pt>
    <dgm:pt modelId="{C4969113-18CB-6042-AADE-411483BB93AA}" type="sibTrans" cxnId="{88E89672-4A65-E140-83F3-F7CF35D6C58E}">
      <dgm:prSet/>
      <dgm:spPr/>
      <dgm:t>
        <a:bodyPr/>
        <a:lstStyle/>
        <a:p>
          <a:endParaRPr lang="en-US" b="1">
            <a:solidFill>
              <a:srgbClr val="000000"/>
            </a:solidFill>
          </a:endParaRPr>
        </a:p>
      </dgm:t>
    </dgm:pt>
    <dgm:pt modelId="{1674FA69-4449-1A4F-BE72-CA35C0D91678}">
      <dgm:prSet/>
      <dgm:spPr/>
      <dgm:t>
        <a:bodyPr/>
        <a:lstStyle/>
        <a:p>
          <a:pPr rtl="0"/>
          <a:r>
            <a:rPr lang="en-US" b="1" dirty="0" smtClean="0">
              <a:solidFill>
                <a:srgbClr val="000000"/>
              </a:solidFill>
            </a:rPr>
            <a:t>Finalize list of counting agents appointed through Form 18 by 1700 hours 3 days prior to date of counting</a:t>
          </a:r>
          <a:endParaRPr lang="en-US" b="1" dirty="0">
            <a:solidFill>
              <a:srgbClr val="000000"/>
            </a:solidFill>
          </a:endParaRPr>
        </a:p>
      </dgm:t>
    </dgm:pt>
    <dgm:pt modelId="{13B5921C-1B34-0D4B-BEDA-DA716E0CECDE}" type="parTrans" cxnId="{7C59AB7B-873A-3248-937E-7144DE5DCA44}">
      <dgm:prSet/>
      <dgm:spPr/>
      <dgm:t>
        <a:bodyPr/>
        <a:lstStyle/>
        <a:p>
          <a:endParaRPr lang="en-US" b="1">
            <a:solidFill>
              <a:srgbClr val="000000"/>
            </a:solidFill>
          </a:endParaRPr>
        </a:p>
      </dgm:t>
    </dgm:pt>
    <dgm:pt modelId="{5D5BAEAB-5DBC-4F4A-98BD-1946773FCAE6}" type="sibTrans" cxnId="{7C59AB7B-873A-3248-937E-7144DE5DCA44}">
      <dgm:prSet/>
      <dgm:spPr/>
      <dgm:t>
        <a:bodyPr/>
        <a:lstStyle/>
        <a:p>
          <a:endParaRPr lang="en-US" b="1">
            <a:solidFill>
              <a:srgbClr val="000000"/>
            </a:solidFill>
          </a:endParaRPr>
        </a:p>
      </dgm:t>
    </dgm:pt>
    <dgm:pt modelId="{B8976E9B-E1ED-F143-AB0E-4E24B1E13660}">
      <dgm:prSet/>
      <dgm:spPr/>
      <dgm:t>
        <a:bodyPr/>
        <a:lstStyle/>
        <a:p>
          <a:pPr rtl="0"/>
          <a:r>
            <a:rPr lang="en-US" b="1" dirty="0" smtClean="0">
              <a:solidFill>
                <a:srgbClr val="000000"/>
              </a:solidFill>
            </a:rPr>
            <a:t>Counting agent should sign on badge immediately. </a:t>
          </a:r>
          <a:endParaRPr lang="en-US" b="1" dirty="0">
            <a:solidFill>
              <a:srgbClr val="000000"/>
            </a:solidFill>
          </a:endParaRPr>
        </a:p>
      </dgm:t>
    </dgm:pt>
    <dgm:pt modelId="{5B57F9DB-BD0E-BD40-8D7A-95411088316F}" type="parTrans" cxnId="{3934B83F-4DC1-EA44-83D2-7FC37D58A319}">
      <dgm:prSet/>
      <dgm:spPr/>
      <dgm:t>
        <a:bodyPr/>
        <a:lstStyle/>
        <a:p>
          <a:endParaRPr lang="en-US"/>
        </a:p>
      </dgm:t>
    </dgm:pt>
    <dgm:pt modelId="{792BBEB5-0332-2C41-B229-1344292AD563}" type="sibTrans" cxnId="{3934B83F-4DC1-EA44-83D2-7FC37D58A319}">
      <dgm:prSet/>
      <dgm:spPr/>
      <dgm:t>
        <a:bodyPr/>
        <a:lstStyle/>
        <a:p>
          <a:endParaRPr lang="en-US"/>
        </a:p>
      </dgm:t>
    </dgm:pt>
    <dgm:pt modelId="{AE81CBB0-C438-DB42-9A78-AE472B33C884}" type="pres">
      <dgm:prSet presAssocID="{6011F815-D457-F744-9081-769A25CA2DD2}" presName="diagram" presStyleCnt="0">
        <dgm:presLayoutVars>
          <dgm:dir/>
          <dgm:resizeHandles val="exact"/>
        </dgm:presLayoutVars>
      </dgm:prSet>
      <dgm:spPr/>
      <dgm:t>
        <a:bodyPr/>
        <a:lstStyle/>
        <a:p>
          <a:endParaRPr lang="en-US"/>
        </a:p>
      </dgm:t>
    </dgm:pt>
    <dgm:pt modelId="{F755B046-1640-6844-A466-D9F3A5A504F6}" type="pres">
      <dgm:prSet presAssocID="{13F8CE6B-08B4-5246-82C3-B60BE76AEF6C}" presName="node" presStyleLbl="node1" presStyleIdx="0" presStyleCnt="3" custScaleX="196169">
        <dgm:presLayoutVars>
          <dgm:bulletEnabled val="1"/>
        </dgm:presLayoutVars>
      </dgm:prSet>
      <dgm:spPr/>
      <dgm:t>
        <a:bodyPr/>
        <a:lstStyle/>
        <a:p>
          <a:endParaRPr lang="en-US"/>
        </a:p>
      </dgm:t>
    </dgm:pt>
    <dgm:pt modelId="{51E1F6CD-2255-B046-898B-B7EB8E81DDD2}" type="pres">
      <dgm:prSet presAssocID="{C4969113-18CB-6042-AADE-411483BB93AA}" presName="sibTrans" presStyleCnt="0"/>
      <dgm:spPr/>
    </dgm:pt>
    <dgm:pt modelId="{6F01CFBA-9874-FE49-BE70-63BCEFE336B3}" type="pres">
      <dgm:prSet presAssocID="{1674FA69-4449-1A4F-BE72-CA35C0D91678}" presName="node" presStyleLbl="node1" presStyleIdx="1" presStyleCnt="3" custScaleX="196169">
        <dgm:presLayoutVars>
          <dgm:bulletEnabled val="1"/>
        </dgm:presLayoutVars>
      </dgm:prSet>
      <dgm:spPr/>
      <dgm:t>
        <a:bodyPr/>
        <a:lstStyle/>
        <a:p>
          <a:endParaRPr lang="en-US"/>
        </a:p>
      </dgm:t>
    </dgm:pt>
    <dgm:pt modelId="{633168A7-149C-C14D-9A92-380EBF40F673}" type="pres">
      <dgm:prSet presAssocID="{5D5BAEAB-5DBC-4F4A-98BD-1946773FCAE6}" presName="sibTrans" presStyleCnt="0"/>
      <dgm:spPr/>
    </dgm:pt>
    <dgm:pt modelId="{DB1388E9-64B2-9B41-8490-3B9BF795745A}" type="pres">
      <dgm:prSet presAssocID="{B8976E9B-E1ED-F143-AB0E-4E24B1E13660}" presName="node" presStyleLbl="node1" presStyleIdx="2" presStyleCnt="3" custScaleX="196169">
        <dgm:presLayoutVars>
          <dgm:bulletEnabled val="1"/>
        </dgm:presLayoutVars>
      </dgm:prSet>
      <dgm:spPr/>
      <dgm:t>
        <a:bodyPr/>
        <a:lstStyle/>
        <a:p>
          <a:endParaRPr lang="en-US"/>
        </a:p>
      </dgm:t>
    </dgm:pt>
  </dgm:ptLst>
  <dgm:cxnLst>
    <dgm:cxn modelId="{7C59AB7B-873A-3248-937E-7144DE5DCA44}" srcId="{6011F815-D457-F744-9081-769A25CA2DD2}" destId="{1674FA69-4449-1A4F-BE72-CA35C0D91678}" srcOrd="1" destOrd="0" parTransId="{13B5921C-1B34-0D4B-BEDA-DA716E0CECDE}" sibTransId="{5D5BAEAB-5DBC-4F4A-98BD-1946773FCAE6}"/>
    <dgm:cxn modelId="{85131CE2-EFBF-4132-9DDF-A5CF57E717C2}" type="presOf" srcId="{13F8CE6B-08B4-5246-82C3-B60BE76AEF6C}" destId="{F755B046-1640-6844-A466-D9F3A5A504F6}" srcOrd="0" destOrd="0" presId="urn:microsoft.com/office/officeart/2005/8/layout/default#3"/>
    <dgm:cxn modelId="{9AFF2CDF-66D8-47FB-90F1-436E638E2BF0}" type="presOf" srcId="{6011F815-D457-F744-9081-769A25CA2DD2}" destId="{AE81CBB0-C438-DB42-9A78-AE472B33C884}" srcOrd="0" destOrd="0" presId="urn:microsoft.com/office/officeart/2005/8/layout/default#3"/>
    <dgm:cxn modelId="{5D303C7C-0B47-4D7B-9050-BE4787A15631}" type="presOf" srcId="{1674FA69-4449-1A4F-BE72-CA35C0D91678}" destId="{6F01CFBA-9874-FE49-BE70-63BCEFE336B3}" srcOrd="0" destOrd="0" presId="urn:microsoft.com/office/officeart/2005/8/layout/default#3"/>
    <dgm:cxn modelId="{3934B83F-4DC1-EA44-83D2-7FC37D58A319}" srcId="{6011F815-D457-F744-9081-769A25CA2DD2}" destId="{B8976E9B-E1ED-F143-AB0E-4E24B1E13660}" srcOrd="2" destOrd="0" parTransId="{5B57F9DB-BD0E-BD40-8D7A-95411088316F}" sibTransId="{792BBEB5-0332-2C41-B229-1344292AD563}"/>
    <dgm:cxn modelId="{E71CF18D-5EC9-4AF7-BD07-251F075B609A}" type="presOf" srcId="{B8976E9B-E1ED-F143-AB0E-4E24B1E13660}" destId="{DB1388E9-64B2-9B41-8490-3B9BF795745A}" srcOrd="0" destOrd="0" presId="urn:microsoft.com/office/officeart/2005/8/layout/default#3"/>
    <dgm:cxn modelId="{88E89672-4A65-E140-83F3-F7CF35D6C58E}" srcId="{6011F815-D457-F744-9081-769A25CA2DD2}" destId="{13F8CE6B-08B4-5246-82C3-B60BE76AEF6C}" srcOrd="0" destOrd="0" parTransId="{FFB2F6ED-EF58-674E-824D-C73221A53D40}" sibTransId="{C4969113-18CB-6042-AADE-411483BB93AA}"/>
    <dgm:cxn modelId="{FAAD55AF-B9F2-495F-9DAA-E5D1D6A84796}" type="presParOf" srcId="{AE81CBB0-C438-DB42-9A78-AE472B33C884}" destId="{F755B046-1640-6844-A466-D9F3A5A504F6}" srcOrd="0" destOrd="0" presId="urn:microsoft.com/office/officeart/2005/8/layout/default#3"/>
    <dgm:cxn modelId="{AAFB48F9-7B6C-4153-A343-C3F03171BDD6}" type="presParOf" srcId="{AE81CBB0-C438-DB42-9A78-AE472B33C884}" destId="{51E1F6CD-2255-B046-898B-B7EB8E81DDD2}" srcOrd="1" destOrd="0" presId="urn:microsoft.com/office/officeart/2005/8/layout/default#3"/>
    <dgm:cxn modelId="{6FD04ADB-1234-4F43-8293-3E014FBFAD3E}" type="presParOf" srcId="{AE81CBB0-C438-DB42-9A78-AE472B33C884}" destId="{6F01CFBA-9874-FE49-BE70-63BCEFE336B3}" srcOrd="2" destOrd="0" presId="urn:microsoft.com/office/officeart/2005/8/layout/default#3"/>
    <dgm:cxn modelId="{F91B159A-5855-4C82-AFA3-037285B12A1F}" type="presParOf" srcId="{AE81CBB0-C438-DB42-9A78-AE472B33C884}" destId="{633168A7-149C-C14D-9A92-380EBF40F673}" srcOrd="3" destOrd="0" presId="urn:microsoft.com/office/officeart/2005/8/layout/default#3"/>
    <dgm:cxn modelId="{D63F6F69-8D17-4D11-B3A6-A04FC18D0328}" type="presParOf" srcId="{AE81CBB0-C438-DB42-9A78-AE472B33C884}" destId="{DB1388E9-64B2-9B41-8490-3B9BF795745A}" srcOrd="4" destOrd="0" presId="urn:microsoft.com/office/officeart/2005/8/layout/defaul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F06F7E9-3C3F-DF48-8B1F-85B1D3FFA26A}" type="doc">
      <dgm:prSet loTypeId="urn:microsoft.com/office/officeart/2005/8/layout/default#4" loCatId="" qsTypeId="urn:microsoft.com/office/officeart/2005/8/quickstyle/simple4" qsCatId="simple" csTypeId="urn:microsoft.com/office/officeart/2005/8/colors/colorful2" csCatId="colorful" phldr="1"/>
      <dgm:spPr/>
      <dgm:t>
        <a:bodyPr/>
        <a:lstStyle/>
        <a:p>
          <a:endParaRPr lang="en-US"/>
        </a:p>
      </dgm:t>
    </dgm:pt>
    <dgm:pt modelId="{B2777398-C8C8-2F43-8DC7-E413044F70FC}">
      <dgm:prSet custT="1"/>
      <dgm:spPr>
        <a:solidFill>
          <a:schemeClr val="accent6">
            <a:lumMod val="20000"/>
            <a:lumOff val="80000"/>
          </a:schemeClr>
        </a:solidFill>
      </dgm:spPr>
      <dgm:t>
        <a:bodyPr/>
        <a:lstStyle/>
        <a:p>
          <a:pPr rtl="0"/>
          <a:r>
            <a:rPr lang="en-US" sz="1800" b="1" dirty="0" smtClean="0">
              <a:solidFill>
                <a:srgbClr val="000000"/>
              </a:solidFill>
            </a:rPr>
            <a:t>EVMs to be distributed sequentially, i.e. PS no. 1 to Table 1 and so on. </a:t>
          </a:r>
        </a:p>
        <a:p>
          <a:pPr rtl="0"/>
          <a:r>
            <a:rPr lang="en-US" sz="1800" b="1" dirty="0" smtClean="0">
              <a:solidFill>
                <a:srgbClr val="000000"/>
              </a:solidFill>
            </a:rPr>
            <a:t>Nodal officer to ensure.</a:t>
          </a:r>
          <a:endParaRPr lang="en-US" sz="1800" b="1" dirty="0">
            <a:solidFill>
              <a:srgbClr val="000000"/>
            </a:solidFill>
          </a:endParaRPr>
        </a:p>
      </dgm:t>
    </dgm:pt>
    <dgm:pt modelId="{B1669097-FAF5-8047-B86B-8FBAC57BF7D7}" type="parTrans" cxnId="{84899752-56BE-284A-A5DA-87FED30B55A8}">
      <dgm:prSet/>
      <dgm:spPr/>
      <dgm:t>
        <a:bodyPr/>
        <a:lstStyle/>
        <a:p>
          <a:endParaRPr lang="en-US" sz="1800" b="1">
            <a:solidFill>
              <a:srgbClr val="000000"/>
            </a:solidFill>
          </a:endParaRPr>
        </a:p>
      </dgm:t>
    </dgm:pt>
    <dgm:pt modelId="{C2BFA899-F49C-8F4A-A6A3-9E2E51662FE9}" type="sibTrans" cxnId="{84899752-56BE-284A-A5DA-87FED30B55A8}">
      <dgm:prSet/>
      <dgm:spPr/>
      <dgm:t>
        <a:bodyPr/>
        <a:lstStyle/>
        <a:p>
          <a:endParaRPr lang="en-US" sz="1800" b="1">
            <a:solidFill>
              <a:srgbClr val="000000"/>
            </a:solidFill>
          </a:endParaRPr>
        </a:p>
      </dgm:t>
    </dgm:pt>
    <dgm:pt modelId="{379773BA-2F05-304D-BA3A-F21E49FDC088}">
      <dgm:prSet custT="1"/>
      <dgm:spPr>
        <a:solidFill>
          <a:schemeClr val="accent2">
            <a:lumMod val="20000"/>
            <a:lumOff val="80000"/>
          </a:schemeClr>
        </a:solidFill>
      </dgm:spPr>
      <dgm:t>
        <a:bodyPr/>
        <a:lstStyle/>
        <a:p>
          <a:pPr rtl="0"/>
          <a:r>
            <a:rPr lang="en-US" sz="1800" b="1" dirty="0" smtClean="0">
              <a:solidFill>
                <a:srgbClr val="000000"/>
              </a:solidFill>
            </a:rPr>
            <a:t>Keep account of such distribution with you</a:t>
          </a:r>
          <a:endParaRPr lang="en-US" sz="1800" b="1" dirty="0">
            <a:solidFill>
              <a:srgbClr val="000000"/>
            </a:solidFill>
          </a:endParaRPr>
        </a:p>
      </dgm:t>
    </dgm:pt>
    <dgm:pt modelId="{AC7E8033-0069-2C4F-BF23-BEF7FFFC240B}" type="parTrans" cxnId="{3A3230E6-3859-C34B-96B0-C9CBE21F70CD}">
      <dgm:prSet/>
      <dgm:spPr/>
      <dgm:t>
        <a:bodyPr/>
        <a:lstStyle/>
        <a:p>
          <a:endParaRPr lang="en-US" sz="1800" b="1">
            <a:solidFill>
              <a:srgbClr val="000000"/>
            </a:solidFill>
          </a:endParaRPr>
        </a:p>
      </dgm:t>
    </dgm:pt>
    <dgm:pt modelId="{902B6199-B680-4147-80A6-9EBA49924F97}" type="sibTrans" cxnId="{3A3230E6-3859-C34B-96B0-C9CBE21F70CD}">
      <dgm:prSet/>
      <dgm:spPr/>
      <dgm:t>
        <a:bodyPr/>
        <a:lstStyle/>
        <a:p>
          <a:endParaRPr lang="en-US" sz="1800" b="1">
            <a:solidFill>
              <a:srgbClr val="000000"/>
            </a:solidFill>
          </a:endParaRPr>
        </a:p>
      </dgm:t>
    </dgm:pt>
    <dgm:pt modelId="{BBB2C37B-3DF4-8C4C-9DCB-67FB0F08E447}">
      <dgm:prSet custT="1"/>
      <dgm:spPr>
        <a:solidFill>
          <a:schemeClr val="accent5">
            <a:lumMod val="20000"/>
            <a:lumOff val="80000"/>
          </a:schemeClr>
        </a:solidFill>
      </dgm:spPr>
      <dgm:t>
        <a:bodyPr/>
        <a:lstStyle/>
        <a:p>
          <a:pPr rtl="0"/>
          <a:r>
            <a:rPr lang="en-US" sz="1800" b="1" dirty="0" smtClean="0">
              <a:solidFill>
                <a:srgbClr val="000000"/>
              </a:solidFill>
            </a:rPr>
            <a:t>Only CU required for Counting . </a:t>
          </a:r>
        </a:p>
        <a:p>
          <a:pPr rtl="0"/>
          <a:r>
            <a:rPr lang="en-US" sz="1800" b="1" dirty="0" smtClean="0">
              <a:solidFill>
                <a:srgbClr val="000000"/>
              </a:solidFill>
            </a:rPr>
            <a:t>BU to be brought into hall only if inspection required.</a:t>
          </a:r>
          <a:endParaRPr lang="en-US" sz="1800" b="1" dirty="0">
            <a:solidFill>
              <a:srgbClr val="000000"/>
            </a:solidFill>
          </a:endParaRPr>
        </a:p>
      </dgm:t>
    </dgm:pt>
    <dgm:pt modelId="{BD15D204-1A45-AF4C-8B7E-8A0088A4D505}" type="parTrans" cxnId="{749F9441-5EFE-1443-9094-6C5F318A03FD}">
      <dgm:prSet/>
      <dgm:spPr/>
      <dgm:t>
        <a:bodyPr/>
        <a:lstStyle/>
        <a:p>
          <a:endParaRPr lang="en-US" sz="1800" b="1">
            <a:solidFill>
              <a:srgbClr val="000000"/>
            </a:solidFill>
          </a:endParaRPr>
        </a:p>
      </dgm:t>
    </dgm:pt>
    <dgm:pt modelId="{EB34C8FB-F72A-E94E-957E-581286FEBC7D}" type="sibTrans" cxnId="{749F9441-5EFE-1443-9094-6C5F318A03FD}">
      <dgm:prSet/>
      <dgm:spPr/>
      <dgm:t>
        <a:bodyPr/>
        <a:lstStyle/>
        <a:p>
          <a:endParaRPr lang="en-US" sz="1800" b="1">
            <a:solidFill>
              <a:srgbClr val="000000"/>
            </a:solidFill>
          </a:endParaRPr>
        </a:p>
      </dgm:t>
    </dgm:pt>
    <dgm:pt modelId="{876677D2-7C1C-8C46-A42A-AC876D4E57C6}">
      <dgm:prSet custT="1"/>
      <dgm:spPr>
        <a:solidFill>
          <a:schemeClr val="accent3"/>
        </a:solidFill>
      </dgm:spPr>
      <dgm:t>
        <a:bodyPr/>
        <a:lstStyle/>
        <a:p>
          <a:pPr rtl="0"/>
          <a:r>
            <a:rPr lang="en-US" sz="1800" b="1" dirty="0" smtClean="0">
              <a:solidFill>
                <a:schemeClr val="tx1"/>
              </a:solidFill>
            </a:rPr>
            <a:t>Along with CU, sealed cover containing Form 17C (Account of Votes) to be brought to counting table. </a:t>
          </a:r>
          <a:endParaRPr lang="en-US" sz="1800" b="1" dirty="0">
            <a:solidFill>
              <a:srgbClr val="000000"/>
            </a:solidFill>
          </a:endParaRPr>
        </a:p>
      </dgm:t>
    </dgm:pt>
    <dgm:pt modelId="{13EC93E4-6A0C-9947-AC10-6B2BBD82C931}" type="parTrans" cxnId="{9D1EA420-93D3-A64F-92BD-0E2121F6A4A4}">
      <dgm:prSet/>
      <dgm:spPr/>
      <dgm:t>
        <a:bodyPr/>
        <a:lstStyle/>
        <a:p>
          <a:endParaRPr lang="en-US" sz="1800" b="1">
            <a:solidFill>
              <a:srgbClr val="000000"/>
            </a:solidFill>
          </a:endParaRPr>
        </a:p>
      </dgm:t>
    </dgm:pt>
    <dgm:pt modelId="{23040B1F-2DBC-294F-A444-7F71F56EFDBA}" type="sibTrans" cxnId="{9D1EA420-93D3-A64F-92BD-0E2121F6A4A4}">
      <dgm:prSet/>
      <dgm:spPr/>
      <dgm:t>
        <a:bodyPr/>
        <a:lstStyle/>
        <a:p>
          <a:endParaRPr lang="en-US" sz="1800" b="1">
            <a:solidFill>
              <a:srgbClr val="000000"/>
            </a:solidFill>
          </a:endParaRPr>
        </a:p>
      </dgm:t>
    </dgm:pt>
    <dgm:pt modelId="{BD748269-27C0-0E46-9880-B0800D3BEAE1}">
      <dgm:prSet custT="1"/>
      <dgm:spPr>
        <a:solidFill>
          <a:schemeClr val="accent3"/>
        </a:solidFill>
      </dgm:spPr>
      <dgm:t>
        <a:bodyPr/>
        <a:lstStyle/>
        <a:p>
          <a:pPr rtl="0"/>
          <a:endParaRPr lang="en-US" sz="1800" b="1" dirty="0" smtClean="0">
            <a:solidFill>
              <a:schemeClr val="tx1"/>
            </a:solidFill>
          </a:endParaRPr>
        </a:p>
        <a:p>
          <a:pPr rtl="0"/>
          <a:r>
            <a:rPr lang="en-US" sz="1800" b="1" dirty="0" smtClean="0">
              <a:solidFill>
                <a:schemeClr val="tx1"/>
              </a:solidFill>
            </a:rPr>
            <a:t>Remove the seals from carrying case, take out CU. Place on table for inspection of seals by Candidates/ agents . </a:t>
          </a:r>
          <a:endParaRPr lang="en-US" sz="1800" b="1" dirty="0">
            <a:solidFill>
              <a:srgbClr val="000000"/>
            </a:solidFill>
          </a:endParaRPr>
        </a:p>
      </dgm:t>
    </dgm:pt>
    <dgm:pt modelId="{2BD57D70-CC69-DA4C-ADF6-D9D52EF9D49B}" type="parTrans" cxnId="{AF6C8D4B-001F-C94B-991A-6D22C6016650}">
      <dgm:prSet/>
      <dgm:spPr/>
      <dgm:t>
        <a:bodyPr/>
        <a:lstStyle/>
        <a:p>
          <a:endParaRPr lang="en-US" sz="1800" b="1">
            <a:solidFill>
              <a:srgbClr val="000000"/>
            </a:solidFill>
          </a:endParaRPr>
        </a:p>
      </dgm:t>
    </dgm:pt>
    <dgm:pt modelId="{DED3B5EB-AA95-1C4D-BEA4-95DCA05DE6A3}" type="sibTrans" cxnId="{AF6C8D4B-001F-C94B-991A-6D22C6016650}">
      <dgm:prSet/>
      <dgm:spPr/>
      <dgm:t>
        <a:bodyPr/>
        <a:lstStyle/>
        <a:p>
          <a:endParaRPr lang="en-US" sz="1800" b="1">
            <a:solidFill>
              <a:srgbClr val="000000"/>
            </a:solidFill>
          </a:endParaRPr>
        </a:p>
      </dgm:t>
    </dgm:pt>
    <dgm:pt modelId="{83385414-CFB0-2B49-BC12-33F33626C564}">
      <dgm:prSet custT="1"/>
      <dgm:spPr>
        <a:solidFill>
          <a:schemeClr val="accent3"/>
        </a:solidFill>
      </dgm:spPr>
      <dgm:t>
        <a:bodyPr/>
        <a:lstStyle/>
        <a:p>
          <a:pPr rtl="0"/>
          <a:r>
            <a:rPr lang="en-US" sz="1800" b="1" dirty="0" smtClean="0">
              <a:solidFill>
                <a:srgbClr val="000000"/>
              </a:solidFill>
            </a:rPr>
            <a:t>If seal is properly intact and there is no tampering, votes will be counted. </a:t>
          </a:r>
        </a:p>
        <a:p>
          <a:pPr rtl="0"/>
          <a:r>
            <a:rPr lang="en-US" sz="1800" b="1" dirty="0" smtClean="0">
              <a:solidFill>
                <a:srgbClr val="000000"/>
              </a:solidFill>
            </a:rPr>
            <a:t>Proceed further                                   </a:t>
          </a:r>
          <a:endParaRPr lang="en-US" sz="1800" b="1" dirty="0">
            <a:solidFill>
              <a:srgbClr val="000000"/>
            </a:solidFill>
          </a:endParaRPr>
        </a:p>
      </dgm:t>
    </dgm:pt>
    <dgm:pt modelId="{50647BF7-FA4D-9747-A535-C41821B92CA7}" type="parTrans" cxnId="{EB5BE267-09FC-BD47-A411-ECDF55DB0A79}">
      <dgm:prSet/>
      <dgm:spPr/>
      <dgm:t>
        <a:bodyPr/>
        <a:lstStyle/>
        <a:p>
          <a:endParaRPr lang="en-US" sz="1800" b="1">
            <a:solidFill>
              <a:srgbClr val="000000"/>
            </a:solidFill>
          </a:endParaRPr>
        </a:p>
      </dgm:t>
    </dgm:pt>
    <dgm:pt modelId="{66AC39FC-5A4E-2641-8D42-00B411522955}" type="sibTrans" cxnId="{EB5BE267-09FC-BD47-A411-ECDF55DB0A79}">
      <dgm:prSet/>
      <dgm:spPr/>
      <dgm:t>
        <a:bodyPr/>
        <a:lstStyle/>
        <a:p>
          <a:endParaRPr lang="en-US" sz="1800" b="1">
            <a:solidFill>
              <a:srgbClr val="000000"/>
            </a:solidFill>
          </a:endParaRPr>
        </a:p>
      </dgm:t>
    </dgm:pt>
    <dgm:pt modelId="{80FD0B09-08E2-E04B-9322-09F2F670FE44}">
      <dgm:prSet custT="1"/>
      <dgm:spPr>
        <a:solidFill>
          <a:schemeClr val="accent3"/>
        </a:solidFill>
      </dgm:spPr>
      <dgm:t>
        <a:bodyPr/>
        <a:lstStyle/>
        <a:p>
          <a:pPr rtl="0"/>
          <a:r>
            <a:rPr lang="en-US" sz="1800" b="1" dirty="0" smtClean="0">
              <a:solidFill>
                <a:srgbClr val="FF0000"/>
              </a:solidFill>
            </a:rPr>
            <a:t>…..Decide if clerical errors or actually tampered with. If  tampered with, keep aside and inform ECI immediately</a:t>
          </a:r>
          <a:endParaRPr lang="en-US" sz="1800" b="1" dirty="0">
            <a:solidFill>
              <a:srgbClr val="FF0000"/>
            </a:solidFill>
          </a:endParaRPr>
        </a:p>
      </dgm:t>
    </dgm:pt>
    <dgm:pt modelId="{908AFFE4-60F0-924D-AEA7-0C5546005F42}" type="parTrans" cxnId="{94520C50-F6B9-434C-AADC-CEE9F8214457}">
      <dgm:prSet/>
      <dgm:spPr/>
      <dgm:t>
        <a:bodyPr/>
        <a:lstStyle/>
        <a:p>
          <a:endParaRPr lang="en-US" sz="1800" b="1">
            <a:solidFill>
              <a:srgbClr val="000000"/>
            </a:solidFill>
          </a:endParaRPr>
        </a:p>
      </dgm:t>
    </dgm:pt>
    <dgm:pt modelId="{9996693C-3345-7F4C-9B0E-95B69897051E}" type="sibTrans" cxnId="{94520C50-F6B9-434C-AADC-CEE9F8214457}">
      <dgm:prSet/>
      <dgm:spPr/>
      <dgm:t>
        <a:bodyPr/>
        <a:lstStyle/>
        <a:p>
          <a:endParaRPr lang="en-US" sz="1800" b="1">
            <a:solidFill>
              <a:srgbClr val="000000"/>
            </a:solidFill>
          </a:endParaRPr>
        </a:p>
      </dgm:t>
    </dgm:pt>
    <dgm:pt modelId="{1AAEB7FE-C600-4324-84BA-0D85FA61CC49}">
      <dgm:prSet custT="1"/>
      <dgm:spPr/>
      <dgm:t>
        <a:bodyPr/>
        <a:lstStyle/>
        <a:p>
          <a:pPr rtl="0"/>
          <a:r>
            <a:rPr lang="en-US" sz="1400" b="1" dirty="0" smtClean="0">
              <a:solidFill>
                <a:schemeClr val="tx1"/>
              </a:solidFill>
            </a:rPr>
            <a:t>When taken out of carrying case, check:  </a:t>
          </a:r>
          <a:endParaRPr lang="en-US" sz="1400" b="1" dirty="0">
            <a:solidFill>
              <a:schemeClr val="tx1"/>
            </a:solidFill>
          </a:endParaRPr>
        </a:p>
      </dgm:t>
    </dgm:pt>
    <dgm:pt modelId="{A8FE95D3-EDD8-4FBC-B079-9A06B8A36DEA}" type="parTrans" cxnId="{BCFB3C2B-4245-4123-900F-D9677BFA7E0B}">
      <dgm:prSet/>
      <dgm:spPr/>
      <dgm:t>
        <a:bodyPr/>
        <a:lstStyle/>
        <a:p>
          <a:endParaRPr lang="en-IN"/>
        </a:p>
      </dgm:t>
    </dgm:pt>
    <dgm:pt modelId="{8295EC14-DB80-4B5D-981B-5B98A3D2A310}" type="sibTrans" cxnId="{BCFB3C2B-4245-4123-900F-D9677BFA7E0B}">
      <dgm:prSet/>
      <dgm:spPr/>
      <dgm:t>
        <a:bodyPr/>
        <a:lstStyle/>
        <a:p>
          <a:endParaRPr lang="en-IN"/>
        </a:p>
      </dgm:t>
    </dgm:pt>
    <dgm:pt modelId="{5C88102B-96C7-4D04-9F9E-6EBFFBD59446}">
      <dgm:prSet custT="1"/>
      <dgm:spPr/>
      <dgm:t>
        <a:bodyPr/>
        <a:lstStyle/>
        <a:p>
          <a:pPr rtl="0"/>
          <a:r>
            <a:rPr lang="en-US" sz="1200" b="1" dirty="0" smtClean="0">
              <a:solidFill>
                <a:schemeClr val="tx1"/>
              </a:solidFill>
            </a:rPr>
            <a:t>That it is the same CU supplied to the PS</a:t>
          </a:r>
          <a:endParaRPr lang="en-US" sz="1200" b="1" dirty="0">
            <a:solidFill>
              <a:schemeClr val="tx1"/>
            </a:solidFill>
          </a:endParaRPr>
        </a:p>
      </dgm:t>
    </dgm:pt>
    <dgm:pt modelId="{CA34E5A5-9CFC-4E69-B34B-47EA4EAEC184}" type="parTrans" cxnId="{C1B0BA87-C371-4E09-B183-6DC380A01392}">
      <dgm:prSet/>
      <dgm:spPr/>
      <dgm:t>
        <a:bodyPr/>
        <a:lstStyle/>
        <a:p>
          <a:endParaRPr lang="en-IN"/>
        </a:p>
      </dgm:t>
    </dgm:pt>
    <dgm:pt modelId="{5D3E5CEA-A073-4743-889D-522EFCB05D6C}" type="sibTrans" cxnId="{C1B0BA87-C371-4E09-B183-6DC380A01392}">
      <dgm:prSet/>
      <dgm:spPr/>
      <dgm:t>
        <a:bodyPr/>
        <a:lstStyle/>
        <a:p>
          <a:endParaRPr lang="en-IN"/>
        </a:p>
      </dgm:t>
    </dgm:pt>
    <dgm:pt modelId="{41BA82F2-79C5-46F9-B49A-7EBE5F6DFF65}">
      <dgm:prSet custT="1"/>
      <dgm:spPr/>
      <dgm:t>
        <a:bodyPr/>
        <a:lstStyle/>
        <a:p>
          <a:pPr rtl="0"/>
          <a:r>
            <a:rPr lang="en-US" sz="1200" b="1" dirty="0" smtClean="0">
              <a:solidFill>
                <a:schemeClr val="tx1"/>
              </a:solidFill>
            </a:rPr>
            <a:t>Seal on Cand set Section is intact. </a:t>
          </a:r>
          <a:endParaRPr lang="en-US" sz="1200" b="1" dirty="0">
            <a:solidFill>
              <a:schemeClr val="tx1"/>
            </a:solidFill>
          </a:endParaRPr>
        </a:p>
      </dgm:t>
    </dgm:pt>
    <dgm:pt modelId="{B2CD260C-2CC9-44C6-BC55-6FD29F3CF99E}" type="parTrans" cxnId="{F95A8AE3-6729-4952-9B78-9C59F5737B73}">
      <dgm:prSet/>
      <dgm:spPr/>
      <dgm:t>
        <a:bodyPr/>
        <a:lstStyle/>
        <a:p>
          <a:endParaRPr lang="en-IN"/>
        </a:p>
      </dgm:t>
    </dgm:pt>
    <dgm:pt modelId="{B037F836-3E20-4D08-BE92-FAFF1943F1F0}" type="sibTrans" cxnId="{F95A8AE3-6729-4952-9B78-9C59F5737B73}">
      <dgm:prSet/>
      <dgm:spPr/>
      <dgm:t>
        <a:bodyPr/>
        <a:lstStyle/>
        <a:p>
          <a:endParaRPr lang="en-IN"/>
        </a:p>
      </dgm:t>
    </dgm:pt>
    <dgm:pt modelId="{B6F77D00-7B37-4275-BE28-72B37BF18862}">
      <dgm:prSet custT="1"/>
      <dgm:spPr/>
      <dgm:t>
        <a:bodyPr/>
        <a:lstStyle/>
        <a:p>
          <a:pPr rtl="0"/>
          <a:r>
            <a:rPr lang="de-DE" sz="1200" b="1" dirty="0" smtClean="0">
              <a:solidFill>
                <a:schemeClr val="tx1"/>
              </a:solidFill>
            </a:rPr>
            <a:t>Outer  Strip Seal in Result Section.</a:t>
          </a:r>
          <a:endParaRPr lang="de-DE" sz="1200" b="1" dirty="0">
            <a:solidFill>
              <a:schemeClr val="tx1"/>
            </a:solidFill>
          </a:endParaRPr>
        </a:p>
      </dgm:t>
    </dgm:pt>
    <dgm:pt modelId="{BEF8349D-7F65-4297-95D4-D60926984A3B}" type="parTrans" cxnId="{D3B5DBE2-0405-4CC6-8CE7-ED9F731935CF}">
      <dgm:prSet/>
      <dgm:spPr/>
      <dgm:t>
        <a:bodyPr/>
        <a:lstStyle/>
        <a:p>
          <a:endParaRPr lang="en-IN"/>
        </a:p>
      </dgm:t>
    </dgm:pt>
    <dgm:pt modelId="{920666AE-6331-4398-B9C5-A72377D7690E}" type="sibTrans" cxnId="{D3B5DBE2-0405-4CC6-8CE7-ED9F731935CF}">
      <dgm:prSet/>
      <dgm:spPr/>
      <dgm:t>
        <a:bodyPr/>
        <a:lstStyle/>
        <a:p>
          <a:endParaRPr lang="en-IN"/>
        </a:p>
      </dgm:t>
    </dgm:pt>
    <dgm:pt modelId="{C1AA1FF5-434F-4F16-A27A-BA40E895D7F6}">
      <dgm:prSet/>
      <dgm:spPr/>
      <dgm:t>
        <a:bodyPr/>
        <a:lstStyle/>
        <a:p>
          <a:pPr rtl="0"/>
          <a:r>
            <a:rPr lang="en-US" b="1" dirty="0" smtClean="0">
              <a:solidFill>
                <a:schemeClr val="tx1"/>
              </a:solidFill>
            </a:rPr>
            <a:t> CHECK that  green paper seal is intact and  its S. No.  tally with paper seal account prepared by PrO in Form 17C : Part I: Item 9. ……</a:t>
          </a:r>
          <a:endParaRPr lang="en-US" b="1" dirty="0">
            <a:solidFill>
              <a:schemeClr val="tx1"/>
            </a:solidFill>
          </a:endParaRPr>
        </a:p>
      </dgm:t>
    </dgm:pt>
    <dgm:pt modelId="{BD6DBC2E-EA22-4480-B3DE-3EB312F9C0A4}" type="parTrans" cxnId="{BE4672E9-0668-4ECA-B669-EC1EAE3BD960}">
      <dgm:prSet/>
      <dgm:spPr/>
      <dgm:t>
        <a:bodyPr/>
        <a:lstStyle/>
        <a:p>
          <a:endParaRPr lang="en-IN"/>
        </a:p>
      </dgm:t>
    </dgm:pt>
    <dgm:pt modelId="{15A3D44A-CCC9-4088-AACF-19EF6B545D29}" type="sibTrans" cxnId="{BE4672E9-0668-4ECA-B669-EC1EAE3BD960}">
      <dgm:prSet/>
      <dgm:spPr/>
      <dgm:t>
        <a:bodyPr/>
        <a:lstStyle/>
        <a:p>
          <a:endParaRPr lang="en-IN"/>
        </a:p>
      </dgm:t>
    </dgm:pt>
    <dgm:pt modelId="{3FD07028-5B2E-456E-976F-2728887FD323}">
      <dgm:prSet custT="1"/>
      <dgm:spPr/>
      <dgm:t>
        <a:bodyPr/>
        <a:lstStyle/>
        <a:p>
          <a:pPr rtl="0"/>
          <a:r>
            <a:rPr lang="de-DE" sz="1200" b="1" dirty="0" smtClean="0">
              <a:solidFill>
                <a:schemeClr val="tx1"/>
              </a:solidFill>
            </a:rPr>
            <a:t>Check  S No of  Pink paper seal  affixed on CU .</a:t>
          </a:r>
          <a:endParaRPr lang="de-DE" sz="1200" b="1" dirty="0">
            <a:solidFill>
              <a:schemeClr val="tx1"/>
            </a:solidFill>
          </a:endParaRPr>
        </a:p>
      </dgm:t>
    </dgm:pt>
    <dgm:pt modelId="{E1E844F9-DED3-4C95-8A56-AC6653DEEB7D}" type="parTrans" cxnId="{B50BD78D-CDC4-4DA3-A075-80CB2D709348}">
      <dgm:prSet/>
      <dgm:spPr/>
      <dgm:t>
        <a:bodyPr/>
        <a:lstStyle/>
        <a:p>
          <a:endParaRPr lang="en-IN"/>
        </a:p>
      </dgm:t>
    </dgm:pt>
    <dgm:pt modelId="{F786EF6C-7DCD-49B7-BBD9-32BC2762AE13}" type="sibTrans" cxnId="{B50BD78D-CDC4-4DA3-A075-80CB2D709348}">
      <dgm:prSet/>
      <dgm:spPr/>
      <dgm:t>
        <a:bodyPr/>
        <a:lstStyle/>
        <a:p>
          <a:endParaRPr lang="en-IN"/>
        </a:p>
      </dgm:t>
    </dgm:pt>
    <dgm:pt modelId="{00A06170-32A5-476F-BF20-E3E5C25EE277}">
      <dgm:prSet custT="1"/>
      <dgm:spPr/>
      <dgm:t>
        <a:bodyPr/>
        <a:lstStyle/>
        <a:p>
          <a:pPr rtl="0"/>
          <a:r>
            <a:rPr lang="de-DE" sz="1200" b="1" dirty="0" smtClean="0">
              <a:solidFill>
                <a:schemeClr val="tx1"/>
              </a:solidFill>
            </a:rPr>
            <a:t>Special Tag‘ in Result  S</a:t>
          </a:r>
          <a:r>
            <a:rPr lang="en-US" sz="1200" b="1" dirty="0" smtClean="0">
              <a:solidFill>
                <a:schemeClr val="tx1"/>
              </a:solidFill>
            </a:rPr>
            <a:t>e</a:t>
          </a:r>
          <a:r>
            <a:rPr lang="de-DE" sz="1200" b="1" dirty="0" smtClean="0">
              <a:solidFill>
                <a:schemeClr val="tx1"/>
              </a:solidFill>
            </a:rPr>
            <a:t>ction. </a:t>
          </a:r>
          <a:endParaRPr lang="de-DE" sz="1200" b="1" dirty="0">
            <a:solidFill>
              <a:schemeClr val="tx1"/>
            </a:solidFill>
          </a:endParaRPr>
        </a:p>
      </dgm:t>
    </dgm:pt>
    <dgm:pt modelId="{EC237D6E-60A8-4C4C-B364-EE67EC465BE9}" type="parTrans" cxnId="{519CA265-2719-4340-B454-CA4F69B9340C}">
      <dgm:prSet/>
      <dgm:spPr/>
      <dgm:t>
        <a:bodyPr/>
        <a:lstStyle/>
        <a:p>
          <a:endParaRPr lang="en-IN"/>
        </a:p>
      </dgm:t>
    </dgm:pt>
    <dgm:pt modelId="{0E8A8F99-A1E7-4BBC-B499-68DE4E4ACA44}" type="sibTrans" cxnId="{519CA265-2719-4340-B454-CA4F69B9340C}">
      <dgm:prSet/>
      <dgm:spPr/>
      <dgm:t>
        <a:bodyPr/>
        <a:lstStyle/>
        <a:p>
          <a:endParaRPr lang="en-IN"/>
        </a:p>
      </dgm:t>
    </dgm:pt>
    <dgm:pt modelId="{AE94E9D6-60D5-2844-B786-91EB3EBBED75}" type="pres">
      <dgm:prSet presAssocID="{2F06F7E9-3C3F-DF48-8B1F-85B1D3FFA26A}" presName="diagram" presStyleCnt="0">
        <dgm:presLayoutVars>
          <dgm:dir/>
          <dgm:resizeHandles val="exact"/>
        </dgm:presLayoutVars>
      </dgm:prSet>
      <dgm:spPr/>
      <dgm:t>
        <a:bodyPr/>
        <a:lstStyle/>
        <a:p>
          <a:endParaRPr lang="en-US"/>
        </a:p>
      </dgm:t>
    </dgm:pt>
    <dgm:pt modelId="{FB4F8F01-4C5C-F748-83B0-D5BBE8A0D030}" type="pres">
      <dgm:prSet presAssocID="{B2777398-C8C8-2F43-8DC7-E413044F70FC}" presName="node" presStyleLbl="node1" presStyleIdx="0" presStyleCnt="9">
        <dgm:presLayoutVars>
          <dgm:bulletEnabled val="1"/>
        </dgm:presLayoutVars>
      </dgm:prSet>
      <dgm:spPr/>
      <dgm:t>
        <a:bodyPr/>
        <a:lstStyle/>
        <a:p>
          <a:endParaRPr lang="en-US"/>
        </a:p>
      </dgm:t>
    </dgm:pt>
    <dgm:pt modelId="{56D80EB2-F582-4A49-93F1-ACBE4AC539AD}" type="pres">
      <dgm:prSet presAssocID="{C2BFA899-F49C-8F4A-A6A3-9E2E51662FE9}" presName="sibTrans" presStyleCnt="0"/>
      <dgm:spPr/>
    </dgm:pt>
    <dgm:pt modelId="{7BA44C2C-7458-9E49-AE0C-3F9895037835}" type="pres">
      <dgm:prSet presAssocID="{379773BA-2F05-304D-BA3A-F21E49FDC088}" presName="node" presStyleLbl="node1" presStyleIdx="1" presStyleCnt="9" custLinFactNeighborX="1352" custLinFactNeighborY="1503">
        <dgm:presLayoutVars>
          <dgm:bulletEnabled val="1"/>
        </dgm:presLayoutVars>
      </dgm:prSet>
      <dgm:spPr/>
      <dgm:t>
        <a:bodyPr/>
        <a:lstStyle/>
        <a:p>
          <a:endParaRPr lang="en-US"/>
        </a:p>
      </dgm:t>
    </dgm:pt>
    <dgm:pt modelId="{27375535-B0D4-B042-BFBA-0A54F77EC191}" type="pres">
      <dgm:prSet presAssocID="{902B6199-B680-4147-80A6-9EBA49924F97}" presName="sibTrans" presStyleCnt="0"/>
      <dgm:spPr/>
    </dgm:pt>
    <dgm:pt modelId="{3EA1809F-1624-5743-A2C3-F6AF54FA59B7}" type="pres">
      <dgm:prSet presAssocID="{BBB2C37B-3DF4-8C4C-9DCB-67FB0F08E447}" presName="node" presStyleLbl="node1" presStyleIdx="2" presStyleCnt="9" custLinFactNeighborX="0" custLinFactNeighborY="-2811">
        <dgm:presLayoutVars>
          <dgm:bulletEnabled val="1"/>
        </dgm:presLayoutVars>
      </dgm:prSet>
      <dgm:spPr/>
      <dgm:t>
        <a:bodyPr/>
        <a:lstStyle/>
        <a:p>
          <a:endParaRPr lang="en-US"/>
        </a:p>
      </dgm:t>
    </dgm:pt>
    <dgm:pt modelId="{378F21DD-F068-0045-89C6-201E764F0502}" type="pres">
      <dgm:prSet presAssocID="{EB34C8FB-F72A-E94E-957E-581286FEBC7D}" presName="sibTrans" presStyleCnt="0"/>
      <dgm:spPr/>
    </dgm:pt>
    <dgm:pt modelId="{58847317-D230-5242-8D95-0A10350C8967}" type="pres">
      <dgm:prSet presAssocID="{876677D2-7C1C-8C46-A42A-AC876D4E57C6}" presName="node" presStyleLbl="node1" presStyleIdx="3" presStyleCnt="9">
        <dgm:presLayoutVars>
          <dgm:bulletEnabled val="1"/>
        </dgm:presLayoutVars>
      </dgm:prSet>
      <dgm:spPr/>
      <dgm:t>
        <a:bodyPr/>
        <a:lstStyle/>
        <a:p>
          <a:endParaRPr lang="en-US"/>
        </a:p>
      </dgm:t>
    </dgm:pt>
    <dgm:pt modelId="{128CC07E-A840-304B-A2CC-16F1A32EEE27}" type="pres">
      <dgm:prSet presAssocID="{23040B1F-2DBC-294F-A444-7F71F56EFDBA}" presName="sibTrans" presStyleCnt="0"/>
      <dgm:spPr/>
    </dgm:pt>
    <dgm:pt modelId="{B4AB955E-B8EA-974C-9711-F768EE830327}" type="pres">
      <dgm:prSet presAssocID="{BD748269-27C0-0E46-9880-B0800D3BEAE1}" presName="node" presStyleLbl="node1" presStyleIdx="4" presStyleCnt="9">
        <dgm:presLayoutVars>
          <dgm:bulletEnabled val="1"/>
        </dgm:presLayoutVars>
      </dgm:prSet>
      <dgm:spPr/>
      <dgm:t>
        <a:bodyPr/>
        <a:lstStyle/>
        <a:p>
          <a:endParaRPr lang="en-US"/>
        </a:p>
      </dgm:t>
    </dgm:pt>
    <dgm:pt modelId="{3A5C14D4-03AF-074A-9457-CD1D876EE298}" type="pres">
      <dgm:prSet presAssocID="{DED3B5EB-AA95-1C4D-BEA4-95DCA05DE6A3}" presName="sibTrans" presStyleCnt="0"/>
      <dgm:spPr/>
    </dgm:pt>
    <dgm:pt modelId="{CB7B0717-36C7-A94F-AF10-45D6F3E42F2D}" type="pres">
      <dgm:prSet presAssocID="{83385414-CFB0-2B49-BC12-33F33626C564}" presName="node" presStyleLbl="node1" presStyleIdx="5" presStyleCnt="9" custLinFactY="21436" custLinFactNeighborY="100000">
        <dgm:presLayoutVars>
          <dgm:bulletEnabled val="1"/>
        </dgm:presLayoutVars>
      </dgm:prSet>
      <dgm:spPr/>
      <dgm:t>
        <a:bodyPr/>
        <a:lstStyle/>
        <a:p>
          <a:endParaRPr lang="en-US"/>
        </a:p>
      </dgm:t>
    </dgm:pt>
    <dgm:pt modelId="{5BD4219D-0DFD-0848-8061-A5EB656AD9DE}" type="pres">
      <dgm:prSet presAssocID="{66AC39FC-5A4E-2641-8D42-00B411522955}" presName="sibTrans" presStyleCnt="0"/>
      <dgm:spPr/>
    </dgm:pt>
    <dgm:pt modelId="{690DC1D2-519A-4FEB-BE87-F2CFAD3A0F5D}" type="pres">
      <dgm:prSet presAssocID="{C1AA1FF5-434F-4F16-A27A-BA40E895D7F6}" presName="node" presStyleLbl="node1" presStyleIdx="6" presStyleCnt="9" custLinFactNeighborY="6251">
        <dgm:presLayoutVars>
          <dgm:bulletEnabled val="1"/>
        </dgm:presLayoutVars>
      </dgm:prSet>
      <dgm:spPr/>
      <dgm:t>
        <a:bodyPr/>
        <a:lstStyle/>
        <a:p>
          <a:endParaRPr lang="en-IN"/>
        </a:p>
      </dgm:t>
    </dgm:pt>
    <dgm:pt modelId="{20D2A3C4-28B7-4007-985F-7713B9D4155F}" type="pres">
      <dgm:prSet presAssocID="{15A3D44A-CCC9-4088-AACF-19EF6B545D29}" presName="sibTrans" presStyleCnt="0"/>
      <dgm:spPr/>
    </dgm:pt>
    <dgm:pt modelId="{230353A9-AF68-5943-96C1-D079EEBD221E}" type="pres">
      <dgm:prSet presAssocID="{80FD0B09-08E2-E04B-9322-09F2F670FE44}" presName="node" presStyleLbl="node1" presStyleIdx="7" presStyleCnt="9" custLinFactNeighborX="-667" custLinFactNeighborY="5510">
        <dgm:presLayoutVars>
          <dgm:bulletEnabled val="1"/>
        </dgm:presLayoutVars>
      </dgm:prSet>
      <dgm:spPr/>
      <dgm:t>
        <a:bodyPr/>
        <a:lstStyle/>
        <a:p>
          <a:endParaRPr lang="en-US"/>
        </a:p>
      </dgm:t>
    </dgm:pt>
    <dgm:pt modelId="{EE7E5A37-D67B-4A59-ADBB-8262645DD3FB}" type="pres">
      <dgm:prSet presAssocID="{9996693C-3345-7F4C-9B0E-95B69897051E}" presName="sibTrans" presStyleCnt="0"/>
      <dgm:spPr/>
    </dgm:pt>
    <dgm:pt modelId="{68EEA43D-5CEC-4819-9FDB-DFD31E09B27E}" type="pres">
      <dgm:prSet presAssocID="{1AAEB7FE-C600-4324-84BA-0D85FA61CC49}" presName="node" presStyleLbl="node1" presStyleIdx="8" presStyleCnt="9" custLinFactY="-18521" custLinFactNeighborX="55000" custLinFactNeighborY="-100000">
        <dgm:presLayoutVars>
          <dgm:bulletEnabled val="1"/>
        </dgm:presLayoutVars>
      </dgm:prSet>
      <dgm:spPr/>
      <dgm:t>
        <a:bodyPr/>
        <a:lstStyle/>
        <a:p>
          <a:endParaRPr lang="en-IN"/>
        </a:p>
      </dgm:t>
    </dgm:pt>
  </dgm:ptLst>
  <dgm:cxnLst>
    <dgm:cxn modelId="{ADB464B3-659B-4BE7-8A68-37FBB31CC122}" type="presOf" srcId="{1AAEB7FE-C600-4324-84BA-0D85FA61CC49}" destId="{68EEA43D-5CEC-4819-9FDB-DFD31E09B27E}" srcOrd="0" destOrd="0" presId="urn:microsoft.com/office/officeart/2005/8/layout/default#4"/>
    <dgm:cxn modelId="{749F9441-5EFE-1443-9094-6C5F318A03FD}" srcId="{2F06F7E9-3C3F-DF48-8B1F-85B1D3FFA26A}" destId="{BBB2C37B-3DF4-8C4C-9DCB-67FB0F08E447}" srcOrd="2" destOrd="0" parTransId="{BD15D204-1A45-AF4C-8B7E-8A0088A4D505}" sibTransId="{EB34C8FB-F72A-E94E-957E-581286FEBC7D}"/>
    <dgm:cxn modelId="{4B8F34A4-72F5-4167-BEBC-B7443DD520AF}" type="presOf" srcId="{41BA82F2-79C5-46F9-B49A-7EBE5F6DFF65}" destId="{68EEA43D-5CEC-4819-9FDB-DFD31E09B27E}" srcOrd="0" destOrd="2" presId="urn:microsoft.com/office/officeart/2005/8/layout/default#4"/>
    <dgm:cxn modelId="{BCFB3C2B-4245-4123-900F-D9677BFA7E0B}" srcId="{2F06F7E9-3C3F-DF48-8B1F-85B1D3FFA26A}" destId="{1AAEB7FE-C600-4324-84BA-0D85FA61CC49}" srcOrd="8" destOrd="0" parTransId="{A8FE95D3-EDD8-4FBC-B079-9A06B8A36DEA}" sibTransId="{8295EC14-DB80-4B5D-981B-5B98A3D2A310}"/>
    <dgm:cxn modelId="{EB5BE267-09FC-BD47-A411-ECDF55DB0A79}" srcId="{2F06F7E9-3C3F-DF48-8B1F-85B1D3FFA26A}" destId="{83385414-CFB0-2B49-BC12-33F33626C564}" srcOrd="5" destOrd="0" parTransId="{50647BF7-FA4D-9747-A535-C41821B92CA7}" sibTransId="{66AC39FC-5A4E-2641-8D42-00B411522955}"/>
    <dgm:cxn modelId="{EE5E5443-1DC5-47B3-8E10-A15907FFF594}" type="presOf" srcId="{379773BA-2F05-304D-BA3A-F21E49FDC088}" destId="{7BA44C2C-7458-9E49-AE0C-3F9895037835}" srcOrd="0" destOrd="0" presId="urn:microsoft.com/office/officeart/2005/8/layout/default#4"/>
    <dgm:cxn modelId="{84899752-56BE-284A-A5DA-87FED30B55A8}" srcId="{2F06F7E9-3C3F-DF48-8B1F-85B1D3FFA26A}" destId="{B2777398-C8C8-2F43-8DC7-E413044F70FC}" srcOrd="0" destOrd="0" parTransId="{B1669097-FAF5-8047-B86B-8FBAC57BF7D7}" sibTransId="{C2BFA899-F49C-8F4A-A6A3-9E2E51662FE9}"/>
    <dgm:cxn modelId="{6E111F88-3D28-448E-915E-EA3590D7E509}" type="presOf" srcId="{876677D2-7C1C-8C46-A42A-AC876D4E57C6}" destId="{58847317-D230-5242-8D95-0A10350C8967}" srcOrd="0" destOrd="0" presId="urn:microsoft.com/office/officeart/2005/8/layout/default#4"/>
    <dgm:cxn modelId="{9D1EA420-93D3-A64F-92BD-0E2121F6A4A4}" srcId="{2F06F7E9-3C3F-DF48-8B1F-85B1D3FFA26A}" destId="{876677D2-7C1C-8C46-A42A-AC876D4E57C6}" srcOrd="3" destOrd="0" parTransId="{13EC93E4-6A0C-9947-AC10-6B2BBD82C931}" sibTransId="{23040B1F-2DBC-294F-A444-7F71F56EFDBA}"/>
    <dgm:cxn modelId="{519CA265-2719-4340-B454-CA4F69B9340C}" srcId="{1AAEB7FE-C600-4324-84BA-0D85FA61CC49}" destId="{00A06170-32A5-476F-BF20-E3E5C25EE277}" srcOrd="3" destOrd="0" parTransId="{EC237D6E-60A8-4C4C-B364-EE67EC465BE9}" sibTransId="{0E8A8F99-A1E7-4BBC-B499-68DE4E4ACA44}"/>
    <dgm:cxn modelId="{A774907F-0185-4509-9D26-6DCE1A40AC5A}" type="presOf" srcId="{C1AA1FF5-434F-4F16-A27A-BA40E895D7F6}" destId="{690DC1D2-519A-4FEB-BE87-F2CFAD3A0F5D}" srcOrd="0" destOrd="0" presId="urn:microsoft.com/office/officeart/2005/8/layout/default#4"/>
    <dgm:cxn modelId="{BD7A0960-232C-4572-A7D6-0B049D180F8E}" type="presOf" srcId="{80FD0B09-08E2-E04B-9322-09F2F670FE44}" destId="{230353A9-AF68-5943-96C1-D079EEBD221E}" srcOrd="0" destOrd="0" presId="urn:microsoft.com/office/officeart/2005/8/layout/default#4"/>
    <dgm:cxn modelId="{A1D231EC-A62B-4DE7-88A6-4F9FD685654E}" type="presOf" srcId="{83385414-CFB0-2B49-BC12-33F33626C564}" destId="{CB7B0717-36C7-A94F-AF10-45D6F3E42F2D}" srcOrd="0" destOrd="0" presId="urn:microsoft.com/office/officeart/2005/8/layout/default#4"/>
    <dgm:cxn modelId="{6015FAC0-1D7A-406A-8DAD-EB5049CDC55B}" type="presOf" srcId="{B2777398-C8C8-2F43-8DC7-E413044F70FC}" destId="{FB4F8F01-4C5C-F748-83B0-D5BBE8A0D030}" srcOrd="0" destOrd="0" presId="urn:microsoft.com/office/officeart/2005/8/layout/default#4"/>
    <dgm:cxn modelId="{BEB101E1-2408-42E4-BD7D-2BE7C3B620EE}" type="presOf" srcId="{2F06F7E9-3C3F-DF48-8B1F-85B1D3FFA26A}" destId="{AE94E9D6-60D5-2844-B786-91EB3EBBED75}" srcOrd="0" destOrd="0" presId="urn:microsoft.com/office/officeart/2005/8/layout/default#4"/>
    <dgm:cxn modelId="{BE4672E9-0668-4ECA-B669-EC1EAE3BD960}" srcId="{2F06F7E9-3C3F-DF48-8B1F-85B1D3FFA26A}" destId="{C1AA1FF5-434F-4F16-A27A-BA40E895D7F6}" srcOrd="6" destOrd="0" parTransId="{BD6DBC2E-EA22-4480-B3DE-3EB312F9C0A4}" sibTransId="{15A3D44A-CCC9-4088-AACF-19EF6B545D29}"/>
    <dgm:cxn modelId="{B50BD78D-CDC4-4DA3-A075-80CB2D709348}" srcId="{1AAEB7FE-C600-4324-84BA-0D85FA61CC49}" destId="{3FD07028-5B2E-456E-976F-2728887FD323}" srcOrd="4" destOrd="0" parTransId="{E1E844F9-DED3-4C95-8A56-AC6653DEEB7D}" sibTransId="{F786EF6C-7DCD-49B7-BBD9-32BC2762AE13}"/>
    <dgm:cxn modelId="{4DED60B1-1C8B-4F6B-A197-269152A0038F}" type="presOf" srcId="{BBB2C37B-3DF4-8C4C-9DCB-67FB0F08E447}" destId="{3EA1809F-1624-5743-A2C3-F6AF54FA59B7}" srcOrd="0" destOrd="0" presId="urn:microsoft.com/office/officeart/2005/8/layout/default#4"/>
    <dgm:cxn modelId="{C1B0BA87-C371-4E09-B183-6DC380A01392}" srcId="{1AAEB7FE-C600-4324-84BA-0D85FA61CC49}" destId="{5C88102B-96C7-4D04-9F9E-6EBFFBD59446}" srcOrd="0" destOrd="0" parTransId="{CA34E5A5-9CFC-4E69-B34B-47EA4EAEC184}" sibTransId="{5D3E5CEA-A073-4743-889D-522EFCB05D6C}"/>
    <dgm:cxn modelId="{B9802BDB-E065-452E-93F6-EF090FC81D52}" type="presOf" srcId="{00A06170-32A5-476F-BF20-E3E5C25EE277}" destId="{68EEA43D-5CEC-4819-9FDB-DFD31E09B27E}" srcOrd="0" destOrd="4" presId="urn:microsoft.com/office/officeart/2005/8/layout/default#4"/>
    <dgm:cxn modelId="{94520C50-F6B9-434C-AADC-CEE9F8214457}" srcId="{2F06F7E9-3C3F-DF48-8B1F-85B1D3FFA26A}" destId="{80FD0B09-08E2-E04B-9322-09F2F670FE44}" srcOrd="7" destOrd="0" parTransId="{908AFFE4-60F0-924D-AEA7-0C5546005F42}" sibTransId="{9996693C-3345-7F4C-9B0E-95B69897051E}"/>
    <dgm:cxn modelId="{DECA9E0E-D7B7-421C-B9AA-B47C272A8AAF}" type="presOf" srcId="{BD748269-27C0-0E46-9880-B0800D3BEAE1}" destId="{B4AB955E-B8EA-974C-9711-F768EE830327}" srcOrd="0" destOrd="0" presId="urn:microsoft.com/office/officeart/2005/8/layout/default#4"/>
    <dgm:cxn modelId="{3A3230E6-3859-C34B-96B0-C9CBE21F70CD}" srcId="{2F06F7E9-3C3F-DF48-8B1F-85B1D3FFA26A}" destId="{379773BA-2F05-304D-BA3A-F21E49FDC088}" srcOrd="1" destOrd="0" parTransId="{AC7E8033-0069-2C4F-BF23-BEF7FFFC240B}" sibTransId="{902B6199-B680-4147-80A6-9EBA49924F97}"/>
    <dgm:cxn modelId="{D3B5DBE2-0405-4CC6-8CE7-ED9F731935CF}" srcId="{1AAEB7FE-C600-4324-84BA-0D85FA61CC49}" destId="{B6F77D00-7B37-4275-BE28-72B37BF18862}" srcOrd="2" destOrd="0" parTransId="{BEF8349D-7F65-4297-95D4-D60926984A3B}" sibTransId="{920666AE-6331-4398-B9C5-A72377D7690E}"/>
    <dgm:cxn modelId="{CF4F15C0-1BF6-440F-9396-4AF54B40B194}" type="presOf" srcId="{B6F77D00-7B37-4275-BE28-72B37BF18862}" destId="{68EEA43D-5CEC-4819-9FDB-DFD31E09B27E}" srcOrd="0" destOrd="3" presId="urn:microsoft.com/office/officeart/2005/8/layout/default#4"/>
    <dgm:cxn modelId="{6BAB4217-45B2-40E4-A056-2F9D2F1DC231}" type="presOf" srcId="{3FD07028-5B2E-456E-976F-2728887FD323}" destId="{68EEA43D-5CEC-4819-9FDB-DFD31E09B27E}" srcOrd="0" destOrd="5" presId="urn:microsoft.com/office/officeart/2005/8/layout/default#4"/>
    <dgm:cxn modelId="{8A9D0909-740C-4C03-A954-C3A2C4F110E2}" type="presOf" srcId="{5C88102B-96C7-4D04-9F9E-6EBFFBD59446}" destId="{68EEA43D-5CEC-4819-9FDB-DFD31E09B27E}" srcOrd="0" destOrd="1" presId="urn:microsoft.com/office/officeart/2005/8/layout/default#4"/>
    <dgm:cxn modelId="{AF6C8D4B-001F-C94B-991A-6D22C6016650}" srcId="{2F06F7E9-3C3F-DF48-8B1F-85B1D3FFA26A}" destId="{BD748269-27C0-0E46-9880-B0800D3BEAE1}" srcOrd="4" destOrd="0" parTransId="{2BD57D70-CC69-DA4C-ADF6-D9D52EF9D49B}" sibTransId="{DED3B5EB-AA95-1C4D-BEA4-95DCA05DE6A3}"/>
    <dgm:cxn modelId="{F95A8AE3-6729-4952-9B78-9C59F5737B73}" srcId="{1AAEB7FE-C600-4324-84BA-0D85FA61CC49}" destId="{41BA82F2-79C5-46F9-B49A-7EBE5F6DFF65}" srcOrd="1" destOrd="0" parTransId="{B2CD260C-2CC9-44C6-BC55-6FD29F3CF99E}" sibTransId="{B037F836-3E20-4D08-BE92-FAFF1943F1F0}"/>
    <dgm:cxn modelId="{EEFB48F4-208B-4947-95D1-9A0C21B42403}" type="presParOf" srcId="{AE94E9D6-60D5-2844-B786-91EB3EBBED75}" destId="{FB4F8F01-4C5C-F748-83B0-D5BBE8A0D030}" srcOrd="0" destOrd="0" presId="urn:microsoft.com/office/officeart/2005/8/layout/default#4"/>
    <dgm:cxn modelId="{3B4829B9-3CDF-484E-A477-2065795BBD5D}" type="presParOf" srcId="{AE94E9D6-60D5-2844-B786-91EB3EBBED75}" destId="{56D80EB2-F582-4A49-93F1-ACBE4AC539AD}" srcOrd="1" destOrd="0" presId="urn:microsoft.com/office/officeart/2005/8/layout/default#4"/>
    <dgm:cxn modelId="{BE26723C-F031-4940-9FD8-A2521A75A1CE}" type="presParOf" srcId="{AE94E9D6-60D5-2844-B786-91EB3EBBED75}" destId="{7BA44C2C-7458-9E49-AE0C-3F9895037835}" srcOrd="2" destOrd="0" presId="urn:microsoft.com/office/officeart/2005/8/layout/default#4"/>
    <dgm:cxn modelId="{83938CC7-4635-4121-B852-F91D101306A1}" type="presParOf" srcId="{AE94E9D6-60D5-2844-B786-91EB3EBBED75}" destId="{27375535-B0D4-B042-BFBA-0A54F77EC191}" srcOrd="3" destOrd="0" presId="urn:microsoft.com/office/officeart/2005/8/layout/default#4"/>
    <dgm:cxn modelId="{BC62FAFA-0A7D-440F-9FCC-D5E4C513B571}" type="presParOf" srcId="{AE94E9D6-60D5-2844-B786-91EB3EBBED75}" destId="{3EA1809F-1624-5743-A2C3-F6AF54FA59B7}" srcOrd="4" destOrd="0" presId="urn:microsoft.com/office/officeart/2005/8/layout/default#4"/>
    <dgm:cxn modelId="{3F117695-F69D-419D-8DD4-C0A6C84DAADD}" type="presParOf" srcId="{AE94E9D6-60D5-2844-B786-91EB3EBBED75}" destId="{378F21DD-F068-0045-89C6-201E764F0502}" srcOrd="5" destOrd="0" presId="urn:microsoft.com/office/officeart/2005/8/layout/default#4"/>
    <dgm:cxn modelId="{B0A4145B-0B5B-42B6-B9FB-1191B786A95F}" type="presParOf" srcId="{AE94E9D6-60D5-2844-B786-91EB3EBBED75}" destId="{58847317-D230-5242-8D95-0A10350C8967}" srcOrd="6" destOrd="0" presId="urn:microsoft.com/office/officeart/2005/8/layout/default#4"/>
    <dgm:cxn modelId="{D02EBCB7-71CE-428F-AE99-37233520E799}" type="presParOf" srcId="{AE94E9D6-60D5-2844-B786-91EB3EBBED75}" destId="{128CC07E-A840-304B-A2CC-16F1A32EEE27}" srcOrd="7" destOrd="0" presId="urn:microsoft.com/office/officeart/2005/8/layout/default#4"/>
    <dgm:cxn modelId="{A06CC456-7447-4191-B532-6F15D421CF6C}" type="presParOf" srcId="{AE94E9D6-60D5-2844-B786-91EB3EBBED75}" destId="{B4AB955E-B8EA-974C-9711-F768EE830327}" srcOrd="8" destOrd="0" presId="urn:microsoft.com/office/officeart/2005/8/layout/default#4"/>
    <dgm:cxn modelId="{DD736A03-4EC1-4AED-8CC3-95D7CEFBC47C}" type="presParOf" srcId="{AE94E9D6-60D5-2844-B786-91EB3EBBED75}" destId="{3A5C14D4-03AF-074A-9457-CD1D876EE298}" srcOrd="9" destOrd="0" presId="urn:microsoft.com/office/officeart/2005/8/layout/default#4"/>
    <dgm:cxn modelId="{1B014ED4-6D6D-4D0E-9F32-AD3D3D42B274}" type="presParOf" srcId="{AE94E9D6-60D5-2844-B786-91EB3EBBED75}" destId="{CB7B0717-36C7-A94F-AF10-45D6F3E42F2D}" srcOrd="10" destOrd="0" presId="urn:microsoft.com/office/officeart/2005/8/layout/default#4"/>
    <dgm:cxn modelId="{8E1A12CA-A7CC-4FB8-B4A8-349AC14A741A}" type="presParOf" srcId="{AE94E9D6-60D5-2844-B786-91EB3EBBED75}" destId="{5BD4219D-0DFD-0848-8061-A5EB656AD9DE}" srcOrd="11" destOrd="0" presId="urn:microsoft.com/office/officeart/2005/8/layout/default#4"/>
    <dgm:cxn modelId="{79D0A128-A59E-41C1-B44A-25A28370958B}" type="presParOf" srcId="{AE94E9D6-60D5-2844-B786-91EB3EBBED75}" destId="{690DC1D2-519A-4FEB-BE87-F2CFAD3A0F5D}" srcOrd="12" destOrd="0" presId="urn:microsoft.com/office/officeart/2005/8/layout/default#4"/>
    <dgm:cxn modelId="{0F6B8391-4D2E-49DA-BC23-ED211B57A0F1}" type="presParOf" srcId="{AE94E9D6-60D5-2844-B786-91EB3EBBED75}" destId="{20D2A3C4-28B7-4007-985F-7713B9D4155F}" srcOrd="13" destOrd="0" presId="urn:microsoft.com/office/officeart/2005/8/layout/default#4"/>
    <dgm:cxn modelId="{52400131-6549-48F7-9F9F-1733C166838A}" type="presParOf" srcId="{AE94E9D6-60D5-2844-B786-91EB3EBBED75}" destId="{230353A9-AF68-5943-96C1-D079EEBD221E}" srcOrd="14" destOrd="0" presId="urn:microsoft.com/office/officeart/2005/8/layout/default#4"/>
    <dgm:cxn modelId="{2390DC68-6860-4155-B119-63D6A5DEAEA2}" type="presParOf" srcId="{AE94E9D6-60D5-2844-B786-91EB3EBBED75}" destId="{EE7E5A37-D67B-4A59-ADBB-8262645DD3FB}" srcOrd="15" destOrd="0" presId="urn:microsoft.com/office/officeart/2005/8/layout/default#4"/>
    <dgm:cxn modelId="{3637CA28-A16B-4B14-BC95-1D664AE88E9F}" type="presParOf" srcId="{AE94E9D6-60D5-2844-B786-91EB3EBBED75}" destId="{68EEA43D-5CEC-4819-9FDB-DFD31E09B27E}" srcOrd="16" destOrd="0" presId="urn:microsoft.com/office/officeart/2005/8/layout/defaul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0C377B0-CBF9-B642-9DBA-9646AAE1D4BD}" type="doc">
      <dgm:prSet loTypeId="urn:microsoft.com/office/officeart/2005/8/layout/bProcess3" loCatId="" qsTypeId="urn:microsoft.com/office/officeart/2005/8/quickstyle/simple4" qsCatId="simple" csTypeId="urn:microsoft.com/office/officeart/2005/8/colors/colorful3" csCatId="colorful" phldr="1"/>
      <dgm:spPr/>
      <dgm:t>
        <a:bodyPr/>
        <a:lstStyle/>
        <a:p>
          <a:endParaRPr lang="en-US"/>
        </a:p>
      </dgm:t>
    </dgm:pt>
    <dgm:pt modelId="{813EFBF3-69A9-8D49-96E4-192F01547CBD}">
      <dgm:prSet custT="1"/>
      <dgm:spPr/>
      <dgm:t>
        <a:bodyPr/>
        <a:lstStyle/>
        <a:p>
          <a:pPr rtl="0"/>
          <a:r>
            <a:rPr lang="en-US" sz="2000" b="1" dirty="0" smtClean="0">
              <a:solidFill>
                <a:srgbClr val="000000"/>
              </a:solidFill>
            </a:rPr>
            <a:t>Switch ‘On’ the CU</a:t>
          </a:r>
          <a:endParaRPr lang="en-US" sz="2000" b="1" dirty="0">
            <a:solidFill>
              <a:srgbClr val="000000"/>
            </a:solidFill>
          </a:endParaRPr>
        </a:p>
      </dgm:t>
    </dgm:pt>
    <dgm:pt modelId="{EA401B11-B178-C740-AEA1-EEDBC96182EA}" type="parTrans" cxnId="{BE5B3D51-F5B7-4649-A805-DBEF27B0F201}">
      <dgm:prSet/>
      <dgm:spPr/>
      <dgm:t>
        <a:bodyPr/>
        <a:lstStyle/>
        <a:p>
          <a:endParaRPr lang="en-US" sz="2000" b="1">
            <a:solidFill>
              <a:srgbClr val="000000"/>
            </a:solidFill>
          </a:endParaRPr>
        </a:p>
      </dgm:t>
    </dgm:pt>
    <dgm:pt modelId="{C27213F6-E662-1349-A343-9B30D65928B8}" type="sibTrans" cxnId="{BE5B3D51-F5B7-4649-A805-DBEF27B0F201}">
      <dgm:prSet custT="1"/>
      <dgm:spPr/>
      <dgm:t>
        <a:bodyPr/>
        <a:lstStyle/>
        <a:p>
          <a:endParaRPr lang="en-US" sz="2000" b="1">
            <a:solidFill>
              <a:srgbClr val="000000"/>
            </a:solidFill>
          </a:endParaRPr>
        </a:p>
      </dgm:t>
    </dgm:pt>
    <dgm:pt modelId="{A30CFF5D-1BCE-524B-80DA-99253F9E4338}">
      <dgm:prSet custT="1"/>
      <dgm:spPr/>
      <dgm:t>
        <a:bodyPr/>
        <a:lstStyle/>
        <a:p>
          <a:pPr rtl="0"/>
          <a:r>
            <a:rPr lang="en-US" sz="2000" b="1" dirty="0" smtClean="0">
              <a:solidFill>
                <a:srgbClr val="000000"/>
              </a:solidFill>
            </a:rPr>
            <a:t>Press the ‘Result-I’ button.</a:t>
          </a:r>
          <a:endParaRPr lang="en-US" sz="2000" b="1" dirty="0">
            <a:solidFill>
              <a:srgbClr val="000000"/>
            </a:solidFill>
          </a:endParaRPr>
        </a:p>
      </dgm:t>
    </dgm:pt>
    <dgm:pt modelId="{434CAE08-29B7-6842-8DC2-5BD37C722C29}" type="parTrans" cxnId="{1445342B-07D1-2D49-AF08-4A9BE11DB710}">
      <dgm:prSet/>
      <dgm:spPr/>
      <dgm:t>
        <a:bodyPr/>
        <a:lstStyle/>
        <a:p>
          <a:endParaRPr lang="en-US" sz="2000" b="1">
            <a:solidFill>
              <a:srgbClr val="000000"/>
            </a:solidFill>
          </a:endParaRPr>
        </a:p>
      </dgm:t>
    </dgm:pt>
    <dgm:pt modelId="{B9D2F20E-CC22-B649-B0D6-5B5B59D69772}" type="sibTrans" cxnId="{1445342B-07D1-2D49-AF08-4A9BE11DB710}">
      <dgm:prSet custT="1"/>
      <dgm:spPr/>
      <dgm:t>
        <a:bodyPr/>
        <a:lstStyle/>
        <a:p>
          <a:endParaRPr lang="en-US" sz="2000" b="1">
            <a:solidFill>
              <a:srgbClr val="000000"/>
            </a:solidFill>
          </a:endParaRPr>
        </a:p>
      </dgm:t>
    </dgm:pt>
    <dgm:pt modelId="{2D2779F3-9256-E94C-8C8A-F0B71BCF108F}">
      <dgm:prSet custT="1"/>
      <dgm:spPr/>
      <dgm:t>
        <a:bodyPr/>
        <a:lstStyle/>
        <a:p>
          <a:pPr rtl="0"/>
          <a:r>
            <a:rPr lang="en-US" sz="1600" b="1" dirty="0" smtClean="0">
              <a:solidFill>
                <a:srgbClr val="000000"/>
              </a:solidFill>
            </a:rPr>
            <a:t>Total no. of votes for each candidate will be displayed for that PS. Lift the unit and show it to all agents so that they can note down votes polled by candidates.</a:t>
          </a:r>
          <a:endParaRPr lang="en-US" sz="1600" b="1" dirty="0">
            <a:solidFill>
              <a:srgbClr val="000000"/>
            </a:solidFill>
          </a:endParaRPr>
        </a:p>
      </dgm:t>
    </dgm:pt>
    <dgm:pt modelId="{85E8F65D-00BF-F641-93BD-DACAB19829E7}" type="parTrans" cxnId="{2C4EA3DE-3FF0-A243-AF25-5C0D09A77517}">
      <dgm:prSet/>
      <dgm:spPr/>
      <dgm:t>
        <a:bodyPr/>
        <a:lstStyle/>
        <a:p>
          <a:endParaRPr lang="en-US" sz="2000" b="1">
            <a:solidFill>
              <a:srgbClr val="000000"/>
            </a:solidFill>
          </a:endParaRPr>
        </a:p>
      </dgm:t>
    </dgm:pt>
    <dgm:pt modelId="{EFDA35ED-9826-784C-8662-F31F82D3C745}" type="sibTrans" cxnId="{2C4EA3DE-3FF0-A243-AF25-5C0D09A77517}">
      <dgm:prSet custT="1"/>
      <dgm:spPr/>
      <dgm:t>
        <a:bodyPr/>
        <a:lstStyle/>
        <a:p>
          <a:endParaRPr lang="en-US" sz="2000" b="1">
            <a:solidFill>
              <a:srgbClr val="000000"/>
            </a:solidFill>
          </a:endParaRPr>
        </a:p>
      </dgm:t>
    </dgm:pt>
    <dgm:pt modelId="{CFFA0D79-404A-0446-874E-55386BCFCFF9}">
      <dgm:prSet custT="1"/>
      <dgm:spPr/>
      <dgm:t>
        <a:bodyPr/>
        <a:lstStyle/>
        <a:p>
          <a:pPr rtl="0"/>
          <a:r>
            <a:rPr lang="en-US" sz="1800" b="1" dirty="0" smtClean="0">
              <a:solidFill>
                <a:srgbClr val="000000"/>
              </a:solidFill>
            </a:rPr>
            <a:t>Counting  Assistant  to note result in Part –II – Result of Counting of Form 17C.  </a:t>
          </a:r>
          <a:endParaRPr lang="en-US" sz="1800" b="1" dirty="0">
            <a:solidFill>
              <a:srgbClr val="000000"/>
            </a:solidFill>
          </a:endParaRPr>
        </a:p>
      </dgm:t>
    </dgm:pt>
    <dgm:pt modelId="{0D6CAAEE-7E46-8C42-849B-119B4DD274F0}" type="parTrans" cxnId="{D3CF96CB-9C61-9643-ADEE-D62427259A4F}">
      <dgm:prSet/>
      <dgm:spPr/>
      <dgm:t>
        <a:bodyPr/>
        <a:lstStyle/>
        <a:p>
          <a:endParaRPr lang="en-US" sz="2000" b="1">
            <a:solidFill>
              <a:srgbClr val="000000"/>
            </a:solidFill>
          </a:endParaRPr>
        </a:p>
      </dgm:t>
    </dgm:pt>
    <dgm:pt modelId="{772DF717-B477-DB4F-84BF-F27443ABBF30}" type="sibTrans" cxnId="{D3CF96CB-9C61-9643-ADEE-D62427259A4F}">
      <dgm:prSet custT="1"/>
      <dgm:spPr/>
      <dgm:t>
        <a:bodyPr/>
        <a:lstStyle/>
        <a:p>
          <a:endParaRPr lang="en-US" sz="2000" b="1">
            <a:solidFill>
              <a:srgbClr val="000000"/>
            </a:solidFill>
          </a:endParaRPr>
        </a:p>
      </dgm:t>
    </dgm:pt>
    <dgm:pt modelId="{6BE73AB5-8430-6445-AACE-1AF056EAEA0D}">
      <dgm:prSet custT="1"/>
      <dgm:spPr/>
      <dgm:t>
        <a:bodyPr/>
        <a:lstStyle/>
        <a:p>
          <a:pPr rtl="0"/>
          <a:r>
            <a:rPr lang="en-US" sz="1800" b="1" dirty="0" smtClean="0">
              <a:solidFill>
                <a:srgbClr val="000000"/>
              </a:solidFill>
            </a:rPr>
            <a:t>If required, press again to show result to candidates/agents so that they are satisfied.</a:t>
          </a:r>
          <a:endParaRPr lang="en-US" sz="1800" b="1" dirty="0">
            <a:solidFill>
              <a:srgbClr val="000000"/>
            </a:solidFill>
          </a:endParaRPr>
        </a:p>
      </dgm:t>
    </dgm:pt>
    <dgm:pt modelId="{1ABBE91E-6ED2-3F45-9F1D-255ACF7DC857}" type="parTrans" cxnId="{D33DF273-1401-8D4E-9E20-0E3374486D0D}">
      <dgm:prSet/>
      <dgm:spPr/>
      <dgm:t>
        <a:bodyPr/>
        <a:lstStyle/>
        <a:p>
          <a:endParaRPr lang="en-US" sz="2000" b="1">
            <a:solidFill>
              <a:srgbClr val="000000"/>
            </a:solidFill>
          </a:endParaRPr>
        </a:p>
      </dgm:t>
    </dgm:pt>
    <dgm:pt modelId="{F00E44F6-8934-8944-871C-1ED346024F76}" type="sibTrans" cxnId="{D33DF273-1401-8D4E-9E20-0E3374486D0D}">
      <dgm:prSet custT="1"/>
      <dgm:spPr/>
      <dgm:t>
        <a:bodyPr/>
        <a:lstStyle/>
        <a:p>
          <a:endParaRPr lang="en-US" sz="2000" b="1">
            <a:solidFill>
              <a:srgbClr val="000000"/>
            </a:solidFill>
          </a:endParaRPr>
        </a:p>
      </dgm:t>
    </dgm:pt>
    <dgm:pt modelId="{D69B6AF1-BDF1-0140-8E91-DEF7485E7B0B}">
      <dgm:prSet custT="1"/>
      <dgm:spPr/>
      <dgm:t>
        <a:bodyPr/>
        <a:lstStyle/>
        <a:p>
          <a:pPr rtl="0"/>
          <a:r>
            <a:rPr lang="en-US" sz="1800" b="1" dirty="0" smtClean="0">
              <a:solidFill>
                <a:srgbClr val="000000"/>
              </a:solidFill>
            </a:rPr>
            <a:t>After result noted in Form 17 C-part II, close cover of result section and Switch “OFF” CU.</a:t>
          </a:r>
          <a:endParaRPr lang="en-US" sz="1800" b="1" dirty="0">
            <a:solidFill>
              <a:srgbClr val="000000"/>
            </a:solidFill>
          </a:endParaRPr>
        </a:p>
      </dgm:t>
    </dgm:pt>
    <dgm:pt modelId="{00BEA58A-E495-7447-B0B5-C49E51EAA62D}" type="parTrans" cxnId="{51065B61-E4E6-514E-BE29-15427E596C50}">
      <dgm:prSet/>
      <dgm:spPr/>
      <dgm:t>
        <a:bodyPr/>
        <a:lstStyle/>
        <a:p>
          <a:endParaRPr lang="en-US" sz="2000" b="1">
            <a:solidFill>
              <a:srgbClr val="000000"/>
            </a:solidFill>
          </a:endParaRPr>
        </a:p>
      </dgm:t>
    </dgm:pt>
    <dgm:pt modelId="{D66E9112-9A76-2A4C-8AD2-B49DBD9409B4}" type="sibTrans" cxnId="{51065B61-E4E6-514E-BE29-15427E596C50}">
      <dgm:prSet/>
      <dgm:spPr/>
      <dgm:t>
        <a:bodyPr/>
        <a:lstStyle/>
        <a:p>
          <a:endParaRPr lang="en-US" sz="2000" b="1">
            <a:solidFill>
              <a:srgbClr val="000000"/>
            </a:solidFill>
          </a:endParaRPr>
        </a:p>
      </dgm:t>
    </dgm:pt>
    <dgm:pt modelId="{E42D508C-4031-7847-9F6E-815E3C0E222B}" type="pres">
      <dgm:prSet presAssocID="{A0C377B0-CBF9-B642-9DBA-9646AAE1D4BD}" presName="Name0" presStyleCnt="0">
        <dgm:presLayoutVars>
          <dgm:dir/>
          <dgm:resizeHandles val="exact"/>
        </dgm:presLayoutVars>
      </dgm:prSet>
      <dgm:spPr/>
      <dgm:t>
        <a:bodyPr/>
        <a:lstStyle/>
        <a:p>
          <a:endParaRPr lang="en-US"/>
        </a:p>
      </dgm:t>
    </dgm:pt>
    <dgm:pt modelId="{AD10E0BA-0240-894D-8EAB-B9A6CC81D356}" type="pres">
      <dgm:prSet presAssocID="{813EFBF3-69A9-8D49-96E4-192F01547CBD}" presName="node" presStyleLbl="node1" presStyleIdx="0" presStyleCnt="6">
        <dgm:presLayoutVars>
          <dgm:bulletEnabled val="1"/>
        </dgm:presLayoutVars>
      </dgm:prSet>
      <dgm:spPr/>
      <dgm:t>
        <a:bodyPr/>
        <a:lstStyle/>
        <a:p>
          <a:endParaRPr lang="en-US"/>
        </a:p>
      </dgm:t>
    </dgm:pt>
    <dgm:pt modelId="{F569CC8E-D0E1-7A44-B722-F72B8CEC521D}" type="pres">
      <dgm:prSet presAssocID="{C27213F6-E662-1349-A343-9B30D65928B8}" presName="sibTrans" presStyleLbl="sibTrans1D1" presStyleIdx="0" presStyleCnt="5"/>
      <dgm:spPr/>
      <dgm:t>
        <a:bodyPr/>
        <a:lstStyle/>
        <a:p>
          <a:endParaRPr lang="en-US"/>
        </a:p>
      </dgm:t>
    </dgm:pt>
    <dgm:pt modelId="{2333A561-E9BD-4D4E-A199-B15C77A3B33C}" type="pres">
      <dgm:prSet presAssocID="{C27213F6-E662-1349-A343-9B30D65928B8}" presName="connectorText" presStyleLbl="sibTrans1D1" presStyleIdx="0" presStyleCnt="5"/>
      <dgm:spPr/>
      <dgm:t>
        <a:bodyPr/>
        <a:lstStyle/>
        <a:p>
          <a:endParaRPr lang="en-US"/>
        </a:p>
      </dgm:t>
    </dgm:pt>
    <dgm:pt modelId="{1C264B0C-DD98-9D42-8D6A-AD77959E81EC}" type="pres">
      <dgm:prSet presAssocID="{A30CFF5D-1BCE-524B-80DA-99253F9E4338}" presName="node" presStyleLbl="node1" presStyleIdx="1" presStyleCnt="6">
        <dgm:presLayoutVars>
          <dgm:bulletEnabled val="1"/>
        </dgm:presLayoutVars>
      </dgm:prSet>
      <dgm:spPr/>
      <dgm:t>
        <a:bodyPr/>
        <a:lstStyle/>
        <a:p>
          <a:endParaRPr lang="en-US"/>
        </a:p>
      </dgm:t>
    </dgm:pt>
    <dgm:pt modelId="{8F0D73AB-E814-914D-BCA2-1062E5FF2463}" type="pres">
      <dgm:prSet presAssocID="{B9D2F20E-CC22-B649-B0D6-5B5B59D69772}" presName="sibTrans" presStyleLbl="sibTrans1D1" presStyleIdx="1" presStyleCnt="5"/>
      <dgm:spPr/>
      <dgm:t>
        <a:bodyPr/>
        <a:lstStyle/>
        <a:p>
          <a:endParaRPr lang="en-US"/>
        </a:p>
      </dgm:t>
    </dgm:pt>
    <dgm:pt modelId="{12D799AA-85D1-5B44-B975-F154C5CAE604}" type="pres">
      <dgm:prSet presAssocID="{B9D2F20E-CC22-B649-B0D6-5B5B59D69772}" presName="connectorText" presStyleLbl="sibTrans1D1" presStyleIdx="1" presStyleCnt="5"/>
      <dgm:spPr/>
      <dgm:t>
        <a:bodyPr/>
        <a:lstStyle/>
        <a:p>
          <a:endParaRPr lang="en-US"/>
        </a:p>
      </dgm:t>
    </dgm:pt>
    <dgm:pt modelId="{E33CEA2A-853A-584C-8E07-CDCFDEC47B60}" type="pres">
      <dgm:prSet presAssocID="{2D2779F3-9256-E94C-8C8A-F0B71BCF108F}" presName="node" presStyleLbl="node1" presStyleIdx="2" presStyleCnt="6">
        <dgm:presLayoutVars>
          <dgm:bulletEnabled val="1"/>
        </dgm:presLayoutVars>
      </dgm:prSet>
      <dgm:spPr/>
      <dgm:t>
        <a:bodyPr/>
        <a:lstStyle/>
        <a:p>
          <a:endParaRPr lang="en-US"/>
        </a:p>
      </dgm:t>
    </dgm:pt>
    <dgm:pt modelId="{F5882141-7DE8-804C-B70A-017B828B4D69}" type="pres">
      <dgm:prSet presAssocID="{EFDA35ED-9826-784C-8662-F31F82D3C745}" presName="sibTrans" presStyleLbl="sibTrans1D1" presStyleIdx="2" presStyleCnt="5"/>
      <dgm:spPr/>
      <dgm:t>
        <a:bodyPr/>
        <a:lstStyle/>
        <a:p>
          <a:endParaRPr lang="en-US"/>
        </a:p>
      </dgm:t>
    </dgm:pt>
    <dgm:pt modelId="{3CF5D41D-5D99-4D4A-905D-CADC726BE6F6}" type="pres">
      <dgm:prSet presAssocID="{EFDA35ED-9826-784C-8662-F31F82D3C745}" presName="connectorText" presStyleLbl="sibTrans1D1" presStyleIdx="2" presStyleCnt="5"/>
      <dgm:spPr/>
      <dgm:t>
        <a:bodyPr/>
        <a:lstStyle/>
        <a:p>
          <a:endParaRPr lang="en-US"/>
        </a:p>
      </dgm:t>
    </dgm:pt>
    <dgm:pt modelId="{6476172F-FA07-7743-B2AC-D6D8C2B5708C}" type="pres">
      <dgm:prSet presAssocID="{CFFA0D79-404A-0446-874E-55386BCFCFF9}" presName="node" presStyleLbl="node1" presStyleIdx="3" presStyleCnt="6">
        <dgm:presLayoutVars>
          <dgm:bulletEnabled val="1"/>
        </dgm:presLayoutVars>
      </dgm:prSet>
      <dgm:spPr/>
      <dgm:t>
        <a:bodyPr/>
        <a:lstStyle/>
        <a:p>
          <a:endParaRPr lang="en-US"/>
        </a:p>
      </dgm:t>
    </dgm:pt>
    <dgm:pt modelId="{CB84498E-E446-614C-809D-722D4DE69025}" type="pres">
      <dgm:prSet presAssocID="{772DF717-B477-DB4F-84BF-F27443ABBF30}" presName="sibTrans" presStyleLbl="sibTrans1D1" presStyleIdx="3" presStyleCnt="5"/>
      <dgm:spPr/>
      <dgm:t>
        <a:bodyPr/>
        <a:lstStyle/>
        <a:p>
          <a:endParaRPr lang="en-US"/>
        </a:p>
      </dgm:t>
    </dgm:pt>
    <dgm:pt modelId="{459F84C2-EC35-034D-8916-D7E222D3F0D9}" type="pres">
      <dgm:prSet presAssocID="{772DF717-B477-DB4F-84BF-F27443ABBF30}" presName="connectorText" presStyleLbl="sibTrans1D1" presStyleIdx="3" presStyleCnt="5"/>
      <dgm:spPr/>
      <dgm:t>
        <a:bodyPr/>
        <a:lstStyle/>
        <a:p>
          <a:endParaRPr lang="en-US"/>
        </a:p>
      </dgm:t>
    </dgm:pt>
    <dgm:pt modelId="{484092D1-802F-B341-8124-C0C56C995A08}" type="pres">
      <dgm:prSet presAssocID="{6BE73AB5-8430-6445-AACE-1AF056EAEA0D}" presName="node" presStyleLbl="node1" presStyleIdx="4" presStyleCnt="6">
        <dgm:presLayoutVars>
          <dgm:bulletEnabled val="1"/>
        </dgm:presLayoutVars>
      </dgm:prSet>
      <dgm:spPr/>
      <dgm:t>
        <a:bodyPr/>
        <a:lstStyle/>
        <a:p>
          <a:endParaRPr lang="en-US"/>
        </a:p>
      </dgm:t>
    </dgm:pt>
    <dgm:pt modelId="{A5006937-0ED7-9D4F-A5D5-E75BBA771A49}" type="pres">
      <dgm:prSet presAssocID="{F00E44F6-8934-8944-871C-1ED346024F76}" presName="sibTrans" presStyleLbl="sibTrans1D1" presStyleIdx="4" presStyleCnt="5"/>
      <dgm:spPr/>
      <dgm:t>
        <a:bodyPr/>
        <a:lstStyle/>
        <a:p>
          <a:endParaRPr lang="en-US"/>
        </a:p>
      </dgm:t>
    </dgm:pt>
    <dgm:pt modelId="{4079534E-F557-2C4A-A0FA-08A32B79BB93}" type="pres">
      <dgm:prSet presAssocID="{F00E44F6-8934-8944-871C-1ED346024F76}" presName="connectorText" presStyleLbl="sibTrans1D1" presStyleIdx="4" presStyleCnt="5"/>
      <dgm:spPr/>
      <dgm:t>
        <a:bodyPr/>
        <a:lstStyle/>
        <a:p>
          <a:endParaRPr lang="en-US"/>
        </a:p>
      </dgm:t>
    </dgm:pt>
    <dgm:pt modelId="{6AEDA5B0-6C78-9747-B54F-BA80A981377D}" type="pres">
      <dgm:prSet presAssocID="{D69B6AF1-BDF1-0140-8E91-DEF7485E7B0B}" presName="node" presStyleLbl="node1" presStyleIdx="5" presStyleCnt="6">
        <dgm:presLayoutVars>
          <dgm:bulletEnabled val="1"/>
        </dgm:presLayoutVars>
      </dgm:prSet>
      <dgm:spPr/>
      <dgm:t>
        <a:bodyPr/>
        <a:lstStyle/>
        <a:p>
          <a:endParaRPr lang="en-US"/>
        </a:p>
      </dgm:t>
    </dgm:pt>
  </dgm:ptLst>
  <dgm:cxnLst>
    <dgm:cxn modelId="{432E76D0-1989-4C22-8D8F-364B5E250718}" type="presOf" srcId="{C27213F6-E662-1349-A343-9B30D65928B8}" destId="{2333A561-E9BD-4D4E-A199-B15C77A3B33C}" srcOrd="1" destOrd="0" presId="urn:microsoft.com/office/officeart/2005/8/layout/bProcess3"/>
    <dgm:cxn modelId="{BE5B3D51-F5B7-4649-A805-DBEF27B0F201}" srcId="{A0C377B0-CBF9-B642-9DBA-9646AAE1D4BD}" destId="{813EFBF3-69A9-8D49-96E4-192F01547CBD}" srcOrd="0" destOrd="0" parTransId="{EA401B11-B178-C740-AEA1-EEDBC96182EA}" sibTransId="{C27213F6-E662-1349-A343-9B30D65928B8}"/>
    <dgm:cxn modelId="{02362205-9A0E-4E97-9872-887C6981ADC4}" type="presOf" srcId="{EFDA35ED-9826-784C-8662-F31F82D3C745}" destId="{3CF5D41D-5D99-4D4A-905D-CADC726BE6F6}" srcOrd="1" destOrd="0" presId="urn:microsoft.com/office/officeart/2005/8/layout/bProcess3"/>
    <dgm:cxn modelId="{D4BAB6FB-EC48-48DC-8069-FB504403F174}" type="presOf" srcId="{2D2779F3-9256-E94C-8C8A-F0B71BCF108F}" destId="{E33CEA2A-853A-584C-8E07-CDCFDEC47B60}" srcOrd="0" destOrd="0" presId="urn:microsoft.com/office/officeart/2005/8/layout/bProcess3"/>
    <dgm:cxn modelId="{1E16CE3C-ADBE-496A-8233-144CFEF901E9}" type="presOf" srcId="{813EFBF3-69A9-8D49-96E4-192F01547CBD}" destId="{AD10E0BA-0240-894D-8EAB-B9A6CC81D356}" srcOrd="0" destOrd="0" presId="urn:microsoft.com/office/officeart/2005/8/layout/bProcess3"/>
    <dgm:cxn modelId="{1445342B-07D1-2D49-AF08-4A9BE11DB710}" srcId="{A0C377B0-CBF9-B642-9DBA-9646AAE1D4BD}" destId="{A30CFF5D-1BCE-524B-80DA-99253F9E4338}" srcOrd="1" destOrd="0" parTransId="{434CAE08-29B7-6842-8DC2-5BD37C722C29}" sibTransId="{B9D2F20E-CC22-B649-B0D6-5B5B59D69772}"/>
    <dgm:cxn modelId="{CF41E18A-7BFF-46D4-8FFA-71BA6CD41AB7}" type="presOf" srcId="{A30CFF5D-1BCE-524B-80DA-99253F9E4338}" destId="{1C264B0C-DD98-9D42-8D6A-AD77959E81EC}" srcOrd="0" destOrd="0" presId="urn:microsoft.com/office/officeart/2005/8/layout/bProcess3"/>
    <dgm:cxn modelId="{612B309A-0961-4782-BA88-83FA85B2A18B}" type="presOf" srcId="{A0C377B0-CBF9-B642-9DBA-9646AAE1D4BD}" destId="{E42D508C-4031-7847-9F6E-815E3C0E222B}" srcOrd="0" destOrd="0" presId="urn:microsoft.com/office/officeart/2005/8/layout/bProcess3"/>
    <dgm:cxn modelId="{06B4BCBE-1FE7-4CF3-A5C4-3C265A7F521E}" type="presOf" srcId="{EFDA35ED-9826-784C-8662-F31F82D3C745}" destId="{F5882141-7DE8-804C-B70A-017B828B4D69}" srcOrd="0" destOrd="0" presId="urn:microsoft.com/office/officeart/2005/8/layout/bProcess3"/>
    <dgm:cxn modelId="{7F68BB80-2055-4D2E-A89A-E6B01A280285}" type="presOf" srcId="{772DF717-B477-DB4F-84BF-F27443ABBF30}" destId="{459F84C2-EC35-034D-8916-D7E222D3F0D9}" srcOrd="1" destOrd="0" presId="urn:microsoft.com/office/officeart/2005/8/layout/bProcess3"/>
    <dgm:cxn modelId="{BCDCA5EF-229F-4EB7-BBFA-E3DAF6697C03}" type="presOf" srcId="{C27213F6-E662-1349-A343-9B30D65928B8}" destId="{F569CC8E-D0E1-7A44-B722-F72B8CEC521D}" srcOrd="0" destOrd="0" presId="urn:microsoft.com/office/officeart/2005/8/layout/bProcess3"/>
    <dgm:cxn modelId="{761B547A-60B0-4282-AB7F-F44DC236E36F}" type="presOf" srcId="{CFFA0D79-404A-0446-874E-55386BCFCFF9}" destId="{6476172F-FA07-7743-B2AC-D6D8C2B5708C}" srcOrd="0" destOrd="0" presId="urn:microsoft.com/office/officeart/2005/8/layout/bProcess3"/>
    <dgm:cxn modelId="{5ACFEF04-2D7D-4192-B724-33909E0390A2}" type="presOf" srcId="{F00E44F6-8934-8944-871C-1ED346024F76}" destId="{A5006937-0ED7-9D4F-A5D5-E75BBA771A49}" srcOrd="0" destOrd="0" presId="urn:microsoft.com/office/officeart/2005/8/layout/bProcess3"/>
    <dgm:cxn modelId="{51065B61-E4E6-514E-BE29-15427E596C50}" srcId="{A0C377B0-CBF9-B642-9DBA-9646AAE1D4BD}" destId="{D69B6AF1-BDF1-0140-8E91-DEF7485E7B0B}" srcOrd="5" destOrd="0" parTransId="{00BEA58A-E495-7447-B0B5-C49E51EAA62D}" sibTransId="{D66E9112-9A76-2A4C-8AD2-B49DBD9409B4}"/>
    <dgm:cxn modelId="{CC877CCA-774A-4BE0-98C6-8302E03C0EA2}" type="presOf" srcId="{6BE73AB5-8430-6445-AACE-1AF056EAEA0D}" destId="{484092D1-802F-B341-8124-C0C56C995A08}" srcOrd="0" destOrd="0" presId="urn:microsoft.com/office/officeart/2005/8/layout/bProcess3"/>
    <dgm:cxn modelId="{2C4EA3DE-3FF0-A243-AF25-5C0D09A77517}" srcId="{A0C377B0-CBF9-B642-9DBA-9646AAE1D4BD}" destId="{2D2779F3-9256-E94C-8C8A-F0B71BCF108F}" srcOrd="2" destOrd="0" parTransId="{85E8F65D-00BF-F641-93BD-DACAB19829E7}" sibTransId="{EFDA35ED-9826-784C-8662-F31F82D3C745}"/>
    <dgm:cxn modelId="{D3CF96CB-9C61-9643-ADEE-D62427259A4F}" srcId="{A0C377B0-CBF9-B642-9DBA-9646AAE1D4BD}" destId="{CFFA0D79-404A-0446-874E-55386BCFCFF9}" srcOrd="3" destOrd="0" parTransId="{0D6CAAEE-7E46-8C42-849B-119B4DD274F0}" sibTransId="{772DF717-B477-DB4F-84BF-F27443ABBF30}"/>
    <dgm:cxn modelId="{1D42BB1E-110E-4905-B158-3CD3A13F1C77}" type="presOf" srcId="{B9D2F20E-CC22-B649-B0D6-5B5B59D69772}" destId="{12D799AA-85D1-5B44-B975-F154C5CAE604}" srcOrd="1" destOrd="0" presId="urn:microsoft.com/office/officeart/2005/8/layout/bProcess3"/>
    <dgm:cxn modelId="{65012D43-F863-4861-9F64-B7F78536AC76}" type="presOf" srcId="{D69B6AF1-BDF1-0140-8E91-DEF7485E7B0B}" destId="{6AEDA5B0-6C78-9747-B54F-BA80A981377D}" srcOrd="0" destOrd="0" presId="urn:microsoft.com/office/officeart/2005/8/layout/bProcess3"/>
    <dgm:cxn modelId="{49A173CE-1E06-4BA3-B083-297760B066FC}" type="presOf" srcId="{F00E44F6-8934-8944-871C-1ED346024F76}" destId="{4079534E-F557-2C4A-A0FA-08A32B79BB93}" srcOrd="1" destOrd="0" presId="urn:microsoft.com/office/officeart/2005/8/layout/bProcess3"/>
    <dgm:cxn modelId="{D33DF273-1401-8D4E-9E20-0E3374486D0D}" srcId="{A0C377B0-CBF9-B642-9DBA-9646AAE1D4BD}" destId="{6BE73AB5-8430-6445-AACE-1AF056EAEA0D}" srcOrd="4" destOrd="0" parTransId="{1ABBE91E-6ED2-3F45-9F1D-255ACF7DC857}" sibTransId="{F00E44F6-8934-8944-871C-1ED346024F76}"/>
    <dgm:cxn modelId="{BB3DCCC1-0D6E-4D3E-8B7D-8B0F00D5E7A1}" type="presOf" srcId="{772DF717-B477-DB4F-84BF-F27443ABBF30}" destId="{CB84498E-E446-614C-809D-722D4DE69025}" srcOrd="0" destOrd="0" presId="urn:microsoft.com/office/officeart/2005/8/layout/bProcess3"/>
    <dgm:cxn modelId="{7CD82241-CEF9-4981-BF78-3D1FE9E8E031}" type="presOf" srcId="{B9D2F20E-CC22-B649-B0D6-5B5B59D69772}" destId="{8F0D73AB-E814-914D-BCA2-1062E5FF2463}" srcOrd="0" destOrd="0" presId="urn:microsoft.com/office/officeart/2005/8/layout/bProcess3"/>
    <dgm:cxn modelId="{424ED907-5A80-4939-8862-8E0DA672CAB6}" type="presParOf" srcId="{E42D508C-4031-7847-9F6E-815E3C0E222B}" destId="{AD10E0BA-0240-894D-8EAB-B9A6CC81D356}" srcOrd="0" destOrd="0" presId="urn:microsoft.com/office/officeart/2005/8/layout/bProcess3"/>
    <dgm:cxn modelId="{BF59B4F7-17FC-4C7A-820A-DA00F36C15BC}" type="presParOf" srcId="{E42D508C-4031-7847-9F6E-815E3C0E222B}" destId="{F569CC8E-D0E1-7A44-B722-F72B8CEC521D}" srcOrd="1" destOrd="0" presId="urn:microsoft.com/office/officeart/2005/8/layout/bProcess3"/>
    <dgm:cxn modelId="{C0A9F05D-11A0-47E6-B7B3-A93FB521EA4A}" type="presParOf" srcId="{F569CC8E-D0E1-7A44-B722-F72B8CEC521D}" destId="{2333A561-E9BD-4D4E-A199-B15C77A3B33C}" srcOrd="0" destOrd="0" presId="urn:microsoft.com/office/officeart/2005/8/layout/bProcess3"/>
    <dgm:cxn modelId="{E041585E-5FE8-4C12-BEF4-493DD858843E}" type="presParOf" srcId="{E42D508C-4031-7847-9F6E-815E3C0E222B}" destId="{1C264B0C-DD98-9D42-8D6A-AD77959E81EC}" srcOrd="2" destOrd="0" presId="urn:microsoft.com/office/officeart/2005/8/layout/bProcess3"/>
    <dgm:cxn modelId="{B8A319FC-7E38-4E91-BBBB-DA5245A7D733}" type="presParOf" srcId="{E42D508C-4031-7847-9F6E-815E3C0E222B}" destId="{8F0D73AB-E814-914D-BCA2-1062E5FF2463}" srcOrd="3" destOrd="0" presId="urn:microsoft.com/office/officeart/2005/8/layout/bProcess3"/>
    <dgm:cxn modelId="{E8018B8A-398A-4FC8-9DEA-2CC81987A622}" type="presParOf" srcId="{8F0D73AB-E814-914D-BCA2-1062E5FF2463}" destId="{12D799AA-85D1-5B44-B975-F154C5CAE604}" srcOrd="0" destOrd="0" presId="urn:microsoft.com/office/officeart/2005/8/layout/bProcess3"/>
    <dgm:cxn modelId="{DEE316CD-5B83-406E-8886-0C948C1C5554}" type="presParOf" srcId="{E42D508C-4031-7847-9F6E-815E3C0E222B}" destId="{E33CEA2A-853A-584C-8E07-CDCFDEC47B60}" srcOrd="4" destOrd="0" presId="urn:microsoft.com/office/officeart/2005/8/layout/bProcess3"/>
    <dgm:cxn modelId="{CC7ECF85-CA18-45CE-B127-276CB898390C}" type="presParOf" srcId="{E42D508C-4031-7847-9F6E-815E3C0E222B}" destId="{F5882141-7DE8-804C-B70A-017B828B4D69}" srcOrd="5" destOrd="0" presId="urn:microsoft.com/office/officeart/2005/8/layout/bProcess3"/>
    <dgm:cxn modelId="{B5444BF7-5333-4EC7-BC5B-120835184C17}" type="presParOf" srcId="{F5882141-7DE8-804C-B70A-017B828B4D69}" destId="{3CF5D41D-5D99-4D4A-905D-CADC726BE6F6}" srcOrd="0" destOrd="0" presId="urn:microsoft.com/office/officeart/2005/8/layout/bProcess3"/>
    <dgm:cxn modelId="{9E30D9BF-BDEE-4F8C-B869-36B06A9341BE}" type="presParOf" srcId="{E42D508C-4031-7847-9F6E-815E3C0E222B}" destId="{6476172F-FA07-7743-B2AC-D6D8C2B5708C}" srcOrd="6" destOrd="0" presId="urn:microsoft.com/office/officeart/2005/8/layout/bProcess3"/>
    <dgm:cxn modelId="{50C2A904-0158-4191-9E45-DDC2F4728D30}" type="presParOf" srcId="{E42D508C-4031-7847-9F6E-815E3C0E222B}" destId="{CB84498E-E446-614C-809D-722D4DE69025}" srcOrd="7" destOrd="0" presId="urn:microsoft.com/office/officeart/2005/8/layout/bProcess3"/>
    <dgm:cxn modelId="{76679D44-B079-4564-A180-228D269869CA}" type="presParOf" srcId="{CB84498E-E446-614C-809D-722D4DE69025}" destId="{459F84C2-EC35-034D-8916-D7E222D3F0D9}" srcOrd="0" destOrd="0" presId="urn:microsoft.com/office/officeart/2005/8/layout/bProcess3"/>
    <dgm:cxn modelId="{AF39163B-5BD9-4220-B148-A026171D3FF2}" type="presParOf" srcId="{E42D508C-4031-7847-9F6E-815E3C0E222B}" destId="{484092D1-802F-B341-8124-C0C56C995A08}" srcOrd="8" destOrd="0" presId="urn:microsoft.com/office/officeart/2005/8/layout/bProcess3"/>
    <dgm:cxn modelId="{F82BB0DF-A0B5-4309-AFED-EDFA4293AA9B}" type="presParOf" srcId="{E42D508C-4031-7847-9F6E-815E3C0E222B}" destId="{A5006937-0ED7-9D4F-A5D5-E75BBA771A49}" srcOrd="9" destOrd="0" presId="urn:microsoft.com/office/officeart/2005/8/layout/bProcess3"/>
    <dgm:cxn modelId="{27DC8947-6EA2-4998-8279-385FC2AD21EA}" type="presParOf" srcId="{A5006937-0ED7-9D4F-A5D5-E75BBA771A49}" destId="{4079534E-F557-2C4A-A0FA-08A32B79BB93}" srcOrd="0" destOrd="0" presId="urn:microsoft.com/office/officeart/2005/8/layout/bProcess3"/>
    <dgm:cxn modelId="{64FC5A64-5F56-4A0C-B9C4-196A2395CBC0}" type="presParOf" srcId="{E42D508C-4031-7847-9F6E-815E3C0E222B}" destId="{6AEDA5B0-6C78-9747-B54F-BA80A981377D}"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A98CF4-F7B1-F14C-9F46-9534823D1FC9}" type="doc">
      <dgm:prSet loTypeId="urn:microsoft.com/office/officeart/2005/8/layout/bProcess3" loCatId="" qsTypeId="urn:microsoft.com/office/officeart/2005/8/quickstyle/simple4" qsCatId="simple" csTypeId="urn:microsoft.com/office/officeart/2005/8/colors/colorful3" csCatId="colorful" phldr="1"/>
      <dgm:spPr/>
      <dgm:t>
        <a:bodyPr/>
        <a:lstStyle/>
        <a:p>
          <a:endParaRPr lang="en-US"/>
        </a:p>
      </dgm:t>
    </dgm:pt>
    <dgm:pt modelId="{5445C0D9-B585-FB48-A5D4-5481160114BC}">
      <dgm:prSet custT="1"/>
      <dgm:spPr/>
      <dgm:t>
        <a:bodyPr/>
        <a:lstStyle/>
        <a:p>
          <a:pPr rtl="0"/>
          <a:r>
            <a:rPr lang="en-US" sz="1800" b="1" dirty="0" smtClean="0">
              <a:solidFill>
                <a:srgbClr val="000000"/>
              </a:solidFill>
            </a:rPr>
            <a:t>Counting Supervisor to tally Result noted in part II of Form 17C and that noted down in Item 5: Part I: Form 17C</a:t>
          </a:r>
          <a:endParaRPr lang="en-US" sz="1800" b="1" dirty="0">
            <a:solidFill>
              <a:srgbClr val="000000"/>
            </a:solidFill>
          </a:endParaRPr>
        </a:p>
      </dgm:t>
    </dgm:pt>
    <dgm:pt modelId="{25F058BB-8EC8-814C-BDEB-69284B2504CF}" type="parTrans" cxnId="{B1AA13F8-92AC-BF47-8D42-9B08483C7158}">
      <dgm:prSet/>
      <dgm:spPr/>
      <dgm:t>
        <a:bodyPr/>
        <a:lstStyle/>
        <a:p>
          <a:endParaRPr lang="en-US" sz="2000" b="1">
            <a:solidFill>
              <a:srgbClr val="000000"/>
            </a:solidFill>
          </a:endParaRPr>
        </a:p>
      </dgm:t>
    </dgm:pt>
    <dgm:pt modelId="{BAC27738-9599-9048-BEC4-14B3017643C3}" type="sibTrans" cxnId="{B1AA13F8-92AC-BF47-8D42-9B08483C7158}">
      <dgm:prSet custT="1"/>
      <dgm:spPr/>
      <dgm:t>
        <a:bodyPr/>
        <a:lstStyle/>
        <a:p>
          <a:endParaRPr lang="en-US" sz="2000" b="1">
            <a:solidFill>
              <a:srgbClr val="000000"/>
            </a:solidFill>
          </a:endParaRPr>
        </a:p>
      </dgm:t>
    </dgm:pt>
    <dgm:pt modelId="{82D29575-D1D1-CB46-91C2-19C10DCD7386}">
      <dgm:prSet custT="1"/>
      <dgm:spPr/>
      <dgm:t>
        <a:bodyPr/>
        <a:lstStyle/>
        <a:p>
          <a:pPr rtl="0"/>
          <a:r>
            <a:rPr lang="en-US" sz="2000" b="1" dirty="0" smtClean="0">
              <a:solidFill>
                <a:srgbClr val="000000"/>
              </a:solidFill>
            </a:rPr>
            <a:t>After completing form, counting supervisor to sign it</a:t>
          </a:r>
          <a:endParaRPr lang="en-US" sz="2000" b="1" dirty="0">
            <a:solidFill>
              <a:srgbClr val="000000"/>
            </a:solidFill>
          </a:endParaRPr>
        </a:p>
      </dgm:t>
    </dgm:pt>
    <dgm:pt modelId="{5AD1BB5D-A5AD-2A4A-ABAD-DC132F5A7D4F}" type="parTrans" cxnId="{F58F4DC3-A0B2-BB48-93E2-EC556CB186E2}">
      <dgm:prSet/>
      <dgm:spPr/>
      <dgm:t>
        <a:bodyPr/>
        <a:lstStyle/>
        <a:p>
          <a:endParaRPr lang="en-US" sz="2000" b="1">
            <a:solidFill>
              <a:srgbClr val="000000"/>
            </a:solidFill>
          </a:endParaRPr>
        </a:p>
      </dgm:t>
    </dgm:pt>
    <dgm:pt modelId="{9D004589-1600-F741-BC57-411D84B2E9A0}" type="sibTrans" cxnId="{F58F4DC3-A0B2-BB48-93E2-EC556CB186E2}">
      <dgm:prSet custT="1"/>
      <dgm:spPr/>
      <dgm:t>
        <a:bodyPr/>
        <a:lstStyle/>
        <a:p>
          <a:endParaRPr lang="en-US" sz="2000" b="1">
            <a:solidFill>
              <a:srgbClr val="000000"/>
            </a:solidFill>
          </a:endParaRPr>
        </a:p>
      </dgm:t>
    </dgm:pt>
    <dgm:pt modelId="{7CE8C3EF-5D2B-094F-84E3-335656990DBB}">
      <dgm:prSet custT="1"/>
      <dgm:spPr/>
      <dgm:t>
        <a:bodyPr/>
        <a:lstStyle/>
        <a:p>
          <a:pPr rtl="0"/>
          <a:r>
            <a:rPr lang="en-US" sz="2000" b="1" dirty="0" smtClean="0">
              <a:solidFill>
                <a:srgbClr val="000000"/>
              </a:solidFill>
            </a:rPr>
            <a:t>Request candidates’/agents’ present at table  to  also sign .</a:t>
          </a:r>
          <a:endParaRPr lang="en-US" sz="2000" b="1" dirty="0">
            <a:solidFill>
              <a:srgbClr val="000000"/>
            </a:solidFill>
          </a:endParaRPr>
        </a:p>
      </dgm:t>
    </dgm:pt>
    <dgm:pt modelId="{5412F408-41EF-C746-86E7-244FD93EA599}" type="parTrans" cxnId="{45599785-B99E-EB4A-995A-6C606119A137}">
      <dgm:prSet/>
      <dgm:spPr/>
      <dgm:t>
        <a:bodyPr/>
        <a:lstStyle/>
        <a:p>
          <a:endParaRPr lang="en-US" sz="2000" b="1">
            <a:solidFill>
              <a:srgbClr val="000000"/>
            </a:solidFill>
          </a:endParaRPr>
        </a:p>
      </dgm:t>
    </dgm:pt>
    <dgm:pt modelId="{8268953E-E281-AA44-B34A-C3680D8D4B12}" type="sibTrans" cxnId="{45599785-B99E-EB4A-995A-6C606119A137}">
      <dgm:prSet custT="1"/>
      <dgm:spPr/>
      <dgm:t>
        <a:bodyPr/>
        <a:lstStyle/>
        <a:p>
          <a:endParaRPr lang="en-US" sz="2000" b="1">
            <a:solidFill>
              <a:srgbClr val="000000"/>
            </a:solidFill>
          </a:endParaRPr>
        </a:p>
      </dgm:t>
    </dgm:pt>
    <dgm:pt modelId="{BD20BC95-5F4F-C445-8685-1B212F2810EB}">
      <dgm:prSet custT="1"/>
      <dgm:spPr/>
      <dgm:t>
        <a:bodyPr/>
        <a:lstStyle/>
        <a:p>
          <a:pPr rtl="0"/>
          <a:r>
            <a:rPr lang="en-US" sz="1800" b="1" dirty="0" smtClean="0">
              <a:solidFill>
                <a:srgbClr val="000000"/>
              </a:solidFill>
            </a:rPr>
            <a:t>Counting Supervisor  should then hand over duly completed 17C to RO. </a:t>
          </a:r>
          <a:endParaRPr lang="en-US" sz="1800" b="1" dirty="0">
            <a:solidFill>
              <a:srgbClr val="000000"/>
            </a:solidFill>
          </a:endParaRPr>
        </a:p>
      </dgm:t>
    </dgm:pt>
    <dgm:pt modelId="{AEB553EC-BD82-F146-8A9E-FC3DCF1DF08D}" type="parTrans" cxnId="{2B2CA3F2-8B51-7E4A-8870-A4688B44B730}">
      <dgm:prSet/>
      <dgm:spPr/>
      <dgm:t>
        <a:bodyPr/>
        <a:lstStyle/>
        <a:p>
          <a:endParaRPr lang="en-US" sz="2000" b="1">
            <a:solidFill>
              <a:srgbClr val="000000"/>
            </a:solidFill>
          </a:endParaRPr>
        </a:p>
      </dgm:t>
    </dgm:pt>
    <dgm:pt modelId="{37A8F643-9F77-D041-A905-4A49AC463C91}" type="sibTrans" cxnId="{2B2CA3F2-8B51-7E4A-8870-A4688B44B730}">
      <dgm:prSet custT="1"/>
      <dgm:spPr/>
      <dgm:t>
        <a:bodyPr/>
        <a:lstStyle/>
        <a:p>
          <a:endParaRPr lang="en-US" sz="2000" b="1">
            <a:solidFill>
              <a:srgbClr val="000000"/>
            </a:solidFill>
          </a:endParaRPr>
        </a:p>
      </dgm:t>
    </dgm:pt>
    <dgm:pt modelId="{3A7A2DC9-F045-4A41-B6F1-4D69EE39F115}">
      <dgm:prSet custT="1"/>
      <dgm:spPr/>
      <dgm:t>
        <a:bodyPr/>
        <a:lstStyle/>
        <a:p>
          <a:pPr rtl="0"/>
          <a:r>
            <a:rPr lang="en-US" sz="1800" b="1" dirty="0" smtClean="0">
              <a:solidFill>
                <a:srgbClr val="000000"/>
              </a:solidFill>
            </a:rPr>
            <a:t>RO to countersign in part-II of 17C after satisfying himself.</a:t>
          </a:r>
          <a:endParaRPr lang="en-US" sz="1800" b="1" dirty="0">
            <a:solidFill>
              <a:srgbClr val="000000"/>
            </a:solidFill>
          </a:endParaRPr>
        </a:p>
      </dgm:t>
    </dgm:pt>
    <dgm:pt modelId="{DF71AB97-5837-2041-9CAD-027AB0999C97}" type="parTrans" cxnId="{D0742A76-F32E-6943-BDF3-2197BE4FC603}">
      <dgm:prSet/>
      <dgm:spPr/>
      <dgm:t>
        <a:bodyPr/>
        <a:lstStyle/>
        <a:p>
          <a:endParaRPr lang="en-US" sz="2000" b="1">
            <a:solidFill>
              <a:srgbClr val="000000"/>
            </a:solidFill>
          </a:endParaRPr>
        </a:p>
      </dgm:t>
    </dgm:pt>
    <dgm:pt modelId="{8E2C3FD1-4820-7D41-89F7-60D96AF7C41D}" type="sibTrans" cxnId="{D0742A76-F32E-6943-BDF3-2197BE4FC603}">
      <dgm:prSet custT="1"/>
      <dgm:spPr/>
      <dgm:t>
        <a:bodyPr/>
        <a:lstStyle/>
        <a:p>
          <a:endParaRPr lang="en-US" sz="2000" b="1">
            <a:solidFill>
              <a:srgbClr val="000000"/>
            </a:solidFill>
          </a:endParaRPr>
        </a:p>
      </dgm:t>
    </dgm:pt>
    <dgm:pt modelId="{C7F13960-7A5C-6B41-8C2D-25763E22B24C}">
      <dgm:prSet custT="1"/>
      <dgm:spPr/>
      <dgm:t>
        <a:bodyPr/>
        <a:lstStyle/>
        <a:p>
          <a:pPr rtl="0"/>
          <a:r>
            <a:rPr lang="en-US" sz="1800" b="1" dirty="0" smtClean="0">
              <a:solidFill>
                <a:srgbClr val="000000"/>
              </a:solidFill>
            </a:rPr>
            <a:t>Thereafter 17C should be sent to the Officer compiling final result in Form 20.</a:t>
          </a:r>
          <a:endParaRPr lang="en-US" sz="1800" b="1" dirty="0">
            <a:solidFill>
              <a:srgbClr val="000000"/>
            </a:solidFill>
          </a:endParaRPr>
        </a:p>
      </dgm:t>
    </dgm:pt>
    <dgm:pt modelId="{E9A4EAB5-E0BD-E546-9BBA-9B97DF1C0272}" type="parTrans" cxnId="{A5A58DF7-AC16-C14B-BDBC-93B2E5A49B87}">
      <dgm:prSet/>
      <dgm:spPr/>
      <dgm:t>
        <a:bodyPr/>
        <a:lstStyle/>
        <a:p>
          <a:endParaRPr lang="en-US" sz="2000" b="1">
            <a:solidFill>
              <a:srgbClr val="000000"/>
            </a:solidFill>
          </a:endParaRPr>
        </a:p>
      </dgm:t>
    </dgm:pt>
    <dgm:pt modelId="{2B11437E-4A4B-364D-9ECA-C476CEBC4530}" type="sibTrans" cxnId="{A5A58DF7-AC16-C14B-BDBC-93B2E5A49B87}">
      <dgm:prSet custT="1"/>
      <dgm:spPr/>
      <dgm:t>
        <a:bodyPr/>
        <a:lstStyle/>
        <a:p>
          <a:endParaRPr lang="en-US" sz="2000" b="1">
            <a:solidFill>
              <a:srgbClr val="000000"/>
            </a:solidFill>
          </a:endParaRPr>
        </a:p>
      </dgm:t>
    </dgm:pt>
    <dgm:pt modelId="{38227FDF-251C-E748-BF68-DF3A4580E5CD}">
      <dgm:prSet custT="1"/>
      <dgm:spPr>
        <a:solidFill>
          <a:schemeClr val="tx2">
            <a:lumMod val="40000"/>
            <a:lumOff val="60000"/>
          </a:schemeClr>
        </a:solidFill>
      </dgm:spPr>
      <dgm:t>
        <a:bodyPr/>
        <a:lstStyle/>
        <a:p>
          <a:pPr rtl="0"/>
          <a:r>
            <a:rPr lang="en-US" sz="1600" b="1" dirty="0" smtClean="0">
              <a:solidFill>
                <a:srgbClr val="000000"/>
              </a:solidFill>
            </a:rPr>
            <a:t>On basis of individual Form 17C, RO to get prepared a round wise statement in the prescribed format. RO and Observer to sign it after necessary checks.</a:t>
          </a:r>
          <a:endParaRPr lang="en-US" sz="1600" b="1" dirty="0">
            <a:solidFill>
              <a:srgbClr val="000000"/>
            </a:solidFill>
          </a:endParaRPr>
        </a:p>
      </dgm:t>
    </dgm:pt>
    <dgm:pt modelId="{20CBFEDA-A109-3846-8804-0D862F363BA4}" type="parTrans" cxnId="{FAB19694-A527-6645-9819-85C5504D468F}">
      <dgm:prSet/>
      <dgm:spPr/>
      <dgm:t>
        <a:bodyPr/>
        <a:lstStyle/>
        <a:p>
          <a:endParaRPr lang="en-US"/>
        </a:p>
      </dgm:t>
    </dgm:pt>
    <dgm:pt modelId="{CA2A80D1-6BAA-CD42-BFB4-9016A3DC2F84}" type="sibTrans" cxnId="{FAB19694-A527-6645-9819-85C5504D468F}">
      <dgm:prSet/>
      <dgm:spPr/>
      <dgm:t>
        <a:bodyPr/>
        <a:lstStyle/>
        <a:p>
          <a:endParaRPr lang="en-US"/>
        </a:p>
      </dgm:t>
    </dgm:pt>
    <dgm:pt modelId="{383ED096-9527-BC4A-A94A-E08886984F48}">
      <dgm:prSet custT="1"/>
      <dgm:spPr>
        <a:solidFill>
          <a:schemeClr val="accent1">
            <a:lumMod val="20000"/>
            <a:lumOff val="80000"/>
          </a:schemeClr>
        </a:solidFill>
      </dgm:spPr>
      <dgm:t>
        <a:bodyPr/>
        <a:lstStyle/>
        <a:p>
          <a:pPr rtl="0"/>
          <a:r>
            <a:rPr lang="en-US" sz="1600" b="1" dirty="0" smtClean="0">
              <a:solidFill>
                <a:srgbClr val="000000"/>
              </a:solidFill>
            </a:rPr>
            <a:t>Announce the votes polled against each candidate round-wise after having it written on a black board so everyone can see. A copy of round wise result to be kept in Obs .folder and one copy to each candidate.</a:t>
          </a:r>
          <a:endParaRPr lang="en-US" sz="1600" b="1" dirty="0">
            <a:solidFill>
              <a:srgbClr val="000000"/>
            </a:solidFill>
          </a:endParaRPr>
        </a:p>
      </dgm:t>
    </dgm:pt>
    <dgm:pt modelId="{5D511623-54E1-9444-AE30-538390C16708}" type="parTrans" cxnId="{2E4E3EEC-031F-C145-A0C0-1408C7664259}">
      <dgm:prSet/>
      <dgm:spPr/>
      <dgm:t>
        <a:bodyPr/>
        <a:lstStyle/>
        <a:p>
          <a:endParaRPr lang="en-US"/>
        </a:p>
      </dgm:t>
    </dgm:pt>
    <dgm:pt modelId="{11459EFF-6225-C240-9F7C-C7326221272E}" type="sibTrans" cxnId="{2E4E3EEC-031F-C145-A0C0-1408C7664259}">
      <dgm:prSet/>
      <dgm:spPr/>
      <dgm:t>
        <a:bodyPr/>
        <a:lstStyle/>
        <a:p>
          <a:endParaRPr lang="en-US"/>
        </a:p>
      </dgm:t>
    </dgm:pt>
    <dgm:pt modelId="{D1267862-6994-44F4-861A-B05A73F5AECC}">
      <dgm:prSet/>
      <dgm:spPr>
        <a:solidFill>
          <a:schemeClr val="tx2">
            <a:lumMod val="20000"/>
            <a:lumOff val="80000"/>
          </a:schemeClr>
        </a:solidFill>
      </dgm:spPr>
      <dgm:t>
        <a:bodyPr/>
        <a:lstStyle/>
        <a:p>
          <a:pPr rtl="0"/>
          <a:r>
            <a:rPr lang="en-US" b="1" dirty="0" smtClean="0">
              <a:solidFill>
                <a:srgbClr val="000000"/>
              </a:solidFill>
            </a:rPr>
            <a:t>Observer to do parallel counting of 2 PSs, randomly selected,  with the help of Addl. Counting staff  to get satisfied that votes tally with Form 17C</a:t>
          </a:r>
        </a:p>
      </dgm:t>
    </dgm:pt>
    <dgm:pt modelId="{4FBE52FE-D520-4152-AB65-B3C61F8300B8}" type="parTrans" cxnId="{31C0F215-74F9-4DCA-B6A2-B180D30C9774}">
      <dgm:prSet/>
      <dgm:spPr/>
      <dgm:t>
        <a:bodyPr/>
        <a:lstStyle/>
        <a:p>
          <a:endParaRPr lang="en-IN"/>
        </a:p>
      </dgm:t>
    </dgm:pt>
    <dgm:pt modelId="{A91F4BDA-0465-4D36-A186-5B2397D0BBF2}" type="sibTrans" cxnId="{31C0F215-74F9-4DCA-B6A2-B180D30C9774}">
      <dgm:prSet/>
      <dgm:spPr/>
      <dgm:t>
        <a:bodyPr/>
        <a:lstStyle/>
        <a:p>
          <a:endParaRPr lang="en-IN"/>
        </a:p>
      </dgm:t>
    </dgm:pt>
    <dgm:pt modelId="{6A4AF50B-A035-744A-AF0E-A96D3262C540}" type="pres">
      <dgm:prSet presAssocID="{8EA98CF4-F7B1-F14C-9F46-9534823D1FC9}" presName="Name0" presStyleCnt="0">
        <dgm:presLayoutVars>
          <dgm:dir/>
          <dgm:resizeHandles val="exact"/>
        </dgm:presLayoutVars>
      </dgm:prSet>
      <dgm:spPr/>
      <dgm:t>
        <a:bodyPr/>
        <a:lstStyle/>
        <a:p>
          <a:endParaRPr lang="en-US"/>
        </a:p>
      </dgm:t>
    </dgm:pt>
    <dgm:pt modelId="{2EDA9759-6464-F444-85DC-DA5F2DF50087}" type="pres">
      <dgm:prSet presAssocID="{5445C0D9-B585-FB48-A5D4-5481160114BC}" presName="node" presStyleLbl="node1" presStyleIdx="0" presStyleCnt="9" custScaleX="119698" custScaleY="99028" custLinFactNeighborY="1007">
        <dgm:presLayoutVars>
          <dgm:bulletEnabled val="1"/>
        </dgm:presLayoutVars>
      </dgm:prSet>
      <dgm:spPr/>
      <dgm:t>
        <a:bodyPr/>
        <a:lstStyle/>
        <a:p>
          <a:endParaRPr lang="en-US"/>
        </a:p>
      </dgm:t>
    </dgm:pt>
    <dgm:pt modelId="{8ACA9433-440F-C749-99FF-4D1BDB015654}" type="pres">
      <dgm:prSet presAssocID="{BAC27738-9599-9048-BEC4-14B3017643C3}" presName="sibTrans" presStyleLbl="sibTrans1D1" presStyleIdx="0" presStyleCnt="8"/>
      <dgm:spPr/>
      <dgm:t>
        <a:bodyPr/>
        <a:lstStyle/>
        <a:p>
          <a:endParaRPr lang="en-US"/>
        </a:p>
      </dgm:t>
    </dgm:pt>
    <dgm:pt modelId="{BB48524D-EDD9-2F4F-9359-33DCAF4ED442}" type="pres">
      <dgm:prSet presAssocID="{BAC27738-9599-9048-BEC4-14B3017643C3}" presName="connectorText" presStyleLbl="sibTrans1D1" presStyleIdx="0" presStyleCnt="8"/>
      <dgm:spPr/>
      <dgm:t>
        <a:bodyPr/>
        <a:lstStyle/>
        <a:p>
          <a:endParaRPr lang="en-US"/>
        </a:p>
      </dgm:t>
    </dgm:pt>
    <dgm:pt modelId="{3C0F9560-1DD6-C84C-9510-9FD87C6451C3}" type="pres">
      <dgm:prSet presAssocID="{82D29575-D1D1-CB46-91C2-19C10DCD7386}" presName="node" presStyleLbl="node1" presStyleIdx="1" presStyleCnt="9">
        <dgm:presLayoutVars>
          <dgm:bulletEnabled val="1"/>
        </dgm:presLayoutVars>
      </dgm:prSet>
      <dgm:spPr/>
      <dgm:t>
        <a:bodyPr/>
        <a:lstStyle/>
        <a:p>
          <a:endParaRPr lang="en-US"/>
        </a:p>
      </dgm:t>
    </dgm:pt>
    <dgm:pt modelId="{30E67479-860F-4044-B3FC-07AB04BAB8F5}" type="pres">
      <dgm:prSet presAssocID="{9D004589-1600-F741-BC57-411D84B2E9A0}" presName="sibTrans" presStyleLbl="sibTrans1D1" presStyleIdx="1" presStyleCnt="8"/>
      <dgm:spPr/>
      <dgm:t>
        <a:bodyPr/>
        <a:lstStyle/>
        <a:p>
          <a:endParaRPr lang="en-US"/>
        </a:p>
      </dgm:t>
    </dgm:pt>
    <dgm:pt modelId="{4B26CF30-2C98-0848-BB85-93327F9DD24B}" type="pres">
      <dgm:prSet presAssocID="{9D004589-1600-F741-BC57-411D84B2E9A0}" presName="connectorText" presStyleLbl="sibTrans1D1" presStyleIdx="1" presStyleCnt="8"/>
      <dgm:spPr/>
      <dgm:t>
        <a:bodyPr/>
        <a:lstStyle/>
        <a:p>
          <a:endParaRPr lang="en-US"/>
        </a:p>
      </dgm:t>
    </dgm:pt>
    <dgm:pt modelId="{9686A0C9-1DA8-4247-9FF7-0924998716BE}" type="pres">
      <dgm:prSet presAssocID="{7CE8C3EF-5D2B-094F-84E3-335656990DBB}" presName="node" presStyleLbl="node1" presStyleIdx="2" presStyleCnt="9" custScaleX="115107">
        <dgm:presLayoutVars>
          <dgm:bulletEnabled val="1"/>
        </dgm:presLayoutVars>
      </dgm:prSet>
      <dgm:spPr/>
      <dgm:t>
        <a:bodyPr/>
        <a:lstStyle/>
        <a:p>
          <a:endParaRPr lang="en-US"/>
        </a:p>
      </dgm:t>
    </dgm:pt>
    <dgm:pt modelId="{CE5F8B5E-D564-6A43-A576-B4ECE3807534}" type="pres">
      <dgm:prSet presAssocID="{8268953E-E281-AA44-B34A-C3680D8D4B12}" presName="sibTrans" presStyleLbl="sibTrans1D1" presStyleIdx="2" presStyleCnt="8"/>
      <dgm:spPr/>
      <dgm:t>
        <a:bodyPr/>
        <a:lstStyle/>
        <a:p>
          <a:endParaRPr lang="en-US"/>
        </a:p>
      </dgm:t>
    </dgm:pt>
    <dgm:pt modelId="{CE58149D-A46E-B14A-BEA3-919935E2F8EC}" type="pres">
      <dgm:prSet presAssocID="{8268953E-E281-AA44-B34A-C3680D8D4B12}" presName="connectorText" presStyleLbl="sibTrans1D1" presStyleIdx="2" presStyleCnt="8"/>
      <dgm:spPr/>
      <dgm:t>
        <a:bodyPr/>
        <a:lstStyle/>
        <a:p>
          <a:endParaRPr lang="en-US"/>
        </a:p>
      </dgm:t>
    </dgm:pt>
    <dgm:pt modelId="{F807B9BB-FB64-D84C-8888-A8604AF32DEC}" type="pres">
      <dgm:prSet presAssocID="{BD20BC95-5F4F-C445-8685-1B212F2810EB}" presName="node" presStyleLbl="node1" presStyleIdx="3" presStyleCnt="9">
        <dgm:presLayoutVars>
          <dgm:bulletEnabled val="1"/>
        </dgm:presLayoutVars>
      </dgm:prSet>
      <dgm:spPr/>
      <dgm:t>
        <a:bodyPr/>
        <a:lstStyle/>
        <a:p>
          <a:endParaRPr lang="en-US"/>
        </a:p>
      </dgm:t>
    </dgm:pt>
    <dgm:pt modelId="{688FC4E6-E761-E148-8E5E-E760695FFBDB}" type="pres">
      <dgm:prSet presAssocID="{37A8F643-9F77-D041-A905-4A49AC463C91}" presName="sibTrans" presStyleLbl="sibTrans1D1" presStyleIdx="3" presStyleCnt="8"/>
      <dgm:spPr/>
      <dgm:t>
        <a:bodyPr/>
        <a:lstStyle/>
        <a:p>
          <a:endParaRPr lang="en-US"/>
        </a:p>
      </dgm:t>
    </dgm:pt>
    <dgm:pt modelId="{B393CA8D-1060-8843-8292-6F825C136636}" type="pres">
      <dgm:prSet presAssocID="{37A8F643-9F77-D041-A905-4A49AC463C91}" presName="connectorText" presStyleLbl="sibTrans1D1" presStyleIdx="3" presStyleCnt="8"/>
      <dgm:spPr/>
      <dgm:t>
        <a:bodyPr/>
        <a:lstStyle/>
        <a:p>
          <a:endParaRPr lang="en-US"/>
        </a:p>
      </dgm:t>
    </dgm:pt>
    <dgm:pt modelId="{887B8F2F-A8B2-E246-A0BE-C28A8A90FE2B}" type="pres">
      <dgm:prSet presAssocID="{3A7A2DC9-F045-4A41-B6F1-4D69EE39F115}" presName="node" presStyleLbl="node1" presStyleIdx="4" presStyleCnt="9">
        <dgm:presLayoutVars>
          <dgm:bulletEnabled val="1"/>
        </dgm:presLayoutVars>
      </dgm:prSet>
      <dgm:spPr/>
      <dgm:t>
        <a:bodyPr/>
        <a:lstStyle/>
        <a:p>
          <a:endParaRPr lang="en-US"/>
        </a:p>
      </dgm:t>
    </dgm:pt>
    <dgm:pt modelId="{9755F766-89F6-7E4F-B5F2-8FE5E453B58B}" type="pres">
      <dgm:prSet presAssocID="{8E2C3FD1-4820-7D41-89F7-60D96AF7C41D}" presName="sibTrans" presStyleLbl="sibTrans1D1" presStyleIdx="4" presStyleCnt="8"/>
      <dgm:spPr/>
      <dgm:t>
        <a:bodyPr/>
        <a:lstStyle/>
        <a:p>
          <a:endParaRPr lang="en-US"/>
        </a:p>
      </dgm:t>
    </dgm:pt>
    <dgm:pt modelId="{DCA7DCB8-7267-9A4C-A15E-5D8442503E0A}" type="pres">
      <dgm:prSet presAssocID="{8E2C3FD1-4820-7D41-89F7-60D96AF7C41D}" presName="connectorText" presStyleLbl="sibTrans1D1" presStyleIdx="4" presStyleCnt="8"/>
      <dgm:spPr/>
      <dgm:t>
        <a:bodyPr/>
        <a:lstStyle/>
        <a:p>
          <a:endParaRPr lang="en-US"/>
        </a:p>
      </dgm:t>
    </dgm:pt>
    <dgm:pt modelId="{0F8772A9-BCBD-6F41-92CB-3567A04F4637}" type="pres">
      <dgm:prSet presAssocID="{C7F13960-7A5C-6B41-8C2D-25763E22B24C}" presName="node" presStyleLbl="node1" presStyleIdx="5" presStyleCnt="9">
        <dgm:presLayoutVars>
          <dgm:bulletEnabled val="1"/>
        </dgm:presLayoutVars>
      </dgm:prSet>
      <dgm:spPr/>
      <dgm:t>
        <a:bodyPr/>
        <a:lstStyle/>
        <a:p>
          <a:endParaRPr lang="en-US"/>
        </a:p>
      </dgm:t>
    </dgm:pt>
    <dgm:pt modelId="{B0F4ED8B-C686-954B-B223-56E53496F2EE}" type="pres">
      <dgm:prSet presAssocID="{2B11437E-4A4B-364D-9ECA-C476CEBC4530}" presName="sibTrans" presStyleLbl="sibTrans1D1" presStyleIdx="5" presStyleCnt="8"/>
      <dgm:spPr/>
      <dgm:t>
        <a:bodyPr/>
        <a:lstStyle/>
        <a:p>
          <a:endParaRPr lang="en-US"/>
        </a:p>
      </dgm:t>
    </dgm:pt>
    <dgm:pt modelId="{4604FF7C-7E27-C140-B2AE-461B4E7B50DF}" type="pres">
      <dgm:prSet presAssocID="{2B11437E-4A4B-364D-9ECA-C476CEBC4530}" presName="connectorText" presStyleLbl="sibTrans1D1" presStyleIdx="5" presStyleCnt="8"/>
      <dgm:spPr/>
      <dgm:t>
        <a:bodyPr/>
        <a:lstStyle/>
        <a:p>
          <a:endParaRPr lang="en-US"/>
        </a:p>
      </dgm:t>
    </dgm:pt>
    <dgm:pt modelId="{F2F72083-8BC4-4B49-A3D0-4127F6C7EAB6}" type="pres">
      <dgm:prSet presAssocID="{D1267862-6994-44F4-861A-B05A73F5AECC}" presName="node" presStyleLbl="node1" presStyleIdx="6" presStyleCnt="9" custScaleX="117607" custScaleY="131305">
        <dgm:presLayoutVars>
          <dgm:bulletEnabled val="1"/>
        </dgm:presLayoutVars>
      </dgm:prSet>
      <dgm:spPr/>
      <dgm:t>
        <a:bodyPr/>
        <a:lstStyle/>
        <a:p>
          <a:endParaRPr lang="en-IN"/>
        </a:p>
      </dgm:t>
    </dgm:pt>
    <dgm:pt modelId="{25B7153C-741F-4BAD-8CEA-22F49C1BF857}" type="pres">
      <dgm:prSet presAssocID="{A91F4BDA-0465-4D36-A186-5B2397D0BBF2}" presName="sibTrans" presStyleLbl="sibTrans1D1" presStyleIdx="6" presStyleCnt="8"/>
      <dgm:spPr/>
      <dgm:t>
        <a:bodyPr/>
        <a:lstStyle/>
        <a:p>
          <a:endParaRPr lang="en-IN"/>
        </a:p>
      </dgm:t>
    </dgm:pt>
    <dgm:pt modelId="{1B39E6BE-338F-4384-B768-3C481514FB9E}" type="pres">
      <dgm:prSet presAssocID="{A91F4BDA-0465-4D36-A186-5B2397D0BBF2}" presName="connectorText" presStyleLbl="sibTrans1D1" presStyleIdx="6" presStyleCnt="8"/>
      <dgm:spPr/>
      <dgm:t>
        <a:bodyPr/>
        <a:lstStyle/>
        <a:p>
          <a:endParaRPr lang="en-IN"/>
        </a:p>
      </dgm:t>
    </dgm:pt>
    <dgm:pt modelId="{70C34F5B-792F-5946-9118-1B98E37D890E}" type="pres">
      <dgm:prSet presAssocID="{38227FDF-251C-E748-BF68-DF3A4580E5CD}" presName="node" presStyleLbl="node1" presStyleIdx="7" presStyleCnt="9" custScaleY="155033">
        <dgm:presLayoutVars>
          <dgm:bulletEnabled val="1"/>
        </dgm:presLayoutVars>
      </dgm:prSet>
      <dgm:spPr/>
      <dgm:t>
        <a:bodyPr/>
        <a:lstStyle/>
        <a:p>
          <a:endParaRPr lang="en-US"/>
        </a:p>
      </dgm:t>
    </dgm:pt>
    <dgm:pt modelId="{4834F074-20FD-4044-9F2E-C05BFF4DC80B}" type="pres">
      <dgm:prSet presAssocID="{CA2A80D1-6BAA-CD42-BFB4-9016A3DC2F84}" presName="sibTrans" presStyleLbl="sibTrans1D1" presStyleIdx="7" presStyleCnt="8"/>
      <dgm:spPr/>
      <dgm:t>
        <a:bodyPr/>
        <a:lstStyle/>
        <a:p>
          <a:endParaRPr lang="en-US"/>
        </a:p>
      </dgm:t>
    </dgm:pt>
    <dgm:pt modelId="{DFDE5A85-8DBB-8B46-B6FF-A610FFD8037A}" type="pres">
      <dgm:prSet presAssocID="{CA2A80D1-6BAA-CD42-BFB4-9016A3DC2F84}" presName="connectorText" presStyleLbl="sibTrans1D1" presStyleIdx="7" presStyleCnt="8"/>
      <dgm:spPr/>
      <dgm:t>
        <a:bodyPr/>
        <a:lstStyle/>
        <a:p>
          <a:endParaRPr lang="en-US"/>
        </a:p>
      </dgm:t>
    </dgm:pt>
    <dgm:pt modelId="{00629266-95E8-2D4E-989D-BB9038B83B4F}" type="pres">
      <dgm:prSet presAssocID="{383ED096-9527-BC4A-A94A-E08886984F48}" presName="node" presStyleLbl="node1" presStyleIdx="8" presStyleCnt="9" custScaleX="147250" custScaleY="138413">
        <dgm:presLayoutVars>
          <dgm:bulletEnabled val="1"/>
        </dgm:presLayoutVars>
      </dgm:prSet>
      <dgm:spPr/>
      <dgm:t>
        <a:bodyPr/>
        <a:lstStyle/>
        <a:p>
          <a:endParaRPr lang="en-US"/>
        </a:p>
      </dgm:t>
    </dgm:pt>
  </dgm:ptLst>
  <dgm:cxnLst>
    <dgm:cxn modelId="{31C0F215-74F9-4DCA-B6A2-B180D30C9774}" srcId="{8EA98CF4-F7B1-F14C-9F46-9534823D1FC9}" destId="{D1267862-6994-44F4-861A-B05A73F5AECC}" srcOrd="6" destOrd="0" parTransId="{4FBE52FE-D520-4152-AB65-B3C61F8300B8}" sibTransId="{A91F4BDA-0465-4D36-A186-5B2397D0BBF2}"/>
    <dgm:cxn modelId="{5823C988-B4B8-40A0-A32E-7417CB1EDCFE}" type="presOf" srcId="{2B11437E-4A4B-364D-9ECA-C476CEBC4530}" destId="{4604FF7C-7E27-C140-B2AE-461B4E7B50DF}" srcOrd="1" destOrd="0" presId="urn:microsoft.com/office/officeart/2005/8/layout/bProcess3"/>
    <dgm:cxn modelId="{8E54FE75-39E2-4D13-ACD4-EF37D322E854}" type="presOf" srcId="{CA2A80D1-6BAA-CD42-BFB4-9016A3DC2F84}" destId="{4834F074-20FD-4044-9F2E-C05BFF4DC80B}" srcOrd="0" destOrd="0" presId="urn:microsoft.com/office/officeart/2005/8/layout/bProcess3"/>
    <dgm:cxn modelId="{95DCAF92-166A-4DF0-989A-75E2D092CE69}" type="presOf" srcId="{8268953E-E281-AA44-B34A-C3680D8D4B12}" destId="{CE58149D-A46E-B14A-BEA3-919935E2F8EC}" srcOrd="1" destOrd="0" presId="urn:microsoft.com/office/officeart/2005/8/layout/bProcess3"/>
    <dgm:cxn modelId="{3A0E3239-D6A3-4811-A68E-5F58668A8221}" type="presOf" srcId="{8EA98CF4-F7B1-F14C-9F46-9534823D1FC9}" destId="{6A4AF50B-A035-744A-AF0E-A96D3262C540}" srcOrd="0" destOrd="0" presId="urn:microsoft.com/office/officeart/2005/8/layout/bProcess3"/>
    <dgm:cxn modelId="{2B2CA3F2-8B51-7E4A-8870-A4688B44B730}" srcId="{8EA98CF4-F7B1-F14C-9F46-9534823D1FC9}" destId="{BD20BC95-5F4F-C445-8685-1B212F2810EB}" srcOrd="3" destOrd="0" parTransId="{AEB553EC-BD82-F146-8A9E-FC3DCF1DF08D}" sibTransId="{37A8F643-9F77-D041-A905-4A49AC463C91}"/>
    <dgm:cxn modelId="{47FDA18F-3D78-4B27-B9C2-15F4F8D6EEDB}" type="presOf" srcId="{BD20BC95-5F4F-C445-8685-1B212F2810EB}" destId="{F807B9BB-FB64-D84C-8888-A8604AF32DEC}" srcOrd="0" destOrd="0" presId="urn:microsoft.com/office/officeart/2005/8/layout/bProcess3"/>
    <dgm:cxn modelId="{B3FA38FB-2548-457E-8929-F9CFECE74F95}" type="presOf" srcId="{38227FDF-251C-E748-BF68-DF3A4580E5CD}" destId="{70C34F5B-792F-5946-9118-1B98E37D890E}" srcOrd="0" destOrd="0" presId="urn:microsoft.com/office/officeart/2005/8/layout/bProcess3"/>
    <dgm:cxn modelId="{362311EF-037F-4CF2-B8E0-B2E9B27D7E34}" type="presOf" srcId="{A91F4BDA-0465-4D36-A186-5B2397D0BBF2}" destId="{1B39E6BE-338F-4384-B768-3C481514FB9E}" srcOrd="1" destOrd="0" presId="urn:microsoft.com/office/officeart/2005/8/layout/bProcess3"/>
    <dgm:cxn modelId="{AB281366-1D94-4118-8359-086944009CC7}" type="presOf" srcId="{CA2A80D1-6BAA-CD42-BFB4-9016A3DC2F84}" destId="{DFDE5A85-8DBB-8B46-B6FF-A610FFD8037A}" srcOrd="1" destOrd="0" presId="urn:microsoft.com/office/officeart/2005/8/layout/bProcess3"/>
    <dgm:cxn modelId="{0334AA7F-CC63-4AAC-B51A-E0F58CBAEDE2}" type="presOf" srcId="{8268953E-E281-AA44-B34A-C3680D8D4B12}" destId="{CE5F8B5E-D564-6A43-A576-B4ECE3807534}" srcOrd="0" destOrd="0" presId="urn:microsoft.com/office/officeart/2005/8/layout/bProcess3"/>
    <dgm:cxn modelId="{45599785-B99E-EB4A-995A-6C606119A137}" srcId="{8EA98CF4-F7B1-F14C-9F46-9534823D1FC9}" destId="{7CE8C3EF-5D2B-094F-84E3-335656990DBB}" srcOrd="2" destOrd="0" parTransId="{5412F408-41EF-C746-86E7-244FD93EA599}" sibTransId="{8268953E-E281-AA44-B34A-C3680D8D4B12}"/>
    <dgm:cxn modelId="{CF9BF949-0E46-4A65-866C-63493D771525}" type="presOf" srcId="{9D004589-1600-F741-BC57-411D84B2E9A0}" destId="{4B26CF30-2C98-0848-BB85-93327F9DD24B}" srcOrd="1" destOrd="0" presId="urn:microsoft.com/office/officeart/2005/8/layout/bProcess3"/>
    <dgm:cxn modelId="{7F62EE23-692D-4006-A05B-78B254962F5D}" type="presOf" srcId="{7CE8C3EF-5D2B-094F-84E3-335656990DBB}" destId="{9686A0C9-1DA8-4247-9FF7-0924998716BE}" srcOrd="0" destOrd="0" presId="urn:microsoft.com/office/officeart/2005/8/layout/bProcess3"/>
    <dgm:cxn modelId="{C20BCD20-3075-417E-807F-E0E5B943AD08}" type="presOf" srcId="{8E2C3FD1-4820-7D41-89F7-60D96AF7C41D}" destId="{9755F766-89F6-7E4F-B5F2-8FE5E453B58B}" srcOrd="0" destOrd="0" presId="urn:microsoft.com/office/officeart/2005/8/layout/bProcess3"/>
    <dgm:cxn modelId="{F58F4DC3-A0B2-BB48-93E2-EC556CB186E2}" srcId="{8EA98CF4-F7B1-F14C-9F46-9534823D1FC9}" destId="{82D29575-D1D1-CB46-91C2-19C10DCD7386}" srcOrd="1" destOrd="0" parTransId="{5AD1BB5D-A5AD-2A4A-ABAD-DC132F5A7D4F}" sibTransId="{9D004589-1600-F741-BC57-411D84B2E9A0}"/>
    <dgm:cxn modelId="{C69A3249-778C-4B7A-B1F9-36D22B6BA9EE}" type="presOf" srcId="{8E2C3FD1-4820-7D41-89F7-60D96AF7C41D}" destId="{DCA7DCB8-7267-9A4C-A15E-5D8442503E0A}" srcOrd="1" destOrd="0" presId="urn:microsoft.com/office/officeart/2005/8/layout/bProcess3"/>
    <dgm:cxn modelId="{55013B62-C918-4105-A49A-C1AB8419CA06}" type="presOf" srcId="{5445C0D9-B585-FB48-A5D4-5481160114BC}" destId="{2EDA9759-6464-F444-85DC-DA5F2DF50087}" srcOrd="0" destOrd="0" presId="urn:microsoft.com/office/officeart/2005/8/layout/bProcess3"/>
    <dgm:cxn modelId="{FAB19694-A527-6645-9819-85C5504D468F}" srcId="{8EA98CF4-F7B1-F14C-9F46-9534823D1FC9}" destId="{38227FDF-251C-E748-BF68-DF3A4580E5CD}" srcOrd="7" destOrd="0" parTransId="{20CBFEDA-A109-3846-8804-0D862F363BA4}" sibTransId="{CA2A80D1-6BAA-CD42-BFB4-9016A3DC2F84}"/>
    <dgm:cxn modelId="{A5A58DF7-AC16-C14B-BDBC-93B2E5A49B87}" srcId="{8EA98CF4-F7B1-F14C-9F46-9534823D1FC9}" destId="{C7F13960-7A5C-6B41-8C2D-25763E22B24C}" srcOrd="5" destOrd="0" parTransId="{E9A4EAB5-E0BD-E546-9BBA-9B97DF1C0272}" sibTransId="{2B11437E-4A4B-364D-9ECA-C476CEBC4530}"/>
    <dgm:cxn modelId="{51C4A983-70CF-48C2-9CD1-D8A33C40BA6A}" type="presOf" srcId="{A91F4BDA-0465-4D36-A186-5B2397D0BBF2}" destId="{25B7153C-741F-4BAD-8CEA-22F49C1BF857}" srcOrd="0" destOrd="0" presId="urn:microsoft.com/office/officeart/2005/8/layout/bProcess3"/>
    <dgm:cxn modelId="{356F6FB2-CEAC-4E6F-85E4-A904CA5C15CD}" type="presOf" srcId="{BAC27738-9599-9048-BEC4-14B3017643C3}" destId="{8ACA9433-440F-C749-99FF-4D1BDB015654}" srcOrd="0" destOrd="0" presId="urn:microsoft.com/office/officeart/2005/8/layout/bProcess3"/>
    <dgm:cxn modelId="{2E4E3EEC-031F-C145-A0C0-1408C7664259}" srcId="{8EA98CF4-F7B1-F14C-9F46-9534823D1FC9}" destId="{383ED096-9527-BC4A-A94A-E08886984F48}" srcOrd="8" destOrd="0" parTransId="{5D511623-54E1-9444-AE30-538390C16708}" sibTransId="{11459EFF-6225-C240-9F7C-C7326221272E}"/>
    <dgm:cxn modelId="{F126F46B-C7A7-4B01-AF59-3190D79C8944}" type="presOf" srcId="{82D29575-D1D1-CB46-91C2-19C10DCD7386}" destId="{3C0F9560-1DD6-C84C-9510-9FD87C6451C3}" srcOrd="0" destOrd="0" presId="urn:microsoft.com/office/officeart/2005/8/layout/bProcess3"/>
    <dgm:cxn modelId="{B1AA13F8-92AC-BF47-8D42-9B08483C7158}" srcId="{8EA98CF4-F7B1-F14C-9F46-9534823D1FC9}" destId="{5445C0D9-B585-FB48-A5D4-5481160114BC}" srcOrd="0" destOrd="0" parTransId="{25F058BB-8EC8-814C-BDEB-69284B2504CF}" sibTransId="{BAC27738-9599-9048-BEC4-14B3017643C3}"/>
    <dgm:cxn modelId="{78BA7121-F54E-4DDA-85DE-0CEBC4DB477B}" type="presOf" srcId="{3A7A2DC9-F045-4A41-B6F1-4D69EE39F115}" destId="{887B8F2F-A8B2-E246-A0BE-C28A8A90FE2B}" srcOrd="0" destOrd="0" presId="urn:microsoft.com/office/officeart/2005/8/layout/bProcess3"/>
    <dgm:cxn modelId="{F6A78DAA-FA69-4E0F-9522-AB6F551C19E6}" type="presOf" srcId="{37A8F643-9F77-D041-A905-4A49AC463C91}" destId="{688FC4E6-E761-E148-8E5E-E760695FFBDB}" srcOrd="0" destOrd="0" presId="urn:microsoft.com/office/officeart/2005/8/layout/bProcess3"/>
    <dgm:cxn modelId="{82096122-CCAD-4D1E-AADF-FDF19CB9AC21}" type="presOf" srcId="{2B11437E-4A4B-364D-9ECA-C476CEBC4530}" destId="{B0F4ED8B-C686-954B-B223-56E53496F2EE}" srcOrd="0" destOrd="0" presId="urn:microsoft.com/office/officeart/2005/8/layout/bProcess3"/>
    <dgm:cxn modelId="{F413FCD9-AC2F-430E-8A29-FC91F31C63E8}" type="presOf" srcId="{BAC27738-9599-9048-BEC4-14B3017643C3}" destId="{BB48524D-EDD9-2F4F-9359-33DCAF4ED442}" srcOrd="1" destOrd="0" presId="urn:microsoft.com/office/officeart/2005/8/layout/bProcess3"/>
    <dgm:cxn modelId="{997F45BD-7B29-4E15-88D7-A4BDF4829E53}" type="presOf" srcId="{9D004589-1600-F741-BC57-411D84B2E9A0}" destId="{30E67479-860F-4044-B3FC-07AB04BAB8F5}" srcOrd="0" destOrd="0" presId="urn:microsoft.com/office/officeart/2005/8/layout/bProcess3"/>
    <dgm:cxn modelId="{522A40EA-9BBB-42DD-AA94-0FC853D9213E}" type="presOf" srcId="{37A8F643-9F77-D041-A905-4A49AC463C91}" destId="{B393CA8D-1060-8843-8292-6F825C136636}" srcOrd="1" destOrd="0" presId="urn:microsoft.com/office/officeart/2005/8/layout/bProcess3"/>
    <dgm:cxn modelId="{03BD6A55-6244-4A5B-A2CB-995012A1EA28}" type="presOf" srcId="{D1267862-6994-44F4-861A-B05A73F5AECC}" destId="{F2F72083-8BC4-4B49-A3D0-4127F6C7EAB6}" srcOrd="0" destOrd="0" presId="urn:microsoft.com/office/officeart/2005/8/layout/bProcess3"/>
    <dgm:cxn modelId="{F2709200-4C98-4742-A538-FC98426C3218}" type="presOf" srcId="{C7F13960-7A5C-6B41-8C2D-25763E22B24C}" destId="{0F8772A9-BCBD-6F41-92CB-3567A04F4637}" srcOrd="0" destOrd="0" presId="urn:microsoft.com/office/officeart/2005/8/layout/bProcess3"/>
    <dgm:cxn modelId="{D0742A76-F32E-6943-BDF3-2197BE4FC603}" srcId="{8EA98CF4-F7B1-F14C-9F46-9534823D1FC9}" destId="{3A7A2DC9-F045-4A41-B6F1-4D69EE39F115}" srcOrd="4" destOrd="0" parTransId="{DF71AB97-5837-2041-9CAD-027AB0999C97}" sibTransId="{8E2C3FD1-4820-7D41-89F7-60D96AF7C41D}"/>
    <dgm:cxn modelId="{6632C6B8-E307-468C-A9F0-852D4D5D2BBB}" type="presOf" srcId="{383ED096-9527-BC4A-A94A-E08886984F48}" destId="{00629266-95E8-2D4E-989D-BB9038B83B4F}" srcOrd="0" destOrd="0" presId="urn:microsoft.com/office/officeart/2005/8/layout/bProcess3"/>
    <dgm:cxn modelId="{57C00296-D90A-41B6-87BA-46917F0B9F2E}" type="presParOf" srcId="{6A4AF50B-A035-744A-AF0E-A96D3262C540}" destId="{2EDA9759-6464-F444-85DC-DA5F2DF50087}" srcOrd="0" destOrd="0" presId="urn:microsoft.com/office/officeart/2005/8/layout/bProcess3"/>
    <dgm:cxn modelId="{C2AC8EAE-4542-4F63-9C34-E047372B7A59}" type="presParOf" srcId="{6A4AF50B-A035-744A-AF0E-A96D3262C540}" destId="{8ACA9433-440F-C749-99FF-4D1BDB015654}" srcOrd="1" destOrd="0" presId="urn:microsoft.com/office/officeart/2005/8/layout/bProcess3"/>
    <dgm:cxn modelId="{A67DD726-644A-4B11-9AF3-0C936FE5F4CA}" type="presParOf" srcId="{8ACA9433-440F-C749-99FF-4D1BDB015654}" destId="{BB48524D-EDD9-2F4F-9359-33DCAF4ED442}" srcOrd="0" destOrd="0" presId="urn:microsoft.com/office/officeart/2005/8/layout/bProcess3"/>
    <dgm:cxn modelId="{FDF90035-8D63-47C0-86D0-2249EDB3AC2A}" type="presParOf" srcId="{6A4AF50B-A035-744A-AF0E-A96D3262C540}" destId="{3C0F9560-1DD6-C84C-9510-9FD87C6451C3}" srcOrd="2" destOrd="0" presId="urn:microsoft.com/office/officeart/2005/8/layout/bProcess3"/>
    <dgm:cxn modelId="{16E8E96B-3A66-42BF-9E8B-CDAF38A1C00D}" type="presParOf" srcId="{6A4AF50B-A035-744A-AF0E-A96D3262C540}" destId="{30E67479-860F-4044-B3FC-07AB04BAB8F5}" srcOrd="3" destOrd="0" presId="urn:microsoft.com/office/officeart/2005/8/layout/bProcess3"/>
    <dgm:cxn modelId="{7F57318C-709D-48B3-894F-3D5876B90456}" type="presParOf" srcId="{30E67479-860F-4044-B3FC-07AB04BAB8F5}" destId="{4B26CF30-2C98-0848-BB85-93327F9DD24B}" srcOrd="0" destOrd="0" presId="urn:microsoft.com/office/officeart/2005/8/layout/bProcess3"/>
    <dgm:cxn modelId="{2286C5E5-6213-4524-B005-BAECB800CD55}" type="presParOf" srcId="{6A4AF50B-A035-744A-AF0E-A96D3262C540}" destId="{9686A0C9-1DA8-4247-9FF7-0924998716BE}" srcOrd="4" destOrd="0" presId="urn:microsoft.com/office/officeart/2005/8/layout/bProcess3"/>
    <dgm:cxn modelId="{921C1D02-E869-4338-AD44-BE7CFA1BAD53}" type="presParOf" srcId="{6A4AF50B-A035-744A-AF0E-A96D3262C540}" destId="{CE5F8B5E-D564-6A43-A576-B4ECE3807534}" srcOrd="5" destOrd="0" presId="urn:microsoft.com/office/officeart/2005/8/layout/bProcess3"/>
    <dgm:cxn modelId="{318718A9-28EB-48FF-8E82-249064E88BC1}" type="presParOf" srcId="{CE5F8B5E-D564-6A43-A576-B4ECE3807534}" destId="{CE58149D-A46E-B14A-BEA3-919935E2F8EC}" srcOrd="0" destOrd="0" presId="urn:microsoft.com/office/officeart/2005/8/layout/bProcess3"/>
    <dgm:cxn modelId="{64D6F8D9-1A53-492F-A8ED-83BD2259C161}" type="presParOf" srcId="{6A4AF50B-A035-744A-AF0E-A96D3262C540}" destId="{F807B9BB-FB64-D84C-8888-A8604AF32DEC}" srcOrd="6" destOrd="0" presId="urn:microsoft.com/office/officeart/2005/8/layout/bProcess3"/>
    <dgm:cxn modelId="{D0A53901-0722-4F78-A923-9858ADCCE1D9}" type="presParOf" srcId="{6A4AF50B-A035-744A-AF0E-A96D3262C540}" destId="{688FC4E6-E761-E148-8E5E-E760695FFBDB}" srcOrd="7" destOrd="0" presId="urn:microsoft.com/office/officeart/2005/8/layout/bProcess3"/>
    <dgm:cxn modelId="{64097BBD-1A08-43BA-B178-0C7EBA2BE072}" type="presParOf" srcId="{688FC4E6-E761-E148-8E5E-E760695FFBDB}" destId="{B393CA8D-1060-8843-8292-6F825C136636}" srcOrd="0" destOrd="0" presId="urn:microsoft.com/office/officeart/2005/8/layout/bProcess3"/>
    <dgm:cxn modelId="{57D6EC58-4A14-4AA5-9F38-E038030F1215}" type="presParOf" srcId="{6A4AF50B-A035-744A-AF0E-A96D3262C540}" destId="{887B8F2F-A8B2-E246-A0BE-C28A8A90FE2B}" srcOrd="8" destOrd="0" presId="urn:microsoft.com/office/officeart/2005/8/layout/bProcess3"/>
    <dgm:cxn modelId="{6BA9E79F-0F96-4D1F-B3FC-A0EDAACDA21D}" type="presParOf" srcId="{6A4AF50B-A035-744A-AF0E-A96D3262C540}" destId="{9755F766-89F6-7E4F-B5F2-8FE5E453B58B}" srcOrd="9" destOrd="0" presId="urn:microsoft.com/office/officeart/2005/8/layout/bProcess3"/>
    <dgm:cxn modelId="{A3BF906C-0D46-40A2-85EA-75FA1EA0CDBA}" type="presParOf" srcId="{9755F766-89F6-7E4F-B5F2-8FE5E453B58B}" destId="{DCA7DCB8-7267-9A4C-A15E-5D8442503E0A}" srcOrd="0" destOrd="0" presId="urn:microsoft.com/office/officeart/2005/8/layout/bProcess3"/>
    <dgm:cxn modelId="{E13D98CA-9DD1-4FAE-850B-0F1C8AA163E8}" type="presParOf" srcId="{6A4AF50B-A035-744A-AF0E-A96D3262C540}" destId="{0F8772A9-BCBD-6F41-92CB-3567A04F4637}" srcOrd="10" destOrd="0" presId="urn:microsoft.com/office/officeart/2005/8/layout/bProcess3"/>
    <dgm:cxn modelId="{AA4E11BF-4C8C-472F-917C-DC6258D4BBA0}" type="presParOf" srcId="{6A4AF50B-A035-744A-AF0E-A96D3262C540}" destId="{B0F4ED8B-C686-954B-B223-56E53496F2EE}" srcOrd="11" destOrd="0" presId="urn:microsoft.com/office/officeart/2005/8/layout/bProcess3"/>
    <dgm:cxn modelId="{E4D72653-FA7B-43C5-AAFE-D24D602C957F}" type="presParOf" srcId="{B0F4ED8B-C686-954B-B223-56E53496F2EE}" destId="{4604FF7C-7E27-C140-B2AE-461B4E7B50DF}" srcOrd="0" destOrd="0" presId="urn:microsoft.com/office/officeart/2005/8/layout/bProcess3"/>
    <dgm:cxn modelId="{FB2A0A95-4AD3-4A2A-B215-30E84DF75F21}" type="presParOf" srcId="{6A4AF50B-A035-744A-AF0E-A96D3262C540}" destId="{F2F72083-8BC4-4B49-A3D0-4127F6C7EAB6}" srcOrd="12" destOrd="0" presId="urn:microsoft.com/office/officeart/2005/8/layout/bProcess3"/>
    <dgm:cxn modelId="{2CA1A5A8-BE85-40DE-9F9D-20C8DE85987F}" type="presParOf" srcId="{6A4AF50B-A035-744A-AF0E-A96D3262C540}" destId="{25B7153C-741F-4BAD-8CEA-22F49C1BF857}" srcOrd="13" destOrd="0" presId="urn:microsoft.com/office/officeart/2005/8/layout/bProcess3"/>
    <dgm:cxn modelId="{E8C94426-C707-4877-9EFE-8426A198997D}" type="presParOf" srcId="{25B7153C-741F-4BAD-8CEA-22F49C1BF857}" destId="{1B39E6BE-338F-4384-B768-3C481514FB9E}" srcOrd="0" destOrd="0" presId="urn:microsoft.com/office/officeart/2005/8/layout/bProcess3"/>
    <dgm:cxn modelId="{0A9E59B0-EB21-4CDD-9F2E-C0DB6AF04CB2}" type="presParOf" srcId="{6A4AF50B-A035-744A-AF0E-A96D3262C540}" destId="{70C34F5B-792F-5946-9118-1B98E37D890E}" srcOrd="14" destOrd="0" presId="urn:microsoft.com/office/officeart/2005/8/layout/bProcess3"/>
    <dgm:cxn modelId="{009814B5-409B-4DEC-B10F-D3D9C72B075C}" type="presParOf" srcId="{6A4AF50B-A035-744A-AF0E-A96D3262C540}" destId="{4834F074-20FD-4044-9F2E-C05BFF4DC80B}" srcOrd="15" destOrd="0" presId="urn:microsoft.com/office/officeart/2005/8/layout/bProcess3"/>
    <dgm:cxn modelId="{2199C4D1-5563-42D7-A24E-367414E60E4B}" type="presParOf" srcId="{4834F074-20FD-4044-9F2E-C05BFF4DC80B}" destId="{DFDE5A85-8DBB-8B46-B6FF-A610FFD8037A}" srcOrd="0" destOrd="0" presId="urn:microsoft.com/office/officeart/2005/8/layout/bProcess3"/>
    <dgm:cxn modelId="{9191EE5A-714F-41BF-B926-9E7B8F70920B}" type="presParOf" srcId="{6A4AF50B-A035-744A-AF0E-A96D3262C540}" destId="{00629266-95E8-2D4E-989D-BB9038B83B4F}"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ECEE03A-8F81-5E49-95B9-6D6096F824D4}" type="doc">
      <dgm:prSet loTypeId="urn:microsoft.com/office/officeart/2005/8/layout/bProcess4" loCatId="" qsTypeId="urn:microsoft.com/office/officeart/2005/8/quickstyle/simple4" qsCatId="simple" csTypeId="urn:microsoft.com/office/officeart/2005/8/colors/colorful2" csCatId="colorful" phldr="1"/>
      <dgm:spPr/>
      <dgm:t>
        <a:bodyPr/>
        <a:lstStyle/>
        <a:p>
          <a:endParaRPr lang="en-US"/>
        </a:p>
      </dgm:t>
    </dgm:pt>
    <dgm:pt modelId="{1FF789A4-06E0-E84C-AB88-2D6DAAFE5B5A}">
      <dgm:prSet custT="1"/>
      <dgm:spPr>
        <a:solidFill>
          <a:schemeClr val="accent6">
            <a:lumMod val="20000"/>
            <a:lumOff val="80000"/>
          </a:schemeClr>
        </a:solidFill>
      </dgm:spPr>
      <dgm:t>
        <a:bodyPr/>
        <a:lstStyle/>
        <a:p>
          <a:pPr rtl="0"/>
          <a:r>
            <a:rPr lang="en-US" sz="1800" b="1" dirty="0" smtClean="0">
              <a:solidFill>
                <a:srgbClr val="000000"/>
              </a:solidFill>
            </a:rPr>
            <a:t>Officer compiling result in Result Sheet in Form 20 </a:t>
          </a:r>
          <a:r>
            <a:rPr lang="en-US" sz="1800" b="1" u="sng" dirty="0" smtClean="0">
              <a:solidFill>
                <a:schemeClr val="tx1"/>
              </a:solidFill>
            </a:rPr>
            <a:t>will do so strictly as per entries in Part II of Form 17 C.</a:t>
          </a:r>
          <a:endParaRPr lang="en-US" sz="2000" b="1" u="sng" dirty="0">
            <a:solidFill>
              <a:schemeClr val="tx1"/>
            </a:solidFill>
          </a:endParaRPr>
        </a:p>
      </dgm:t>
    </dgm:pt>
    <dgm:pt modelId="{85C313F1-1EA1-D645-9C08-6109C5436FCA}" type="parTrans" cxnId="{A05B052F-603F-8949-995C-DD575724C827}">
      <dgm:prSet/>
      <dgm:spPr/>
      <dgm:t>
        <a:bodyPr/>
        <a:lstStyle/>
        <a:p>
          <a:endParaRPr lang="en-US" sz="2000" b="1">
            <a:solidFill>
              <a:srgbClr val="000000"/>
            </a:solidFill>
          </a:endParaRPr>
        </a:p>
      </dgm:t>
    </dgm:pt>
    <dgm:pt modelId="{AF9AF860-01BE-A34A-A6E2-9C3BF22E1420}" type="sibTrans" cxnId="{A05B052F-603F-8949-995C-DD575724C827}">
      <dgm:prSet custT="1"/>
      <dgm:spPr/>
      <dgm:t>
        <a:bodyPr/>
        <a:lstStyle/>
        <a:p>
          <a:endParaRPr lang="en-US" sz="2000" b="1">
            <a:solidFill>
              <a:srgbClr val="000000"/>
            </a:solidFill>
          </a:endParaRPr>
        </a:p>
      </dgm:t>
    </dgm:pt>
    <dgm:pt modelId="{BC94D3F1-25D1-3240-8A19-13F1F6EF3BB5}">
      <dgm:prSet custT="1"/>
      <dgm:spPr>
        <a:solidFill>
          <a:schemeClr val="accent6">
            <a:lumMod val="60000"/>
            <a:lumOff val="40000"/>
          </a:schemeClr>
        </a:solidFill>
      </dgm:spPr>
      <dgm:t>
        <a:bodyPr/>
        <a:lstStyle/>
        <a:p>
          <a:pPr rtl="0"/>
          <a:r>
            <a:rPr lang="en-US" sz="1800" b="1" dirty="0" smtClean="0">
              <a:solidFill>
                <a:srgbClr val="000000"/>
              </a:solidFill>
            </a:rPr>
            <a:t>He will note down no. of tendered votes polled, if any, in Form 20. Take note that these are not be counted</a:t>
          </a:r>
          <a:r>
            <a:rPr lang="en-US" sz="2000" b="1" dirty="0" smtClean="0">
              <a:solidFill>
                <a:srgbClr val="000000"/>
              </a:solidFill>
            </a:rPr>
            <a:t>.</a:t>
          </a:r>
          <a:endParaRPr lang="en-US" sz="2000" b="1" dirty="0">
            <a:solidFill>
              <a:srgbClr val="000000"/>
            </a:solidFill>
          </a:endParaRPr>
        </a:p>
      </dgm:t>
    </dgm:pt>
    <dgm:pt modelId="{1B6B007F-B5D1-A04F-8E45-FA341A7F05B8}" type="parTrans" cxnId="{DC7D6B04-9EFE-E34B-B192-C73D8BFA0288}">
      <dgm:prSet/>
      <dgm:spPr/>
      <dgm:t>
        <a:bodyPr/>
        <a:lstStyle/>
        <a:p>
          <a:endParaRPr lang="en-US" sz="2000" b="1">
            <a:solidFill>
              <a:srgbClr val="000000"/>
            </a:solidFill>
          </a:endParaRPr>
        </a:p>
      </dgm:t>
    </dgm:pt>
    <dgm:pt modelId="{3ED03A5F-C435-CA4B-A540-052EF9E6BECC}" type="sibTrans" cxnId="{DC7D6B04-9EFE-E34B-B192-C73D8BFA0288}">
      <dgm:prSet custT="1"/>
      <dgm:spPr/>
      <dgm:t>
        <a:bodyPr/>
        <a:lstStyle/>
        <a:p>
          <a:endParaRPr lang="en-US" sz="2000" b="1">
            <a:solidFill>
              <a:srgbClr val="000000"/>
            </a:solidFill>
          </a:endParaRPr>
        </a:p>
      </dgm:t>
    </dgm:pt>
    <dgm:pt modelId="{8B0920E5-39C7-7647-BB98-254F57F47977}">
      <dgm:prSet custT="1"/>
      <dgm:spPr>
        <a:solidFill>
          <a:schemeClr val="accent6">
            <a:lumMod val="75000"/>
          </a:schemeClr>
        </a:solidFill>
      </dgm:spPr>
      <dgm:t>
        <a:bodyPr/>
        <a:lstStyle/>
        <a:p>
          <a:pPr rtl="0"/>
          <a:r>
            <a:rPr lang="en-US" sz="1800" b="1" dirty="0" smtClean="0">
              <a:solidFill>
                <a:srgbClr val="000000"/>
              </a:solidFill>
            </a:rPr>
            <a:t>For AC, Final Result Sheet, You need  to prepare only Part I of Form 20 where you mention no. of postal votes received by each candidate. In LS election Part II also to be filled up.</a:t>
          </a:r>
          <a:endParaRPr lang="en-US" sz="1800" b="1" dirty="0">
            <a:solidFill>
              <a:srgbClr val="000000"/>
            </a:solidFill>
          </a:endParaRPr>
        </a:p>
      </dgm:t>
    </dgm:pt>
    <dgm:pt modelId="{ECC18667-F954-8B4D-A769-070FA7FB5019}" type="parTrans" cxnId="{C25B69EE-4D71-A54D-BD5A-C1B3362DDF8E}">
      <dgm:prSet/>
      <dgm:spPr/>
      <dgm:t>
        <a:bodyPr/>
        <a:lstStyle/>
        <a:p>
          <a:endParaRPr lang="en-US" sz="2000" b="1">
            <a:solidFill>
              <a:srgbClr val="000000"/>
            </a:solidFill>
          </a:endParaRPr>
        </a:p>
      </dgm:t>
    </dgm:pt>
    <dgm:pt modelId="{AEA96258-3A1B-9A42-A7A4-B48C4D3D3E67}" type="sibTrans" cxnId="{C25B69EE-4D71-A54D-BD5A-C1B3362DDF8E}">
      <dgm:prSet custT="1"/>
      <dgm:spPr/>
      <dgm:t>
        <a:bodyPr/>
        <a:lstStyle/>
        <a:p>
          <a:endParaRPr lang="en-US" sz="2000" b="1">
            <a:solidFill>
              <a:srgbClr val="000000"/>
            </a:solidFill>
          </a:endParaRPr>
        </a:p>
      </dgm:t>
    </dgm:pt>
    <dgm:pt modelId="{C340CB9B-5814-5C46-BC87-E3B7C8430AF6}">
      <dgm:prSet custT="1"/>
      <dgm:spPr/>
      <dgm:t>
        <a:bodyPr/>
        <a:lstStyle/>
        <a:p>
          <a:pPr rtl="0"/>
          <a:r>
            <a:rPr lang="en-US" sz="1800" b="1" dirty="0" smtClean="0">
              <a:solidFill>
                <a:srgbClr val="000000"/>
              </a:solidFill>
            </a:rPr>
            <a:t>After all details have entered in Form 20, strike the grand total credited to each candidate, grand total of postal and  votes polled at PS</a:t>
          </a:r>
          <a:endParaRPr lang="en-US" sz="1800" b="1" dirty="0">
            <a:solidFill>
              <a:srgbClr val="000000"/>
            </a:solidFill>
          </a:endParaRPr>
        </a:p>
      </dgm:t>
    </dgm:pt>
    <dgm:pt modelId="{57457604-8EC8-2144-B399-27E58EB6B6A0}" type="parTrans" cxnId="{98EC8195-F5DC-2B4C-8C98-F451C3F57450}">
      <dgm:prSet/>
      <dgm:spPr/>
      <dgm:t>
        <a:bodyPr/>
        <a:lstStyle/>
        <a:p>
          <a:endParaRPr lang="en-US" sz="2000" b="1">
            <a:solidFill>
              <a:srgbClr val="000000"/>
            </a:solidFill>
          </a:endParaRPr>
        </a:p>
      </dgm:t>
    </dgm:pt>
    <dgm:pt modelId="{A142D155-6F69-7D4A-9B60-90BEB8CA16B1}" type="sibTrans" cxnId="{98EC8195-F5DC-2B4C-8C98-F451C3F57450}">
      <dgm:prSet custT="1"/>
      <dgm:spPr/>
      <dgm:t>
        <a:bodyPr/>
        <a:lstStyle/>
        <a:p>
          <a:endParaRPr lang="en-US" sz="2000" b="1">
            <a:solidFill>
              <a:srgbClr val="000000"/>
            </a:solidFill>
          </a:endParaRPr>
        </a:p>
      </dgm:t>
    </dgm:pt>
    <dgm:pt modelId="{2E4A938A-EB3F-5D44-9528-03C4B17D9CB3}">
      <dgm:prSet custT="1"/>
      <dgm:spPr/>
      <dgm:t>
        <a:bodyPr/>
        <a:lstStyle/>
        <a:p>
          <a:pPr rtl="0"/>
          <a:r>
            <a:rPr lang="en-US" sz="1800" b="1" dirty="0" smtClean="0">
              <a:solidFill>
                <a:srgbClr val="000000"/>
              </a:solidFill>
            </a:rPr>
            <a:t>Carefully check entire Form 20 if all entries have been made for every PS and it is not incomplete</a:t>
          </a:r>
          <a:endParaRPr lang="en-US" sz="1800" b="1" dirty="0">
            <a:solidFill>
              <a:srgbClr val="000000"/>
            </a:solidFill>
          </a:endParaRPr>
        </a:p>
      </dgm:t>
    </dgm:pt>
    <dgm:pt modelId="{63210018-8A7B-8245-AD0D-BDA4B688B60B}" type="parTrans" cxnId="{9632FF69-0228-AC44-BC59-CA7D52F42F6D}">
      <dgm:prSet/>
      <dgm:spPr/>
      <dgm:t>
        <a:bodyPr/>
        <a:lstStyle/>
        <a:p>
          <a:endParaRPr lang="en-US" sz="2000" b="1">
            <a:solidFill>
              <a:srgbClr val="000000"/>
            </a:solidFill>
          </a:endParaRPr>
        </a:p>
      </dgm:t>
    </dgm:pt>
    <dgm:pt modelId="{EE2C0CFA-7BA4-EB43-B0B7-895A9DE4BECC}" type="sibTrans" cxnId="{9632FF69-0228-AC44-BC59-CA7D52F42F6D}">
      <dgm:prSet custT="1"/>
      <dgm:spPr/>
      <dgm:t>
        <a:bodyPr/>
        <a:lstStyle/>
        <a:p>
          <a:endParaRPr lang="en-US" sz="2000" b="1">
            <a:solidFill>
              <a:srgbClr val="000000"/>
            </a:solidFill>
          </a:endParaRPr>
        </a:p>
      </dgm:t>
    </dgm:pt>
    <dgm:pt modelId="{5286CC2E-DF31-454E-8033-EABF0033A34A}">
      <dgm:prSet custT="1"/>
      <dgm:spPr/>
      <dgm:t>
        <a:bodyPr/>
        <a:lstStyle/>
        <a:p>
          <a:pPr rtl="0"/>
          <a:r>
            <a:rPr lang="en-US" sz="1800" b="1" dirty="0" smtClean="0">
              <a:solidFill>
                <a:srgbClr val="000000"/>
              </a:solidFill>
            </a:rPr>
            <a:t>Grand total should be struck accurately as discrepancy in the form will affect the result of election and declaration of result. </a:t>
          </a:r>
          <a:r>
            <a:rPr lang="en-US" sz="1800" b="1" u="sng" dirty="0" smtClean="0">
              <a:solidFill>
                <a:schemeClr val="tx1"/>
              </a:solidFill>
            </a:rPr>
            <a:t>This will invite severe disciplinary action</a:t>
          </a:r>
          <a:endParaRPr lang="en-US" sz="1800" b="1" u="sng" dirty="0">
            <a:solidFill>
              <a:schemeClr val="tx1"/>
            </a:solidFill>
          </a:endParaRPr>
        </a:p>
      </dgm:t>
    </dgm:pt>
    <dgm:pt modelId="{689A3CD8-C5DA-BA48-8836-613D7EAFE77E}" type="parTrans" cxnId="{28A333A7-CBB3-5445-A297-E4DBF2D62762}">
      <dgm:prSet/>
      <dgm:spPr/>
      <dgm:t>
        <a:bodyPr/>
        <a:lstStyle/>
        <a:p>
          <a:endParaRPr lang="en-US" sz="2000" b="1">
            <a:solidFill>
              <a:srgbClr val="000000"/>
            </a:solidFill>
          </a:endParaRPr>
        </a:p>
      </dgm:t>
    </dgm:pt>
    <dgm:pt modelId="{88D8F270-21C4-9342-89F6-F1051D5AB090}" type="sibTrans" cxnId="{28A333A7-CBB3-5445-A297-E4DBF2D62762}">
      <dgm:prSet/>
      <dgm:spPr/>
      <dgm:t>
        <a:bodyPr/>
        <a:lstStyle/>
        <a:p>
          <a:endParaRPr lang="en-US" sz="2000" b="1">
            <a:solidFill>
              <a:srgbClr val="000000"/>
            </a:solidFill>
          </a:endParaRPr>
        </a:p>
      </dgm:t>
    </dgm:pt>
    <dgm:pt modelId="{37A29FC7-568F-DC41-9A06-862216BB9E05}" type="pres">
      <dgm:prSet presAssocID="{DECEE03A-8F81-5E49-95B9-6D6096F824D4}" presName="Name0" presStyleCnt="0">
        <dgm:presLayoutVars>
          <dgm:dir/>
          <dgm:resizeHandles/>
        </dgm:presLayoutVars>
      </dgm:prSet>
      <dgm:spPr/>
      <dgm:t>
        <a:bodyPr/>
        <a:lstStyle/>
        <a:p>
          <a:endParaRPr lang="en-US"/>
        </a:p>
      </dgm:t>
    </dgm:pt>
    <dgm:pt modelId="{C45393BE-77C0-B241-BFA3-E18A3023260D}" type="pres">
      <dgm:prSet presAssocID="{1FF789A4-06E0-E84C-AB88-2D6DAAFE5B5A}" presName="compNode" presStyleCnt="0"/>
      <dgm:spPr/>
    </dgm:pt>
    <dgm:pt modelId="{973CD9E2-15CD-E04A-BBA9-3583B43C2696}" type="pres">
      <dgm:prSet presAssocID="{1FF789A4-06E0-E84C-AB88-2D6DAAFE5B5A}" presName="dummyConnPt" presStyleCnt="0"/>
      <dgm:spPr/>
    </dgm:pt>
    <dgm:pt modelId="{7006AE97-8DE2-F248-9D7D-B3E840642B41}" type="pres">
      <dgm:prSet presAssocID="{1FF789A4-06E0-E84C-AB88-2D6DAAFE5B5A}" presName="node" presStyleLbl="node1" presStyleIdx="0" presStyleCnt="6">
        <dgm:presLayoutVars>
          <dgm:bulletEnabled val="1"/>
        </dgm:presLayoutVars>
      </dgm:prSet>
      <dgm:spPr/>
      <dgm:t>
        <a:bodyPr/>
        <a:lstStyle/>
        <a:p>
          <a:endParaRPr lang="en-US"/>
        </a:p>
      </dgm:t>
    </dgm:pt>
    <dgm:pt modelId="{657C21B5-D5DF-144B-98E8-E8BDCB5409AF}" type="pres">
      <dgm:prSet presAssocID="{AF9AF860-01BE-A34A-A6E2-9C3BF22E1420}" presName="sibTrans" presStyleLbl="bgSibTrans2D1" presStyleIdx="0" presStyleCnt="5"/>
      <dgm:spPr/>
      <dgm:t>
        <a:bodyPr/>
        <a:lstStyle/>
        <a:p>
          <a:endParaRPr lang="en-US"/>
        </a:p>
      </dgm:t>
    </dgm:pt>
    <dgm:pt modelId="{42EBAF6F-31C7-9D43-B91B-DFF3AA5556DC}" type="pres">
      <dgm:prSet presAssocID="{BC94D3F1-25D1-3240-8A19-13F1F6EF3BB5}" presName="compNode" presStyleCnt="0"/>
      <dgm:spPr/>
    </dgm:pt>
    <dgm:pt modelId="{C61B2EE4-ADB5-1042-854E-AFEC7B93BBA0}" type="pres">
      <dgm:prSet presAssocID="{BC94D3F1-25D1-3240-8A19-13F1F6EF3BB5}" presName="dummyConnPt" presStyleCnt="0"/>
      <dgm:spPr/>
    </dgm:pt>
    <dgm:pt modelId="{D769D5C9-894E-FF40-8881-FA0A5D293A58}" type="pres">
      <dgm:prSet presAssocID="{BC94D3F1-25D1-3240-8A19-13F1F6EF3BB5}" presName="node" presStyleLbl="node1" presStyleIdx="1" presStyleCnt="6">
        <dgm:presLayoutVars>
          <dgm:bulletEnabled val="1"/>
        </dgm:presLayoutVars>
      </dgm:prSet>
      <dgm:spPr/>
      <dgm:t>
        <a:bodyPr/>
        <a:lstStyle/>
        <a:p>
          <a:endParaRPr lang="en-US"/>
        </a:p>
      </dgm:t>
    </dgm:pt>
    <dgm:pt modelId="{4C3056A0-AEB0-6542-BCF2-D6ACFD347AE5}" type="pres">
      <dgm:prSet presAssocID="{3ED03A5F-C435-CA4B-A540-052EF9E6BECC}" presName="sibTrans" presStyleLbl="bgSibTrans2D1" presStyleIdx="1" presStyleCnt="5"/>
      <dgm:spPr/>
      <dgm:t>
        <a:bodyPr/>
        <a:lstStyle/>
        <a:p>
          <a:endParaRPr lang="en-US"/>
        </a:p>
      </dgm:t>
    </dgm:pt>
    <dgm:pt modelId="{765B6ED7-3483-CB42-A0A4-D900E7D479B2}" type="pres">
      <dgm:prSet presAssocID="{8B0920E5-39C7-7647-BB98-254F57F47977}" presName="compNode" presStyleCnt="0"/>
      <dgm:spPr/>
    </dgm:pt>
    <dgm:pt modelId="{14D4592F-C1B5-6E42-9979-914E8973A97F}" type="pres">
      <dgm:prSet presAssocID="{8B0920E5-39C7-7647-BB98-254F57F47977}" presName="dummyConnPt" presStyleCnt="0"/>
      <dgm:spPr/>
    </dgm:pt>
    <dgm:pt modelId="{383A226C-BE60-8544-8224-A1209B413986}" type="pres">
      <dgm:prSet presAssocID="{8B0920E5-39C7-7647-BB98-254F57F47977}" presName="node" presStyleLbl="node1" presStyleIdx="2" presStyleCnt="6" custScaleX="110756" custScaleY="111710">
        <dgm:presLayoutVars>
          <dgm:bulletEnabled val="1"/>
        </dgm:presLayoutVars>
      </dgm:prSet>
      <dgm:spPr/>
      <dgm:t>
        <a:bodyPr/>
        <a:lstStyle/>
        <a:p>
          <a:endParaRPr lang="en-US"/>
        </a:p>
      </dgm:t>
    </dgm:pt>
    <dgm:pt modelId="{64D916A4-CFE9-5C4A-AA4F-3EFC8A77E8BA}" type="pres">
      <dgm:prSet presAssocID="{AEA96258-3A1B-9A42-A7A4-B48C4D3D3E67}" presName="sibTrans" presStyleLbl="bgSibTrans2D1" presStyleIdx="2" presStyleCnt="5"/>
      <dgm:spPr/>
      <dgm:t>
        <a:bodyPr/>
        <a:lstStyle/>
        <a:p>
          <a:endParaRPr lang="en-US"/>
        </a:p>
      </dgm:t>
    </dgm:pt>
    <dgm:pt modelId="{02C83CF8-3E93-934F-A25D-4D22004A6590}" type="pres">
      <dgm:prSet presAssocID="{C340CB9B-5814-5C46-BC87-E3B7C8430AF6}" presName="compNode" presStyleCnt="0"/>
      <dgm:spPr/>
    </dgm:pt>
    <dgm:pt modelId="{EAF62EFE-AE20-BA40-80DB-8808E00DC441}" type="pres">
      <dgm:prSet presAssocID="{C340CB9B-5814-5C46-BC87-E3B7C8430AF6}" presName="dummyConnPt" presStyleCnt="0"/>
      <dgm:spPr/>
    </dgm:pt>
    <dgm:pt modelId="{E9793FE3-5035-BD40-B1F2-E2E505CEADD3}" type="pres">
      <dgm:prSet presAssocID="{C340CB9B-5814-5C46-BC87-E3B7C8430AF6}" presName="node" presStyleLbl="node1" presStyleIdx="3" presStyleCnt="6" custScaleX="124733">
        <dgm:presLayoutVars>
          <dgm:bulletEnabled val="1"/>
        </dgm:presLayoutVars>
      </dgm:prSet>
      <dgm:spPr/>
      <dgm:t>
        <a:bodyPr/>
        <a:lstStyle/>
        <a:p>
          <a:endParaRPr lang="en-US"/>
        </a:p>
      </dgm:t>
    </dgm:pt>
    <dgm:pt modelId="{A6B91FF9-132A-7A43-8E21-F967AD99425D}" type="pres">
      <dgm:prSet presAssocID="{A142D155-6F69-7D4A-9B60-90BEB8CA16B1}" presName="sibTrans" presStyleLbl="bgSibTrans2D1" presStyleIdx="3" presStyleCnt="5"/>
      <dgm:spPr/>
      <dgm:t>
        <a:bodyPr/>
        <a:lstStyle/>
        <a:p>
          <a:endParaRPr lang="en-US"/>
        </a:p>
      </dgm:t>
    </dgm:pt>
    <dgm:pt modelId="{14509F25-6008-C143-A48F-0C2858EA57E7}" type="pres">
      <dgm:prSet presAssocID="{2E4A938A-EB3F-5D44-9528-03C4B17D9CB3}" presName="compNode" presStyleCnt="0"/>
      <dgm:spPr/>
    </dgm:pt>
    <dgm:pt modelId="{579DA0AC-7947-DB49-B9D5-1C898211262B}" type="pres">
      <dgm:prSet presAssocID="{2E4A938A-EB3F-5D44-9528-03C4B17D9CB3}" presName="dummyConnPt" presStyleCnt="0"/>
      <dgm:spPr/>
    </dgm:pt>
    <dgm:pt modelId="{F56E52FF-CBC4-8249-A327-7F685AB2A394}" type="pres">
      <dgm:prSet presAssocID="{2E4A938A-EB3F-5D44-9528-03C4B17D9CB3}" presName="node" presStyleLbl="node1" presStyleIdx="4" presStyleCnt="6" custScaleX="124733">
        <dgm:presLayoutVars>
          <dgm:bulletEnabled val="1"/>
        </dgm:presLayoutVars>
      </dgm:prSet>
      <dgm:spPr/>
      <dgm:t>
        <a:bodyPr/>
        <a:lstStyle/>
        <a:p>
          <a:endParaRPr lang="en-US"/>
        </a:p>
      </dgm:t>
    </dgm:pt>
    <dgm:pt modelId="{B760070A-3161-0945-AE47-E42551FCEEAC}" type="pres">
      <dgm:prSet presAssocID="{EE2C0CFA-7BA4-EB43-B0B7-895A9DE4BECC}" presName="sibTrans" presStyleLbl="bgSibTrans2D1" presStyleIdx="4" presStyleCnt="5"/>
      <dgm:spPr/>
      <dgm:t>
        <a:bodyPr/>
        <a:lstStyle/>
        <a:p>
          <a:endParaRPr lang="en-US"/>
        </a:p>
      </dgm:t>
    </dgm:pt>
    <dgm:pt modelId="{F2B403DD-3C07-6F47-96C3-7B10409FD025}" type="pres">
      <dgm:prSet presAssocID="{5286CC2E-DF31-454E-8033-EABF0033A34A}" presName="compNode" presStyleCnt="0"/>
      <dgm:spPr/>
    </dgm:pt>
    <dgm:pt modelId="{47116E20-639F-7940-8891-D60EF85A7761}" type="pres">
      <dgm:prSet presAssocID="{5286CC2E-DF31-454E-8033-EABF0033A34A}" presName="dummyConnPt" presStyleCnt="0"/>
      <dgm:spPr/>
    </dgm:pt>
    <dgm:pt modelId="{498E7A66-E065-7A4D-B861-29B476DBCBD6}" type="pres">
      <dgm:prSet presAssocID="{5286CC2E-DF31-454E-8033-EABF0033A34A}" presName="node" presStyleLbl="node1" presStyleIdx="5" presStyleCnt="6" custScaleX="122472" custScaleY="108144">
        <dgm:presLayoutVars>
          <dgm:bulletEnabled val="1"/>
        </dgm:presLayoutVars>
      </dgm:prSet>
      <dgm:spPr/>
      <dgm:t>
        <a:bodyPr/>
        <a:lstStyle/>
        <a:p>
          <a:endParaRPr lang="en-US"/>
        </a:p>
      </dgm:t>
    </dgm:pt>
  </dgm:ptLst>
  <dgm:cxnLst>
    <dgm:cxn modelId="{7526F5FA-E717-4768-BC6E-408D60DD64D9}" type="presOf" srcId="{EE2C0CFA-7BA4-EB43-B0B7-895A9DE4BECC}" destId="{B760070A-3161-0945-AE47-E42551FCEEAC}" srcOrd="0" destOrd="0" presId="urn:microsoft.com/office/officeart/2005/8/layout/bProcess4"/>
    <dgm:cxn modelId="{A05B052F-603F-8949-995C-DD575724C827}" srcId="{DECEE03A-8F81-5E49-95B9-6D6096F824D4}" destId="{1FF789A4-06E0-E84C-AB88-2D6DAAFE5B5A}" srcOrd="0" destOrd="0" parTransId="{85C313F1-1EA1-D645-9C08-6109C5436FCA}" sibTransId="{AF9AF860-01BE-A34A-A6E2-9C3BF22E1420}"/>
    <dgm:cxn modelId="{96E04C57-4C8A-471F-9266-C4C10CA4F86B}" type="presOf" srcId="{2E4A938A-EB3F-5D44-9528-03C4B17D9CB3}" destId="{F56E52FF-CBC4-8249-A327-7F685AB2A394}" srcOrd="0" destOrd="0" presId="urn:microsoft.com/office/officeart/2005/8/layout/bProcess4"/>
    <dgm:cxn modelId="{88D20B2C-733C-4A8D-A3C7-C8F0A001D4F8}" type="presOf" srcId="{BC94D3F1-25D1-3240-8A19-13F1F6EF3BB5}" destId="{D769D5C9-894E-FF40-8881-FA0A5D293A58}" srcOrd="0" destOrd="0" presId="urn:microsoft.com/office/officeart/2005/8/layout/bProcess4"/>
    <dgm:cxn modelId="{C25B69EE-4D71-A54D-BD5A-C1B3362DDF8E}" srcId="{DECEE03A-8F81-5E49-95B9-6D6096F824D4}" destId="{8B0920E5-39C7-7647-BB98-254F57F47977}" srcOrd="2" destOrd="0" parTransId="{ECC18667-F954-8B4D-A769-070FA7FB5019}" sibTransId="{AEA96258-3A1B-9A42-A7A4-B48C4D3D3E67}"/>
    <dgm:cxn modelId="{03694692-244B-4215-8142-CC834FDE9F84}" type="presOf" srcId="{3ED03A5F-C435-CA4B-A540-052EF9E6BECC}" destId="{4C3056A0-AEB0-6542-BCF2-D6ACFD347AE5}" srcOrd="0" destOrd="0" presId="urn:microsoft.com/office/officeart/2005/8/layout/bProcess4"/>
    <dgm:cxn modelId="{98EC8195-F5DC-2B4C-8C98-F451C3F57450}" srcId="{DECEE03A-8F81-5E49-95B9-6D6096F824D4}" destId="{C340CB9B-5814-5C46-BC87-E3B7C8430AF6}" srcOrd="3" destOrd="0" parTransId="{57457604-8EC8-2144-B399-27E58EB6B6A0}" sibTransId="{A142D155-6F69-7D4A-9B60-90BEB8CA16B1}"/>
    <dgm:cxn modelId="{8CD79606-E67E-4A25-9C57-751B65F2963F}" type="presOf" srcId="{8B0920E5-39C7-7647-BB98-254F57F47977}" destId="{383A226C-BE60-8544-8224-A1209B413986}" srcOrd="0" destOrd="0" presId="urn:microsoft.com/office/officeart/2005/8/layout/bProcess4"/>
    <dgm:cxn modelId="{12D22184-0970-4412-A8AF-89518D015395}" type="presOf" srcId="{5286CC2E-DF31-454E-8033-EABF0033A34A}" destId="{498E7A66-E065-7A4D-B861-29B476DBCBD6}" srcOrd="0" destOrd="0" presId="urn:microsoft.com/office/officeart/2005/8/layout/bProcess4"/>
    <dgm:cxn modelId="{9632FF69-0228-AC44-BC59-CA7D52F42F6D}" srcId="{DECEE03A-8F81-5E49-95B9-6D6096F824D4}" destId="{2E4A938A-EB3F-5D44-9528-03C4B17D9CB3}" srcOrd="4" destOrd="0" parTransId="{63210018-8A7B-8245-AD0D-BDA4B688B60B}" sibTransId="{EE2C0CFA-7BA4-EB43-B0B7-895A9DE4BECC}"/>
    <dgm:cxn modelId="{3E03F991-3638-4B9B-8F91-92B6D6CE6D76}" type="presOf" srcId="{1FF789A4-06E0-E84C-AB88-2D6DAAFE5B5A}" destId="{7006AE97-8DE2-F248-9D7D-B3E840642B41}" srcOrd="0" destOrd="0" presId="urn:microsoft.com/office/officeart/2005/8/layout/bProcess4"/>
    <dgm:cxn modelId="{3F3420BB-ED2E-401C-98D4-C2C8AA93E607}" type="presOf" srcId="{AEA96258-3A1B-9A42-A7A4-B48C4D3D3E67}" destId="{64D916A4-CFE9-5C4A-AA4F-3EFC8A77E8BA}" srcOrd="0" destOrd="0" presId="urn:microsoft.com/office/officeart/2005/8/layout/bProcess4"/>
    <dgm:cxn modelId="{8D0C2459-67F2-4D3E-A2FE-5EA0B92E129F}" type="presOf" srcId="{DECEE03A-8F81-5E49-95B9-6D6096F824D4}" destId="{37A29FC7-568F-DC41-9A06-862216BB9E05}" srcOrd="0" destOrd="0" presId="urn:microsoft.com/office/officeart/2005/8/layout/bProcess4"/>
    <dgm:cxn modelId="{CCB821EE-75F8-4B0F-9E53-E527CD0B00C9}" type="presOf" srcId="{A142D155-6F69-7D4A-9B60-90BEB8CA16B1}" destId="{A6B91FF9-132A-7A43-8E21-F967AD99425D}" srcOrd="0" destOrd="0" presId="urn:microsoft.com/office/officeart/2005/8/layout/bProcess4"/>
    <dgm:cxn modelId="{28A333A7-CBB3-5445-A297-E4DBF2D62762}" srcId="{DECEE03A-8F81-5E49-95B9-6D6096F824D4}" destId="{5286CC2E-DF31-454E-8033-EABF0033A34A}" srcOrd="5" destOrd="0" parTransId="{689A3CD8-C5DA-BA48-8836-613D7EAFE77E}" sibTransId="{88D8F270-21C4-9342-89F6-F1051D5AB090}"/>
    <dgm:cxn modelId="{62F8F1A8-2480-4E20-96BE-5C646AF72829}" type="presOf" srcId="{AF9AF860-01BE-A34A-A6E2-9C3BF22E1420}" destId="{657C21B5-D5DF-144B-98E8-E8BDCB5409AF}" srcOrd="0" destOrd="0" presId="urn:microsoft.com/office/officeart/2005/8/layout/bProcess4"/>
    <dgm:cxn modelId="{DC7D6B04-9EFE-E34B-B192-C73D8BFA0288}" srcId="{DECEE03A-8F81-5E49-95B9-6D6096F824D4}" destId="{BC94D3F1-25D1-3240-8A19-13F1F6EF3BB5}" srcOrd="1" destOrd="0" parTransId="{1B6B007F-B5D1-A04F-8E45-FA341A7F05B8}" sibTransId="{3ED03A5F-C435-CA4B-A540-052EF9E6BECC}"/>
    <dgm:cxn modelId="{40F3BB4B-494F-4DF1-8C7E-2DA0023166A2}" type="presOf" srcId="{C340CB9B-5814-5C46-BC87-E3B7C8430AF6}" destId="{E9793FE3-5035-BD40-B1F2-E2E505CEADD3}" srcOrd="0" destOrd="0" presId="urn:microsoft.com/office/officeart/2005/8/layout/bProcess4"/>
    <dgm:cxn modelId="{C1E7773D-0108-404E-B8D3-99FD7B66076D}" type="presParOf" srcId="{37A29FC7-568F-DC41-9A06-862216BB9E05}" destId="{C45393BE-77C0-B241-BFA3-E18A3023260D}" srcOrd="0" destOrd="0" presId="urn:microsoft.com/office/officeart/2005/8/layout/bProcess4"/>
    <dgm:cxn modelId="{3AF907FC-8953-42FD-9CE7-BD24B22CE0CB}" type="presParOf" srcId="{C45393BE-77C0-B241-BFA3-E18A3023260D}" destId="{973CD9E2-15CD-E04A-BBA9-3583B43C2696}" srcOrd="0" destOrd="0" presId="urn:microsoft.com/office/officeart/2005/8/layout/bProcess4"/>
    <dgm:cxn modelId="{0BE9BC82-279B-4491-94D9-EAA16A576044}" type="presParOf" srcId="{C45393BE-77C0-B241-BFA3-E18A3023260D}" destId="{7006AE97-8DE2-F248-9D7D-B3E840642B41}" srcOrd="1" destOrd="0" presId="urn:microsoft.com/office/officeart/2005/8/layout/bProcess4"/>
    <dgm:cxn modelId="{A8C24CB6-B312-4BE8-A9B4-3A24F245E468}" type="presParOf" srcId="{37A29FC7-568F-DC41-9A06-862216BB9E05}" destId="{657C21B5-D5DF-144B-98E8-E8BDCB5409AF}" srcOrd="1" destOrd="0" presId="urn:microsoft.com/office/officeart/2005/8/layout/bProcess4"/>
    <dgm:cxn modelId="{BFD32F1A-07BA-407B-9A91-BC0EBD0785FB}" type="presParOf" srcId="{37A29FC7-568F-DC41-9A06-862216BB9E05}" destId="{42EBAF6F-31C7-9D43-B91B-DFF3AA5556DC}" srcOrd="2" destOrd="0" presId="urn:microsoft.com/office/officeart/2005/8/layout/bProcess4"/>
    <dgm:cxn modelId="{8136339A-4A67-43B0-AE63-D0CB7F96278B}" type="presParOf" srcId="{42EBAF6F-31C7-9D43-B91B-DFF3AA5556DC}" destId="{C61B2EE4-ADB5-1042-854E-AFEC7B93BBA0}" srcOrd="0" destOrd="0" presId="urn:microsoft.com/office/officeart/2005/8/layout/bProcess4"/>
    <dgm:cxn modelId="{D8FD0F4B-CAB5-4962-91BB-CC0CF2BF5D4E}" type="presParOf" srcId="{42EBAF6F-31C7-9D43-B91B-DFF3AA5556DC}" destId="{D769D5C9-894E-FF40-8881-FA0A5D293A58}" srcOrd="1" destOrd="0" presId="urn:microsoft.com/office/officeart/2005/8/layout/bProcess4"/>
    <dgm:cxn modelId="{289EC2B0-B242-4B79-B2DA-98FDA22918AB}" type="presParOf" srcId="{37A29FC7-568F-DC41-9A06-862216BB9E05}" destId="{4C3056A0-AEB0-6542-BCF2-D6ACFD347AE5}" srcOrd="3" destOrd="0" presId="urn:microsoft.com/office/officeart/2005/8/layout/bProcess4"/>
    <dgm:cxn modelId="{8F22A980-176C-445B-AAAA-9528CA91AC86}" type="presParOf" srcId="{37A29FC7-568F-DC41-9A06-862216BB9E05}" destId="{765B6ED7-3483-CB42-A0A4-D900E7D479B2}" srcOrd="4" destOrd="0" presId="urn:microsoft.com/office/officeart/2005/8/layout/bProcess4"/>
    <dgm:cxn modelId="{16C80BFE-A8FC-43ED-A8AE-28E6E00CA652}" type="presParOf" srcId="{765B6ED7-3483-CB42-A0A4-D900E7D479B2}" destId="{14D4592F-C1B5-6E42-9979-914E8973A97F}" srcOrd="0" destOrd="0" presId="urn:microsoft.com/office/officeart/2005/8/layout/bProcess4"/>
    <dgm:cxn modelId="{7366BF1B-DCB5-46F9-810D-224C176ED670}" type="presParOf" srcId="{765B6ED7-3483-CB42-A0A4-D900E7D479B2}" destId="{383A226C-BE60-8544-8224-A1209B413986}" srcOrd="1" destOrd="0" presId="urn:microsoft.com/office/officeart/2005/8/layout/bProcess4"/>
    <dgm:cxn modelId="{ECB0BA57-C4E1-4806-9A70-EEB19F3F9C18}" type="presParOf" srcId="{37A29FC7-568F-DC41-9A06-862216BB9E05}" destId="{64D916A4-CFE9-5C4A-AA4F-3EFC8A77E8BA}" srcOrd="5" destOrd="0" presId="urn:microsoft.com/office/officeart/2005/8/layout/bProcess4"/>
    <dgm:cxn modelId="{6A9370E8-FD04-4A49-ABEE-6B844AB34CC6}" type="presParOf" srcId="{37A29FC7-568F-DC41-9A06-862216BB9E05}" destId="{02C83CF8-3E93-934F-A25D-4D22004A6590}" srcOrd="6" destOrd="0" presId="urn:microsoft.com/office/officeart/2005/8/layout/bProcess4"/>
    <dgm:cxn modelId="{5E593282-6AE1-4600-968B-67CF0C607441}" type="presParOf" srcId="{02C83CF8-3E93-934F-A25D-4D22004A6590}" destId="{EAF62EFE-AE20-BA40-80DB-8808E00DC441}" srcOrd="0" destOrd="0" presId="urn:microsoft.com/office/officeart/2005/8/layout/bProcess4"/>
    <dgm:cxn modelId="{04EDDE6B-DCD2-481C-A8FF-5084D99F3928}" type="presParOf" srcId="{02C83CF8-3E93-934F-A25D-4D22004A6590}" destId="{E9793FE3-5035-BD40-B1F2-E2E505CEADD3}" srcOrd="1" destOrd="0" presId="urn:microsoft.com/office/officeart/2005/8/layout/bProcess4"/>
    <dgm:cxn modelId="{1D12E120-3883-4B0D-B39E-6360652A969B}" type="presParOf" srcId="{37A29FC7-568F-DC41-9A06-862216BB9E05}" destId="{A6B91FF9-132A-7A43-8E21-F967AD99425D}" srcOrd="7" destOrd="0" presId="urn:microsoft.com/office/officeart/2005/8/layout/bProcess4"/>
    <dgm:cxn modelId="{086A6D9C-9940-4490-BFF6-592FAF4347B6}" type="presParOf" srcId="{37A29FC7-568F-DC41-9A06-862216BB9E05}" destId="{14509F25-6008-C143-A48F-0C2858EA57E7}" srcOrd="8" destOrd="0" presId="urn:microsoft.com/office/officeart/2005/8/layout/bProcess4"/>
    <dgm:cxn modelId="{05AD8283-71D2-44F9-B381-527A73D530BA}" type="presParOf" srcId="{14509F25-6008-C143-A48F-0C2858EA57E7}" destId="{579DA0AC-7947-DB49-B9D5-1C898211262B}" srcOrd="0" destOrd="0" presId="urn:microsoft.com/office/officeart/2005/8/layout/bProcess4"/>
    <dgm:cxn modelId="{3E8B5D0F-D19A-49A0-BA71-2FB541DD8364}" type="presParOf" srcId="{14509F25-6008-C143-A48F-0C2858EA57E7}" destId="{F56E52FF-CBC4-8249-A327-7F685AB2A394}" srcOrd="1" destOrd="0" presId="urn:microsoft.com/office/officeart/2005/8/layout/bProcess4"/>
    <dgm:cxn modelId="{53749A29-EA7E-426A-8F3B-508CF20CE9C9}" type="presParOf" srcId="{37A29FC7-568F-DC41-9A06-862216BB9E05}" destId="{B760070A-3161-0945-AE47-E42551FCEEAC}" srcOrd="9" destOrd="0" presId="urn:microsoft.com/office/officeart/2005/8/layout/bProcess4"/>
    <dgm:cxn modelId="{0AF58148-01B2-4517-9D4F-553E8823CB8F}" type="presParOf" srcId="{37A29FC7-568F-DC41-9A06-862216BB9E05}" destId="{F2B403DD-3C07-6F47-96C3-7B10409FD025}" srcOrd="10" destOrd="0" presId="urn:microsoft.com/office/officeart/2005/8/layout/bProcess4"/>
    <dgm:cxn modelId="{A5CD9FC3-9BBA-4F06-B868-56C160B54D72}" type="presParOf" srcId="{F2B403DD-3C07-6F47-96C3-7B10409FD025}" destId="{47116E20-639F-7940-8891-D60EF85A7761}" srcOrd="0" destOrd="0" presId="urn:microsoft.com/office/officeart/2005/8/layout/bProcess4"/>
    <dgm:cxn modelId="{6490391D-56DD-4549-9F2C-7A9CF2DD795A}" type="presParOf" srcId="{F2B403DD-3C07-6F47-96C3-7B10409FD025}" destId="{498E7A66-E065-7A4D-B861-29B476DBCBD6}"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3D7BA7-8112-49D7-BC74-8E77D049DA10}"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5E6E6798-9BFE-42B4-85FC-2E7A9B6341F5}">
      <dgm:prSet phldrT="[Text]" custT="1"/>
      <dgm:spPr/>
      <dgm:t>
        <a:bodyPr/>
        <a:lstStyle/>
        <a:p>
          <a:r>
            <a:rPr lang="en-US" sz="2400" b="1" dirty="0" smtClean="0">
              <a:solidFill>
                <a:srgbClr val="000000"/>
              </a:solidFill>
              <a:latin typeface="Calibri"/>
              <a:cs typeface="Calibri"/>
            </a:rPr>
            <a:t>Sec 65: Equality of Votes</a:t>
          </a:r>
          <a:endParaRPr lang="en-US" sz="2400" b="1" dirty="0">
            <a:solidFill>
              <a:srgbClr val="000000"/>
            </a:solidFill>
            <a:latin typeface="Calibri"/>
            <a:cs typeface="Calibri"/>
          </a:endParaRPr>
        </a:p>
      </dgm:t>
    </dgm:pt>
    <dgm:pt modelId="{2A5F13DD-1616-45CB-BA5F-16C4C02A1AE9}" type="parTrans" cxnId="{6D551776-6BF1-49A6-A103-0467EA685A3A}">
      <dgm:prSet/>
      <dgm:spPr/>
      <dgm:t>
        <a:bodyPr/>
        <a:lstStyle/>
        <a:p>
          <a:endParaRPr lang="en-US" sz="2000">
            <a:solidFill>
              <a:srgbClr val="000000"/>
            </a:solidFill>
            <a:latin typeface="Calibri"/>
            <a:cs typeface="Calibri"/>
          </a:endParaRPr>
        </a:p>
      </dgm:t>
    </dgm:pt>
    <dgm:pt modelId="{31F2FB2C-3D71-4228-A255-4514F1ADD6C8}" type="sibTrans" cxnId="{6D551776-6BF1-49A6-A103-0467EA685A3A}">
      <dgm:prSet/>
      <dgm:spPr/>
      <dgm:t>
        <a:bodyPr/>
        <a:lstStyle/>
        <a:p>
          <a:endParaRPr lang="en-US" sz="2000">
            <a:solidFill>
              <a:srgbClr val="000000"/>
            </a:solidFill>
            <a:latin typeface="Calibri"/>
            <a:cs typeface="Calibri"/>
          </a:endParaRPr>
        </a:p>
      </dgm:t>
    </dgm:pt>
    <dgm:pt modelId="{46397BA2-DC39-430F-B0B5-BEC5641C3A52}">
      <dgm:prSet phldrT="[Text]" custT="1"/>
      <dgm:spPr/>
      <dgm:t>
        <a:bodyPr/>
        <a:lstStyle/>
        <a:p>
          <a:r>
            <a:rPr lang="en-US" sz="2000" b="0" dirty="0" smtClean="0">
              <a:solidFill>
                <a:srgbClr val="000000"/>
              </a:solidFill>
              <a:latin typeface="Calibri"/>
              <a:cs typeface="Calibri"/>
            </a:rPr>
            <a:t>Result to be decided by draw of lot by RO. </a:t>
          </a:r>
          <a:endParaRPr lang="en-US" sz="2000" b="0" dirty="0">
            <a:solidFill>
              <a:srgbClr val="000000"/>
            </a:solidFill>
            <a:latin typeface="Calibri"/>
            <a:cs typeface="Calibri"/>
          </a:endParaRPr>
        </a:p>
      </dgm:t>
    </dgm:pt>
    <dgm:pt modelId="{933A0F4A-B4E8-42F2-AFC1-3AFBD2A26EFF}" type="parTrans" cxnId="{28378A6F-3B9B-4D7B-8089-BFE1C2C26AB3}">
      <dgm:prSet/>
      <dgm:spPr/>
      <dgm:t>
        <a:bodyPr/>
        <a:lstStyle/>
        <a:p>
          <a:endParaRPr lang="en-US" sz="2000">
            <a:solidFill>
              <a:srgbClr val="000000"/>
            </a:solidFill>
            <a:latin typeface="Calibri"/>
            <a:cs typeface="Calibri"/>
          </a:endParaRPr>
        </a:p>
      </dgm:t>
    </dgm:pt>
    <dgm:pt modelId="{C09B7E29-040E-4F9E-B2CE-C990FE2F9732}" type="sibTrans" cxnId="{28378A6F-3B9B-4D7B-8089-BFE1C2C26AB3}">
      <dgm:prSet/>
      <dgm:spPr/>
      <dgm:t>
        <a:bodyPr/>
        <a:lstStyle/>
        <a:p>
          <a:endParaRPr lang="en-US" sz="2000">
            <a:solidFill>
              <a:srgbClr val="000000"/>
            </a:solidFill>
            <a:latin typeface="Calibri"/>
            <a:cs typeface="Calibri"/>
          </a:endParaRPr>
        </a:p>
      </dgm:t>
    </dgm:pt>
    <dgm:pt modelId="{4490D728-C96D-40DD-9EB8-91837BBE44F6}">
      <dgm:prSet phldrT="[Text]" custT="1"/>
      <dgm:spPr/>
      <dgm:t>
        <a:bodyPr/>
        <a:lstStyle/>
        <a:p>
          <a:r>
            <a:rPr lang="en-US" sz="2400" b="1" dirty="0" smtClean="0">
              <a:solidFill>
                <a:srgbClr val="000000"/>
              </a:solidFill>
              <a:latin typeface="Calibri"/>
              <a:cs typeface="Calibri"/>
            </a:rPr>
            <a:t>Sec 66: Declaration of Results</a:t>
          </a:r>
          <a:endParaRPr lang="en-US" sz="2400" b="0" dirty="0">
            <a:solidFill>
              <a:srgbClr val="000000"/>
            </a:solidFill>
            <a:latin typeface="Calibri"/>
            <a:cs typeface="Calibri"/>
          </a:endParaRPr>
        </a:p>
      </dgm:t>
    </dgm:pt>
    <dgm:pt modelId="{C6E8BED4-FB1E-4118-AF21-79D8EF65916D}" type="parTrans" cxnId="{EFEBFC38-2EF1-400A-8E0D-F818241E7463}">
      <dgm:prSet/>
      <dgm:spPr/>
      <dgm:t>
        <a:bodyPr/>
        <a:lstStyle/>
        <a:p>
          <a:endParaRPr lang="en-US" sz="2000">
            <a:solidFill>
              <a:srgbClr val="000000"/>
            </a:solidFill>
            <a:latin typeface="Calibri"/>
            <a:cs typeface="Calibri"/>
          </a:endParaRPr>
        </a:p>
      </dgm:t>
    </dgm:pt>
    <dgm:pt modelId="{4F7CF7BE-F4ED-46FB-A4FA-BECAFD271D8F}" type="sibTrans" cxnId="{EFEBFC38-2EF1-400A-8E0D-F818241E7463}">
      <dgm:prSet/>
      <dgm:spPr/>
      <dgm:t>
        <a:bodyPr/>
        <a:lstStyle/>
        <a:p>
          <a:endParaRPr lang="en-US" sz="2000">
            <a:solidFill>
              <a:srgbClr val="000000"/>
            </a:solidFill>
            <a:latin typeface="Calibri"/>
            <a:cs typeface="Calibri"/>
          </a:endParaRPr>
        </a:p>
      </dgm:t>
    </dgm:pt>
    <dgm:pt modelId="{00680A7B-6498-4770-8328-82682842AFC7}">
      <dgm:prSet phldrT="[Text]" custT="1"/>
      <dgm:spPr/>
      <dgm:t>
        <a:bodyPr/>
        <a:lstStyle/>
        <a:p>
          <a:pPr algn="just"/>
          <a:r>
            <a:rPr lang="en-US" sz="2000" b="0" dirty="0" smtClean="0">
              <a:solidFill>
                <a:srgbClr val="000000"/>
              </a:solidFill>
              <a:latin typeface="Calibri"/>
              <a:cs typeface="Calibri"/>
            </a:rPr>
            <a:t>In the absence of any direction to the contrary from ECI, RO to  declare the result on completion of counting.</a:t>
          </a:r>
          <a:endParaRPr lang="en-US" sz="2000" b="0" dirty="0">
            <a:solidFill>
              <a:srgbClr val="000000"/>
            </a:solidFill>
            <a:latin typeface="Calibri"/>
            <a:cs typeface="Calibri"/>
          </a:endParaRPr>
        </a:p>
      </dgm:t>
    </dgm:pt>
    <dgm:pt modelId="{C2B11647-5047-4B8F-BBA6-92EA909FD483}" type="parTrans" cxnId="{B1EBF4ED-AFBF-461B-8825-3CCE1E12C270}">
      <dgm:prSet/>
      <dgm:spPr/>
      <dgm:t>
        <a:bodyPr/>
        <a:lstStyle/>
        <a:p>
          <a:endParaRPr lang="en-US" sz="2000">
            <a:solidFill>
              <a:srgbClr val="000000"/>
            </a:solidFill>
            <a:latin typeface="Calibri"/>
            <a:cs typeface="Calibri"/>
          </a:endParaRPr>
        </a:p>
      </dgm:t>
    </dgm:pt>
    <dgm:pt modelId="{7DD681F2-1544-40AC-AA08-B197B37EACA5}" type="sibTrans" cxnId="{B1EBF4ED-AFBF-461B-8825-3CCE1E12C270}">
      <dgm:prSet/>
      <dgm:spPr/>
      <dgm:t>
        <a:bodyPr/>
        <a:lstStyle/>
        <a:p>
          <a:endParaRPr lang="en-US" sz="2000">
            <a:solidFill>
              <a:srgbClr val="000000"/>
            </a:solidFill>
            <a:latin typeface="Calibri"/>
            <a:cs typeface="Calibri"/>
          </a:endParaRPr>
        </a:p>
      </dgm:t>
    </dgm:pt>
    <dgm:pt modelId="{62967C80-B4C2-A649-A216-5203DE7881BB}">
      <dgm:prSet phldrT="[Text]" custT="1"/>
      <dgm:spPr/>
      <dgm:t>
        <a:bodyPr/>
        <a:lstStyle/>
        <a:p>
          <a:r>
            <a:rPr lang="en-US" sz="2000" b="1" dirty="0" smtClean="0">
              <a:solidFill>
                <a:srgbClr val="000000"/>
              </a:solidFill>
              <a:latin typeface="+mj-lt"/>
              <a:cs typeface="Times" pitchFamily="18" charset="0"/>
            </a:rPr>
            <a:t>Sec </a:t>
          </a:r>
          <a:r>
            <a:rPr lang="en-US" sz="2400" b="1" dirty="0" smtClean="0">
              <a:solidFill>
                <a:srgbClr val="000000"/>
              </a:solidFill>
              <a:latin typeface="+mj-lt"/>
              <a:cs typeface="Calibri"/>
            </a:rPr>
            <a:t>67</a:t>
          </a:r>
          <a:r>
            <a:rPr lang="en-US" sz="2000" b="1" dirty="0" smtClean="0">
              <a:solidFill>
                <a:srgbClr val="000000"/>
              </a:solidFill>
              <a:latin typeface="+mj-lt"/>
              <a:cs typeface="Times" pitchFamily="18" charset="0"/>
            </a:rPr>
            <a:t>: Report of the Result</a:t>
          </a:r>
          <a:endParaRPr lang="en-US" sz="2000" b="1" dirty="0">
            <a:solidFill>
              <a:srgbClr val="000000"/>
            </a:solidFill>
            <a:latin typeface="+mj-lt"/>
            <a:cs typeface="Calibri"/>
          </a:endParaRPr>
        </a:p>
      </dgm:t>
    </dgm:pt>
    <dgm:pt modelId="{E6F4165D-AF57-CC45-B27F-81FA6BC19F90}" type="parTrans" cxnId="{2D2C09B5-D4F5-774C-9408-19D5BCC69937}">
      <dgm:prSet/>
      <dgm:spPr/>
      <dgm:t>
        <a:bodyPr/>
        <a:lstStyle/>
        <a:p>
          <a:endParaRPr lang="en-US">
            <a:solidFill>
              <a:srgbClr val="000000"/>
            </a:solidFill>
          </a:endParaRPr>
        </a:p>
      </dgm:t>
    </dgm:pt>
    <dgm:pt modelId="{FA0250BB-80AD-B349-BD86-21D387AC34EF}" type="sibTrans" cxnId="{2D2C09B5-D4F5-774C-9408-19D5BCC69937}">
      <dgm:prSet/>
      <dgm:spPr/>
      <dgm:t>
        <a:bodyPr/>
        <a:lstStyle/>
        <a:p>
          <a:endParaRPr lang="en-US">
            <a:solidFill>
              <a:srgbClr val="000000"/>
            </a:solidFill>
          </a:endParaRPr>
        </a:p>
      </dgm:t>
    </dgm:pt>
    <dgm:pt modelId="{E3E8CF2C-B2EA-D046-A312-416C4177A6FC}">
      <dgm:prSet phldrT="[Text]" custT="1"/>
      <dgm:spPr/>
      <dgm:t>
        <a:bodyPr/>
        <a:lstStyle/>
        <a:p>
          <a:pPr algn="just"/>
          <a:r>
            <a:rPr lang="en-US" sz="2000" b="0" dirty="0" smtClean="0">
              <a:solidFill>
                <a:srgbClr val="000000"/>
              </a:solidFill>
              <a:latin typeface="Calibri"/>
              <a:cs typeface="Calibri"/>
            </a:rPr>
            <a:t>RO to report result to ECI &amp; to Appropriate Authority (i.e. Secretary State Legislature/ Parliament, who shall get it published in official Gazette immediately.</a:t>
          </a:r>
          <a:r>
            <a:rPr lang="en-US" sz="1900" b="0" dirty="0" smtClean="0">
              <a:solidFill>
                <a:srgbClr val="000000"/>
              </a:solidFill>
              <a:latin typeface="Times" pitchFamily="18" charset="0"/>
              <a:cs typeface="Times" pitchFamily="18" charset="0"/>
            </a:rPr>
            <a:t>  </a:t>
          </a:r>
          <a:endParaRPr lang="en-US" sz="1900" b="0" dirty="0">
            <a:solidFill>
              <a:srgbClr val="000000"/>
            </a:solidFill>
            <a:latin typeface="Times" pitchFamily="18" charset="0"/>
            <a:cs typeface="Times" pitchFamily="18" charset="0"/>
          </a:endParaRPr>
        </a:p>
      </dgm:t>
    </dgm:pt>
    <dgm:pt modelId="{F9736191-B039-4E45-BBB4-0E1F74746080}" type="parTrans" cxnId="{452B40E6-E087-A74E-8BA3-47E1240A3BEE}">
      <dgm:prSet/>
      <dgm:spPr/>
      <dgm:t>
        <a:bodyPr/>
        <a:lstStyle/>
        <a:p>
          <a:endParaRPr lang="en-US">
            <a:solidFill>
              <a:srgbClr val="000000"/>
            </a:solidFill>
          </a:endParaRPr>
        </a:p>
      </dgm:t>
    </dgm:pt>
    <dgm:pt modelId="{2749E6F8-F798-8841-AE48-08554A6EEAB3}" type="sibTrans" cxnId="{452B40E6-E087-A74E-8BA3-47E1240A3BEE}">
      <dgm:prSet/>
      <dgm:spPr/>
      <dgm:t>
        <a:bodyPr/>
        <a:lstStyle/>
        <a:p>
          <a:endParaRPr lang="en-US">
            <a:solidFill>
              <a:srgbClr val="000000"/>
            </a:solidFill>
          </a:endParaRPr>
        </a:p>
      </dgm:t>
    </dgm:pt>
    <dgm:pt modelId="{A25C886B-19F9-1846-8DB4-62F0BD78323E}" type="pres">
      <dgm:prSet presAssocID="{9D3D7BA7-8112-49D7-BC74-8E77D049DA10}" presName="Name0" presStyleCnt="0">
        <dgm:presLayoutVars>
          <dgm:dir/>
          <dgm:animLvl val="lvl"/>
          <dgm:resizeHandles val="exact"/>
        </dgm:presLayoutVars>
      </dgm:prSet>
      <dgm:spPr/>
      <dgm:t>
        <a:bodyPr/>
        <a:lstStyle/>
        <a:p>
          <a:endParaRPr lang="en-US"/>
        </a:p>
      </dgm:t>
    </dgm:pt>
    <dgm:pt modelId="{AD7E2066-058C-224C-B995-197F5624DA18}" type="pres">
      <dgm:prSet presAssocID="{5E6E6798-9BFE-42B4-85FC-2E7A9B6341F5}" presName="linNode" presStyleCnt="0"/>
      <dgm:spPr/>
      <dgm:t>
        <a:bodyPr/>
        <a:lstStyle/>
        <a:p>
          <a:endParaRPr lang="en-US"/>
        </a:p>
      </dgm:t>
    </dgm:pt>
    <dgm:pt modelId="{D3FD7BC2-7CFB-E745-B39A-E2D9D658EE93}" type="pres">
      <dgm:prSet presAssocID="{5E6E6798-9BFE-42B4-85FC-2E7A9B6341F5}" presName="parentText" presStyleLbl="node1" presStyleIdx="0" presStyleCnt="3">
        <dgm:presLayoutVars>
          <dgm:chMax val="1"/>
          <dgm:bulletEnabled val="1"/>
        </dgm:presLayoutVars>
      </dgm:prSet>
      <dgm:spPr/>
      <dgm:t>
        <a:bodyPr/>
        <a:lstStyle/>
        <a:p>
          <a:endParaRPr lang="en-US"/>
        </a:p>
      </dgm:t>
    </dgm:pt>
    <dgm:pt modelId="{0AD44CE7-0F50-D345-A724-F150EB8B68F2}" type="pres">
      <dgm:prSet presAssocID="{5E6E6798-9BFE-42B4-85FC-2E7A9B6341F5}" presName="descendantText" presStyleLbl="alignAccFollowNode1" presStyleIdx="0" presStyleCnt="3">
        <dgm:presLayoutVars>
          <dgm:bulletEnabled val="1"/>
        </dgm:presLayoutVars>
      </dgm:prSet>
      <dgm:spPr/>
      <dgm:t>
        <a:bodyPr/>
        <a:lstStyle/>
        <a:p>
          <a:endParaRPr lang="en-US"/>
        </a:p>
      </dgm:t>
    </dgm:pt>
    <dgm:pt modelId="{F2631208-4039-274E-9498-B1A4AADA9F66}" type="pres">
      <dgm:prSet presAssocID="{31F2FB2C-3D71-4228-A255-4514F1ADD6C8}" presName="sp" presStyleCnt="0"/>
      <dgm:spPr/>
      <dgm:t>
        <a:bodyPr/>
        <a:lstStyle/>
        <a:p>
          <a:endParaRPr lang="en-US"/>
        </a:p>
      </dgm:t>
    </dgm:pt>
    <dgm:pt modelId="{59340D83-B7E4-0940-900C-DC01E5FFE48C}" type="pres">
      <dgm:prSet presAssocID="{4490D728-C96D-40DD-9EB8-91837BBE44F6}" presName="linNode" presStyleCnt="0"/>
      <dgm:spPr/>
      <dgm:t>
        <a:bodyPr/>
        <a:lstStyle/>
        <a:p>
          <a:endParaRPr lang="en-US"/>
        </a:p>
      </dgm:t>
    </dgm:pt>
    <dgm:pt modelId="{9DA2770A-06E8-C947-B664-5168FD60E299}" type="pres">
      <dgm:prSet presAssocID="{4490D728-C96D-40DD-9EB8-91837BBE44F6}" presName="parentText" presStyleLbl="node1" presStyleIdx="1" presStyleCnt="3">
        <dgm:presLayoutVars>
          <dgm:chMax val="1"/>
          <dgm:bulletEnabled val="1"/>
        </dgm:presLayoutVars>
      </dgm:prSet>
      <dgm:spPr/>
      <dgm:t>
        <a:bodyPr/>
        <a:lstStyle/>
        <a:p>
          <a:endParaRPr lang="en-US"/>
        </a:p>
      </dgm:t>
    </dgm:pt>
    <dgm:pt modelId="{0BE37B6B-DA2D-1846-9D2A-5A63D30CD6E8}" type="pres">
      <dgm:prSet presAssocID="{4490D728-C96D-40DD-9EB8-91837BBE44F6}" presName="descendantText" presStyleLbl="alignAccFollowNode1" presStyleIdx="1" presStyleCnt="3">
        <dgm:presLayoutVars>
          <dgm:bulletEnabled val="1"/>
        </dgm:presLayoutVars>
      </dgm:prSet>
      <dgm:spPr/>
      <dgm:t>
        <a:bodyPr/>
        <a:lstStyle/>
        <a:p>
          <a:endParaRPr lang="en-US"/>
        </a:p>
      </dgm:t>
    </dgm:pt>
    <dgm:pt modelId="{0EDBD53C-A831-BF4B-AFCA-5CF67C5F22AD}" type="pres">
      <dgm:prSet presAssocID="{4F7CF7BE-F4ED-46FB-A4FA-BECAFD271D8F}" presName="sp" presStyleCnt="0"/>
      <dgm:spPr/>
      <dgm:t>
        <a:bodyPr/>
        <a:lstStyle/>
        <a:p>
          <a:endParaRPr lang="en-US"/>
        </a:p>
      </dgm:t>
    </dgm:pt>
    <dgm:pt modelId="{1C2F6531-A822-AE4D-A089-7D678D54D717}" type="pres">
      <dgm:prSet presAssocID="{62967C80-B4C2-A649-A216-5203DE7881BB}" presName="linNode" presStyleCnt="0"/>
      <dgm:spPr/>
      <dgm:t>
        <a:bodyPr/>
        <a:lstStyle/>
        <a:p>
          <a:endParaRPr lang="en-US"/>
        </a:p>
      </dgm:t>
    </dgm:pt>
    <dgm:pt modelId="{2E46D041-349E-A842-8EED-D48E27D1ED23}" type="pres">
      <dgm:prSet presAssocID="{62967C80-B4C2-A649-A216-5203DE7881BB}" presName="parentText" presStyleLbl="node1" presStyleIdx="2" presStyleCnt="3">
        <dgm:presLayoutVars>
          <dgm:chMax val="1"/>
          <dgm:bulletEnabled val="1"/>
        </dgm:presLayoutVars>
      </dgm:prSet>
      <dgm:spPr/>
      <dgm:t>
        <a:bodyPr/>
        <a:lstStyle/>
        <a:p>
          <a:endParaRPr lang="en-US"/>
        </a:p>
      </dgm:t>
    </dgm:pt>
    <dgm:pt modelId="{FF26BFEC-0B00-A848-91DF-7AEF09E3FD52}" type="pres">
      <dgm:prSet presAssocID="{62967C80-B4C2-A649-A216-5203DE7881BB}" presName="descendantText" presStyleLbl="alignAccFollowNode1" presStyleIdx="2" presStyleCnt="3">
        <dgm:presLayoutVars>
          <dgm:bulletEnabled val="1"/>
        </dgm:presLayoutVars>
      </dgm:prSet>
      <dgm:spPr/>
      <dgm:t>
        <a:bodyPr/>
        <a:lstStyle/>
        <a:p>
          <a:endParaRPr lang="en-US"/>
        </a:p>
      </dgm:t>
    </dgm:pt>
  </dgm:ptLst>
  <dgm:cxnLst>
    <dgm:cxn modelId="{28378A6F-3B9B-4D7B-8089-BFE1C2C26AB3}" srcId="{5E6E6798-9BFE-42B4-85FC-2E7A9B6341F5}" destId="{46397BA2-DC39-430F-B0B5-BEC5641C3A52}" srcOrd="0" destOrd="0" parTransId="{933A0F4A-B4E8-42F2-AFC1-3AFBD2A26EFF}" sibTransId="{C09B7E29-040E-4F9E-B2CE-C990FE2F9732}"/>
    <dgm:cxn modelId="{A376F2DE-EF67-4E9B-A2CC-2A0BC642910E}" type="presOf" srcId="{E3E8CF2C-B2EA-D046-A312-416C4177A6FC}" destId="{FF26BFEC-0B00-A848-91DF-7AEF09E3FD52}" srcOrd="0" destOrd="0" presId="urn:microsoft.com/office/officeart/2005/8/layout/vList5"/>
    <dgm:cxn modelId="{BEAFAED1-EF8E-4449-9C74-3AD267A59F79}" type="presOf" srcId="{5E6E6798-9BFE-42B4-85FC-2E7A9B6341F5}" destId="{D3FD7BC2-7CFB-E745-B39A-E2D9D658EE93}" srcOrd="0" destOrd="0" presId="urn:microsoft.com/office/officeart/2005/8/layout/vList5"/>
    <dgm:cxn modelId="{452B40E6-E087-A74E-8BA3-47E1240A3BEE}" srcId="{62967C80-B4C2-A649-A216-5203DE7881BB}" destId="{E3E8CF2C-B2EA-D046-A312-416C4177A6FC}" srcOrd="0" destOrd="0" parTransId="{F9736191-B039-4E45-BBB4-0E1F74746080}" sibTransId="{2749E6F8-F798-8841-AE48-08554A6EEAB3}"/>
    <dgm:cxn modelId="{6D551776-6BF1-49A6-A103-0467EA685A3A}" srcId="{9D3D7BA7-8112-49D7-BC74-8E77D049DA10}" destId="{5E6E6798-9BFE-42B4-85FC-2E7A9B6341F5}" srcOrd="0" destOrd="0" parTransId="{2A5F13DD-1616-45CB-BA5F-16C4C02A1AE9}" sibTransId="{31F2FB2C-3D71-4228-A255-4514F1ADD6C8}"/>
    <dgm:cxn modelId="{0F90F509-69F4-4A5C-B845-EBFF92AC0B79}" type="presOf" srcId="{62967C80-B4C2-A649-A216-5203DE7881BB}" destId="{2E46D041-349E-A842-8EED-D48E27D1ED23}" srcOrd="0" destOrd="0" presId="urn:microsoft.com/office/officeart/2005/8/layout/vList5"/>
    <dgm:cxn modelId="{2D2C09B5-D4F5-774C-9408-19D5BCC69937}" srcId="{9D3D7BA7-8112-49D7-BC74-8E77D049DA10}" destId="{62967C80-B4C2-A649-A216-5203DE7881BB}" srcOrd="2" destOrd="0" parTransId="{E6F4165D-AF57-CC45-B27F-81FA6BC19F90}" sibTransId="{FA0250BB-80AD-B349-BD86-21D387AC34EF}"/>
    <dgm:cxn modelId="{12427ECF-20DE-49E4-93D1-063596F9FD80}" type="presOf" srcId="{9D3D7BA7-8112-49D7-BC74-8E77D049DA10}" destId="{A25C886B-19F9-1846-8DB4-62F0BD78323E}" srcOrd="0" destOrd="0" presId="urn:microsoft.com/office/officeart/2005/8/layout/vList5"/>
    <dgm:cxn modelId="{B1EBF4ED-AFBF-461B-8825-3CCE1E12C270}" srcId="{4490D728-C96D-40DD-9EB8-91837BBE44F6}" destId="{00680A7B-6498-4770-8328-82682842AFC7}" srcOrd="0" destOrd="0" parTransId="{C2B11647-5047-4B8F-BBA6-92EA909FD483}" sibTransId="{7DD681F2-1544-40AC-AA08-B197B37EACA5}"/>
    <dgm:cxn modelId="{2E506719-A1F8-4F61-A12F-CD16B963F112}" type="presOf" srcId="{00680A7B-6498-4770-8328-82682842AFC7}" destId="{0BE37B6B-DA2D-1846-9D2A-5A63D30CD6E8}" srcOrd="0" destOrd="0" presId="urn:microsoft.com/office/officeart/2005/8/layout/vList5"/>
    <dgm:cxn modelId="{EFEBFC38-2EF1-400A-8E0D-F818241E7463}" srcId="{9D3D7BA7-8112-49D7-BC74-8E77D049DA10}" destId="{4490D728-C96D-40DD-9EB8-91837BBE44F6}" srcOrd="1" destOrd="0" parTransId="{C6E8BED4-FB1E-4118-AF21-79D8EF65916D}" sibTransId="{4F7CF7BE-F4ED-46FB-A4FA-BECAFD271D8F}"/>
    <dgm:cxn modelId="{6B40C434-819F-498C-8B44-126774CC60F2}" type="presOf" srcId="{4490D728-C96D-40DD-9EB8-91837BBE44F6}" destId="{9DA2770A-06E8-C947-B664-5168FD60E299}" srcOrd="0" destOrd="0" presId="urn:microsoft.com/office/officeart/2005/8/layout/vList5"/>
    <dgm:cxn modelId="{427B6F84-8727-4B2B-B1BB-8B1E3B874837}" type="presOf" srcId="{46397BA2-DC39-430F-B0B5-BEC5641C3A52}" destId="{0AD44CE7-0F50-D345-A724-F150EB8B68F2}" srcOrd="0" destOrd="0" presId="urn:microsoft.com/office/officeart/2005/8/layout/vList5"/>
    <dgm:cxn modelId="{91EF611E-C1E6-46EC-AAD5-52AB5BBCDD37}" type="presParOf" srcId="{A25C886B-19F9-1846-8DB4-62F0BD78323E}" destId="{AD7E2066-058C-224C-B995-197F5624DA18}" srcOrd="0" destOrd="0" presId="urn:microsoft.com/office/officeart/2005/8/layout/vList5"/>
    <dgm:cxn modelId="{22175019-23E4-46BC-A16A-45AD9D71109F}" type="presParOf" srcId="{AD7E2066-058C-224C-B995-197F5624DA18}" destId="{D3FD7BC2-7CFB-E745-B39A-E2D9D658EE93}" srcOrd="0" destOrd="0" presId="urn:microsoft.com/office/officeart/2005/8/layout/vList5"/>
    <dgm:cxn modelId="{D8239482-7F11-436C-846E-4E0FD6BBCFBC}" type="presParOf" srcId="{AD7E2066-058C-224C-B995-197F5624DA18}" destId="{0AD44CE7-0F50-D345-A724-F150EB8B68F2}" srcOrd="1" destOrd="0" presId="urn:microsoft.com/office/officeart/2005/8/layout/vList5"/>
    <dgm:cxn modelId="{6FA1A755-E7F0-4EA8-B0BD-A5989DFF9940}" type="presParOf" srcId="{A25C886B-19F9-1846-8DB4-62F0BD78323E}" destId="{F2631208-4039-274E-9498-B1A4AADA9F66}" srcOrd="1" destOrd="0" presId="urn:microsoft.com/office/officeart/2005/8/layout/vList5"/>
    <dgm:cxn modelId="{6704C27B-77DE-408E-A999-F76FFD56AE68}" type="presParOf" srcId="{A25C886B-19F9-1846-8DB4-62F0BD78323E}" destId="{59340D83-B7E4-0940-900C-DC01E5FFE48C}" srcOrd="2" destOrd="0" presId="urn:microsoft.com/office/officeart/2005/8/layout/vList5"/>
    <dgm:cxn modelId="{EC05C955-385A-4E72-9E82-B384A6590C34}" type="presParOf" srcId="{59340D83-B7E4-0940-900C-DC01E5FFE48C}" destId="{9DA2770A-06E8-C947-B664-5168FD60E299}" srcOrd="0" destOrd="0" presId="urn:microsoft.com/office/officeart/2005/8/layout/vList5"/>
    <dgm:cxn modelId="{231BED59-9AA5-4565-AC63-68D207C0B350}" type="presParOf" srcId="{59340D83-B7E4-0940-900C-DC01E5FFE48C}" destId="{0BE37B6B-DA2D-1846-9D2A-5A63D30CD6E8}" srcOrd="1" destOrd="0" presId="urn:microsoft.com/office/officeart/2005/8/layout/vList5"/>
    <dgm:cxn modelId="{1A7F37BE-1F98-4F3C-BFA3-2FCCFCE5A8E6}" type="presParOf" srcId="{A25C886B-19F9-1846-8DB4-62F0BD78323E}" destId="{0EDBD53C-A831-BF4B-AFCA-5CF67C5F22AD}" srcOrd="3" destOrd="0" presId="urn:microsoft.com/office/officeart/2005/8/layout/vList5"/>
    <dgm:cxn modelId="{68CC3191-7231-4F14-9DBB-1D44C56F0DC1}" type="presParOf" srcId="{A25C886B-19F9-1846-8DB4-62F0BD78323E}" destId="{1C2F6531-A822-AE4D-A089-7D678D54D717}" srcOrd="4" destOrd="0" presId="urn:microsoft.com/office/officeart/2005/8/layout/vList5"/>
    <dgm:cxn modelId="{AB78450F-66A2-4F94-BE28-1DDF4B8D31DD}" type="presParOf" srcId="{1C2F6531-A822-AE4D-A089-7D678D54D717}" destId="{2E46D041-349E-A842-8EED-D48E27D1ED23}" srcOrd="0" destOrd="0" presId="urn:microsoft.com/office/officeart/2005/8/layout/vList5"/>
    <dgm:cxn modelId="{89FF56C3-3AC3-4C77-BDD7-F29CCE574E11}" type="presParOf" srcId="{1C2F6531-A822-AE4D-A089-7D678D54D717}" destId="{FF26BFEC-0B00-A848-91DF-7AEF09E3FD5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903A05-98D0-FF4B-8CEB-2E60792B1616}" type="doc">
      <dgm:prSet loTypeId="urn:microsoft.com/office/officeart/2005/8/layout/bProcess3" loCatId="" qsTypeId="urn:microsoft.com/office/officeart/2005/8/quickstyle/simple4" qsCatId="simple" csTypeId="urn:microsoft.com/office/officeart/2005/8/colors/colorful3" csCatId="colorful" phldr="1"/>
      <dgm:spPr/>
      <dgm:t>
        <a:bodyPr/>
        <a:lstStyle/>
        <a:p>
          <a:endParaRPr lang="en-US"/>
        </a:p>
      </dgm:t>
    </dgm:pt>
    <dgm:pt modelId="{861C6DCA-1708-3B41-9C6F-F59C8799AB16}">
      <dgm:prSet custT="1"/>
      <dgm:spPr/>
      <dgm:t>
        <a:bodyPr/>
        <a:lstStyle/>
        <a:p>
          <a:pPr rtl="0"/>
          <a:r>
            <a:rPr lang="en-US" sz="2400" b="1" dirty="0" smtClean="0">
              <a:solidFill>
                <a:srgbClr val="000000"/>
              </a:solidFill>
            </a:rPr>
            <a:t>After  all rounds are completed and final result sheet in FORM-20 is ready,  RO    SHOULD NOT immediately sign it.</a:t>
          </a:r>
          <a:endParaRPr lang="en-US" sz="2400" b="1" dirty="0">
            <a:solidFill>
              <a:srgbClr val="000000"/>
            </a:solidFill>
          </a:endParaRPr>
        </a:p>
      </dgm:t>
    </dgm:pt>
    <dgm:pt modelId="{ADF76A2D-7783-4C47-A1D1-4F24751299E7}" type="parTrans" cxnId="{765876A4-3C6E-4741-B0E6-8BF546840EAB}">
      <dgm:prSet/>
      <dgm:spPr/>
      <dgm:t>
        <a:bodyPr/>
        <a:lstStyle/>
        <a:p>
          <a:endParaRPr lang="en-US" sz="1800" b="1">
            <a:solidFill>
              <a:srgbClr val="000000"/>
            </a:solidFill>
          </a:endParaRPr>
        </a:p>
      </dgm:t>
    </dgm:pt>
    <dgm:pt modelId="{DADC7581-7CFC-3E49-BF25-DA2D557A9E5B}" type="sibTrans" cxnId="{765876A4-3C6E-4741-B0E6-8BF546840EAB}">
      <dgm:prSet/>
      <dgm:spPr/>
      <dgm:t>
        <a:bodyPr/>
        <a:lstStyle/>
        <a:p>
          <a:endParaRPr lang="en-US" sz="1800" b="1">
            <a:solidFill>
              <a:srgbClr val="000000"/>
            </a:solidFill>
          </a:endParaRPr>
        </a:p>
      </dgm:t>
    </dgm:pt>
    <dgm:pt modelId="{0F0CC7E1-EA00-EB40-B5AE-17623C2DD6BB}">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sz="3200" b="1" dirty="0" smtClean="0">
            <a:solidFill>
              <a:srgbClr val="000000"/>
            </a:solidFill>
          </a:endParaRPr>
        </a:p>
        <a:p>
          <a:pPr marL="0" marR="0" indent="0"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0000"/>
              </a:solidFill>
            </a:rPr>
            <a:t> </a:t>
          </a:r>
          <a:r>
            <a:rPr lang="en-US" sz="2400" b="1" dirty="0" smtClean="0">
              <a:solidFill>
                <a:srgbClr val="000000"/>
              </a:solidFill>
            </a:rPr>
            <a:t>Before announcing , pause for 2 min during which candidate/agent can </a:t>
          </a:r>
          <a:r>
            <a:rPr lang="en-US" sz="2000" b="1" dirty="0" smtClean="0">
              <a:solidFill>
                <a:srgbClr val="000000"/>
              </a:solidFill>
            </a:rPr>
            <a:t>ask for </a:t>
          </a:r>
          <a:r>
            <a:rPr lang="en-US" sz="2400" b="1" dirty="0" smtClean="0">
              <a:solidFill>
                <a:srgbClr val="000000"/>
              </a:solidFill>
            </a:rPr>
            <a:t>recount for PB or for all rounds for some round/s.</a:t>
          </a:r>
        </a:p>
        <a:p>
          <a:pPr defTabSz="800100" rtl="0">
            <a:lnSpc>
              <a:spcPct val="90000"/>
            </a:lnSpc>
            <a:spcBef>
              <a:spcPct val="0"/>
            </a:spcBef>
            <a:spcAft>
              <a:spcPct val="35000"/>
            </a:spcAft>
          </a:pPr>
          <a:endParaRPr lang="en-US" sz="4800" b="1" dirty="0">
            <a:solidFill>
              <a:srgbClr val="000000"/>
            </a:solidFill>
          </a:endParaRPr>
        </a:p>
      </dgm:t>
    </dgm:pt>
    <dgm:pt modelId="{3BB989B1-792E-5148-9FF7-EFE8DA2E355B}" type="parTrans" cxnId="{6FB21C24-7E58-3747-A8C2-4355746290A5}">
      <dgm:prSet/>
      <dgm:spPr/>
      <dgm:t>
        <a:bodyPr/>
        <a:lstStyle/>
        <a:p>
          <a:endParaRPr lang="en-US" sz="1800" b="1">
            <a:solidFill>
              <a:srgbClr val="000000"/>
            </a:solidFill>
          </a:endParaRPr>
        </a:p>
      </dgm:t>
    </dgm:pt>
    <dgm:pt modelId="{0D43CD12-6694-7B44-A354-C54D22212794}" type="sibTrans" cxnId="{6FB21C24-7E58-3747-A8C2-4355746290A5}">
      <dgm:prSet/>
      <dgm:spPr/>
      <dgm:t>
        <a:bodyPr/>
        <a:lstStyle/>
        <a:p>
          <a:endParaRPr lang="en-US" sz="1800" b="1">
            <a:solidFill>
              <a:srgbClr val="000000"/>
            </a:solidFill>
          </a:endParaRPr>
        </a:p>
      </dgm:t>
    </dgm:pt>
    <dgm:pt modelId="{696EA457-D174-2448-802C-5A98F1E89F11}">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00"/>
              </a:solidFill>
            </a:rPr>
            <a:t>Ascertain how long </a:t>
          </a:r>
          <a:r>
            <a:rPr lang="en-US" sz="2000" b="1" dirty="0" smtClean="0">
              <a:solidFill>
                <a:srgbClr val="000000"/>
              </a:solidFill>
            </a:rPr>
            <a:t>he</a:t>
          </a:r>
          <a:r>
            <a:rPr lang="en-US" sz="2400" b="1" dirty="0" smtClean="0">
              <a:solidFill>
                <a:srgbClr val="000000"/>
              </a:solidFill>
            </a:rPr>
            <a:t> will take to make an application for recount in writing</a:t>
          </a:r>
        </a:p>
        <a:p>
          <a:pPr defTabSz="800100" rtl="0">
            <a:lnSpc>
              <a:spcPct val="90000"/>
            </a:lnSpc>
            <a:spcBef>
              <a:spcPct val="0"/>
            </a:spcBef>
            <a:spcAft>
              <a:spcPct val="35000"/>
            </a:spcAft>
          </a:pPr>
          <a:endParaRPr lang="en-US" sz="2400" b="1" dirty="0">
            <a:solidFill>
              <a:srgbClr val="000000"/>
            </a:solidFill>
          </a:endParaRPr>
        </a:p>
      </dgm:t>
    </dgm:pt>
    <dgm:pt modelId="{E03503A7-670A-554B-8475-159A76B9757B}" type="parTrans" cxnId="{1D3F82B9-DF9A-3044-A229-9DD176F58599}">
      <dgm:prSet/>
      <dgm:spPr/>
      <dgm:t>
        <a:bodyPr/>
        <a:lstStyle/>
        <a:p>
          <a:endParaRPr lang="en-US" sz="1800" b="1">
            <a:solidFill>
              <a:srgbClr val="000000"/>
            </a:solidFill>
          </a:endParaRPr>
        </a:p>
      </dgm:t>
    </dgm:pt>
    <dgm:pt modelId="{554DEB7E-5F39-5B4B-AF67-2A740227863F}" type="sibTrans" cxnId="{1D3F82B9-DF9A-3044-A229-9DD176F58599}">
      <dgm:prSet/>
      <dgm:spPr/>
      <dgm:t>
        <a:bodyPr/>
        <a:lstStyle/>
        <a:p>
          <a:endParaRPr lang="en-US" sz="1800" b="1">
            <a:solidFill>
              <a:srgbClr val="000000"/>
            </a:solidFill>
          </a:endParaRPr>
        </a:p>
      </dgm:t>
    </dgm:pt>
    <dgm:pt modelId="{4A3B3B9C-B271-6F46-9301-29D5A92C371E}">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00"/>
              </a:solidFill>
            </a:rPr>
            <a:t>If  time requested is reasonable, announce exact hour and minute till which you will be waiting</a:t>
          </a:r>
        </a:p>
        <a:p>
          <a:pPr defTabSz="800100" rtl="0">
            <a:lnSpc>
              <a:spcPct val="90000"/>
            </a:lnSpc>
            <a:spcBef>
              <a:spcPct val="0"/>
            </a:spcBef>
            <a:spcAft>
              <a:spcPct val="35000"/>
            </a:spcAft>
          </a:pPr>
          <a:endParaRPr lang="en-US" sz="2800" b="1" dirty="0">
            <a:solidFill>
              <a:srgbClr val="000000"/>
            </a:solidFill>
          </a:endParaRPr>
        </a:p>
      </dgm:t>
    </dgm:pt>
    <dgm:pt modelId="{506563E3-E3C1-DA44-B895-788E14D77E5E}" type="parTrans" cxnId="{FA0D7896-56B9-CA48-8ABA-AE41140FAFA3}">
      <dgm:prSet/>
      <dgm:spPr/>
      <dgm:t>
        <a:bodyPr/>
        <a:lstStyle/>
        <a:p>
          <a:endParaRPr lang="en-US" sz="1800" b="1">
            <a:solidFill>
              <a:srgbClr val="000000"/>
            </a:solidFill>
          </a:endParaRPr>
        </a:p>
      </dgm:t>
    </dgm:pt>
    <dgm:pt modelId="{AF4D2EB8-0F81-6849-81F7-533924C07CE7}" type="sibTrans" cxnId="{FA0D7896-56B9-CA48-8ABA-AE41140FAFA3}">
      <dgm:prSet/>
      <dgm:spPr/>
      <dgm:t>
        <a:bodyPr/>
        <a:lstStyle/>
        <a:p>
          <a:endParaRPr lang="en-US" sz="1800" b="1">
            <a:solidFill>
              <a:srgbClr val="000000"/>
            </a:solidFill>
          </a:endParaRPr>
        </a:p>
      </dgm:t>
    </dgm:pt>
    <dgm:pt modelId="{3B6BA70D-B29B-0040-A515-8D50B56EBA9B}" type="pres">
      <dgm:prSet presAssocID="{52903A05-98D0-FF4B-8CEB-2E60792B1616}" presName="Name0" presStyleCnt="0">
        <dgm:presLayoutVars>
          <dgm:dir/>
          <dgm:resizeHandles val="exact"/>
        </dgm:presLayoutVars>
      </dgm:prSet>
      <dgm:spPr/>
      <dgm:t>
        <a:bodyPr/>
        <a:lstStyle/>
        <a:p>
          <a:endParaRPr lang="en-US"/>
        </a:p>
      </dgm:t>
    </dgm:pt>
    <dgm:pt modelId="{D76688FA-20D1-E64B-89DD-5877638BC9C5}" type="pres">
      <dgm:prSet presAssocID="{861C6DCA-1708-3B41-9C6F-F59C8799AB16}" presName="node" presStyleLbl="node1" presStyleIdx="0" presStyleCnt="4" custScaleX="130002" custScaleY="116888" custLinFactNeighborX="3591">
        <dgm:presLayoutVars>
          <dgm:bulletEnabled val="1"/>
        </dgm:presLayoutVars>
      </dgm:prSet>
      <dgm:spPr/>
      <dgm:t>
        <a:bodyPr/>
        <a:lstStyle/>
        <a:p>
          <a:endParaRPr lang="en-US"/>
        </a:p>
      </dgm:t>
    </dgm:pt>
    <dgm:pt modelId="{5DED2761-74E7-3049-8D24-54BE87122A4E}" type="pres">
      <dgm:prSet presAssocID="{DADC7581-7CFC-3E49-BF25-DA2D557A9E5B}" presName="sibTrans" presStyleLbl="sibTrans1D1" presStyleIdx="0" presStyleCnt="3"/>
      <dgm:spPr/>
      <dgm:t>
        <a:bodyPr/>
        <a:lstStyle/>
        <a:p>
          <a:endParaRPr lang="en-US"/>
        </a:p>
      </dgm:t>
    </dgm:pt>
    <dgm:pt modelId="{C333C06B-FB78-CF4E-90BB-421D7BABBA97}" type="pres">
      <dgm:prSet presAssocID="{DADC7581-7CFC-3E49-BF25-DA2D557A9E5B}" presName="connectorText" presStyleLbl="sibTrans1D1" presStyleIdx="0" presStyleCnt="3"/>
      <dgm:spPr/>
      <dgm:t>
        <a:bodyPr/>
        <a:lstStyle/>
        <a:p>
          <a:endParaRPr lang="en-US"/>
        </a:p>
      </dgm:t>
    </dgm:pt>
    <dgm:pt modelId="{10610574-1EE0-044C-820D-01E7236719B4}" type="pres">
      <dgm:prSet presAssocID="{0F0CC7E1-EA00-EB40-B5AE-17623C2DD6BB}" presName="node" presStyleLbl="node1" presStyleIdx="1" presStyleCnt="4" custScaleX="129868" custScaleY="116146" custLinFactNeighborX="-4478" custLinFactNeighborY="-467">
        <dgm:presLayoutVars>
          <dgm:bulletEnabled val="1"/>
        </dgm:presLayoutVars>
      </dgm:prSet>
      <dgm:spPr/>
      <dgm:t>
        <a:bodyPr/>
        <a:lstStyle/>
        <a:p>
          <a:endParaRPr lang="en-US"/>
        </a:p>
      </dgm:t>
    </dgm:pt>
    <dgm:pt modelId="{984EC021-74CB-0544-895F-CC29F7A45647}" type="pres">
      <dgm:prSet presAssocID="{0D43CD12-6694-7B44-A354-C54D22212794}" presName="sibTrans" presStyleLbl="sibTrans1D1" presStyleIdx="1" presStyleCnt="3"/>
      <dgm:spPr/>
      <dgm:t>
        <a:bodyPr/>
        <a:lstStyle/>
        <a:p>
          <a:endParaRPr lang="en-US"/>
        </a:p>
      </dgm:t>
    </dgm:pt>
    <dgm:pt modelId="{52B30CD9-3F87-2F40-80C1-975FCC67494C}" type="pres">
      <dgm:prSet presAssocID="{0D43CD12-6694-7B44-A354-C54D22212794}" presName="connectorText" presStyleLbl="sibTrans1D1" presStyleIdx="1" presStyleCnt="3"/>
      <dgm:spPr/>
      <dgm:t>
        <a:bodyPr/>
        <a:lstStyle/>
        <a:p>
          <a:endParaRPr lang="en-US"/>
        </a:p>
      </dgm:t>
    </dgm:pt>
    <dgm:pt modelId="{665E82E4-7A91-D64F-828E-BA2FE53D1CF1}" type="pres">
      <dgm:prSet presAssocID="{696EA457-D174-2448-802C-5A98F1E89F11}" presName="node" presStyleLbl="node1" presStyleIdx="2" presStyleCnt="4" custScaleX="120518" custScaleY="117146" custLinFactNeighborX="3591">
        <dgm:presLayoutVars>
          <dgm:bulletEnabled val="1"/>
        </dgm:presLayoutVars>
      </dgm:prSet>
      <dgm:spPr/>
      <dgm:t>
        <a:bodyPr/>
        <a:lstStyle/>
        <a:p>
          <a:endParaRPr lang="en-US"/>
        </a:p>
      </dgm:t>
    </dgm:pt>
    <dgm:pt modelId="{60F7DADA-D297-9A4D-B0AC-67FC3DD88244}" type="pres">
      <dgm:prSet presAssocID="{554DEB7E-5F39-5B4B-AF67-2A740227863F}" presName="sibTrans" presStyleLbl="sibTrans1D1" presStyleIdx="2" presStyleCnt="3"/>
      <dgm:spPr/>
      <dgm:t>
        <a:bodyPr/>
        <a:lstStyle/>
        <a:p>
          <a:endParaRPr lang="en-US"/>
        </a:p>
      </dgm:t>
    </dgm:pt>
    <dgm:pt modelId="{9FC77D36-0781-C445-8B7B-7BC91625D922}" type="pres">
      <dgm:prSet presAssocID="{554DEB7E-5F39-5B4B-AF67-2A740227863F}" presName="connectorText" presStyleLbl="sibTrans1D1" presStyleIdx="2" presStyleCnt="3"/>
      <dgm:spPr/>
      <dgm:t>
        <a:bodyPr/>
        <a:lstStyle/>
        <a:p>
          <a:endParaRPr lang="en-US"/>
        </a:p>
      </dgm:t>
    </dgm:pt>
    <dgm:pt modelId="{2F2A31AA-3AAD-3C45-84E1-957B71EC2592}" type="pres">
      <dgm:prSet presAssocID="{4A3B3B9C-B271-6F46-9301-29D5A92C371E}" presName="node" presStyleLbl="node1" presStyleIdx="3" presStyleCnt="4" custScaleX="126125" custScaleY="118324" custLinFactNeighborX="7182">
        <dgm:presLayoutVars>
          <dgm:bulletEnabled val="1"/>
        </dgm:presLayoutVars>
      </dgm:prSet>
      <dgm:spPr/>
      <dgm:t>
        <a:bodyPr/>
        <a:lstStyle/>
        <a:p>
          <a:endParaRPr lang="en-US"/>
        </a:p>
      </dgm:t>
    </dgm:pt>
  </dgm:ptLst>
  <dgm:cxnLst>
    <dgm:cxn modelId="{6FB21C24-7E58-3747-A8C2-4355746290A5}" srcId="{52903A05-98D0-FF4B-8CEB-2E60792B1616}" destId="{0F0CC7E1-EA00-EB40-B5AE-17623C2DD6BB}" srcOrd="1" destOrd="0" parTransId="{3BB989B1-792E-5148-9FF7-EFE8DA2E355B}" sibTransId="{0D43CD12-6694-7B44-A354-C54D22212794}"/>
    <dgm:cxn modelId="{0151A0B6-0D56-491C-92DA-81989B5A9FE4}" type="presOf" srcId="{554DEB7E-5F39-5B4B-AF67-2A740227863F}" destId="{60F7DADA-D297-9A4D-B0AC-67FC3DD88244}" srcOrd="0" destOrd="0" presId="urn:microsoft.com/office/officeart/2005/8/layout/bProcess3"/>
    <dgm:cxn modelId="{5BB98069-4A77-4E2C-A31E-2B1488544BDA}" type="presOf" srcId="{861C6DCA-1708-3B41-9C6F-F59C8799AB16}" destId="{D76688FA-20D1-E64B-89DD-5877638BC9C5}" srcOrd="0" destOrd="0" presId="urn:microsoft.com/office/officeart/2005/8/layout/bProcess3"/>
    <dgm:cxn modelId="{90B186E1-7381-4175-8448-C101A75CDA34}" type="presOf" srcId="{0F0CC7E1-EA00-EB40-B5AE-17623C2DD6BB}" destId="{10610574-1EE0-044C-820D-01E7236719B4}" srcOrd="0" destOrd="0" presId="urn:microsoft.com/office/officeart/2005/8/layout/bProcess3"/>
    <dgm:cxn modelId="{4846B376-DB18-4261-B52B-252D68F5C4E3}" type="presOf" srcId="{696EA457-D174-2448-802C-5A98F1E89F11}" destId="{665E82E4-7A91-D64F-828E-BA2FE53D1CF1}" srcOrd="0" destOrd="0" presId="urn:microsoft.com/office/officeart/2005/8/layout/bProcess3"/>
    <dgm:cxn modelId="{765876A4-3C6E-4741-B0E6-8BF546840EAB}" srcId="{52903A05-98D0-FF4B-8CEB-2E60792B1616}" destId="{861C6DCA-1708-3B41-9C6F-F59C8799AB16}" srcOrd="0" destOrd="0" parTransId="{ADF76A2D-7783-4C47-A1D1-4F24751299E7}" sibTransId="{DADC7581-7CFC-3E49-BF25-DA2D557A9E5B}"/>
    <dgm:cxn modelId="{E3CF3CF8-6560-4258-99F2-CE2558065D61}" type="presOf" srcId="{DADC7581-7CFC-3E49-BF25-DA2D557A9E5B}" destId="{5DED2761-74E7-3049-8D24-54BE87122A4E}" srcOrd="0" destOrd="0" presId="urn:microsoft.com/office/officeart/2005/8/layout/bProcess3"/>
    <dgm:cxn modelId="{7C681D3E-3CDF-4FD6-AF23-45C1C307829B}" type="presOf" srcId="{4A3B3B9C-B271-6F46-9301-29D5A92C371E}" destId="{2F2A31AA-3AAD-3C45-84E1-957B71EC2592}" srcOrd="0" destOrd="0" presId="urn:microsoft.com/office/officeart/2005/8/layout/bProcess3"/>
    <dgm:cxn modelId="{FA0D7896-56B9-CA48-8ABA-AE41140FAFA3}" srcId="{52903A05-98D0-FF4B-8CEB-2E60792B1616}" destId="{4A3B3B9C-B271-6F46-9301-29D5A92C371E}" srcOrd="3" destOrd="0" parTransId="{506563E3-E3C1-DA44-B895-788E14D77E5E}" sibTransId="{AF4D2EB8-0F81-6849-81F7-533924C07CE7}"/>
    <dgm:cxn modelId="{D52CA405-181E-4862-B5D9-B4950F971815}" type="presOf" srcId="{0D43CD12-6694-7B44-A354-C54D22212794}" destId="{52B30CD9-3F87-2F40-80C1-975FCC67494C}" srcOrd="1" destOrd="0" presId="urn:microsoft.com/office/officeart/2005/8/layout/bProcess3"/>
    <dgm:cxn modelId="{7B137AE3-4C01-455A-8580-8EE477BA926A}" type="presOf" srcId="{DADC7581-7CFC-3E49-BF25-DA2D557A9E5B}" destId="{C333C06B-FB78-CF4E-90BB-421D7BABBA97}" srcOrd="1" destOrd="0" presId="urn:microsoft.com/office/officeart/2005/8/layout/bProcess3"/>
    <dgm:cxn modelId="{1D3F82B9-DF9A-3044-A229-9DD176F58599}" srcId="{52903A05-98D0-FF4B-8CEB-2E60792B1616}" destId="{696EA457-D174-2448-802C-5A98F1E89F11}" srcOrd="2" destOrd="0" parTransId="{E03503A7-670A-554B-8475-159A76B9757B}" sibTransId="{554DEB7E-5F39-5B4B-AF67-2A740227863F}"/>
    <dgm:cxn modelId="{DAAB81D0-8562-4C6D-A84A-C34FD0A62F43}" type="presOf" srcId="{554DEB7E-5F39-5B4B-AF67-2A740227863F}" destId="{9FC77D36-0781-C445-8B7B-7BC91625D922}" srcOrd="1" destOrd="0" presId="urn:microsoft.com/office/officeart/2005/8/layout/bProcess3"/>
    <dgm:cxn modelId="{E1798ADE-4909-41C0-9317-751D1AEABCC3}" type="presOf" srcId="{52903A05-98D0-FF4B-8CEB-2E60792B1616}" destId="{3B6BA70D-B29B-0040-A515-8D50B56EBA9B}" srcOrd="0" destOrd="0" presId="urn:microsoft.com/office/officeart/2005/8/layout/bProcess3"/>
    <dgm:cxn modelId="{5AE713D7-118B-4616-9967-81663414CAC0}" type="presOf" srcId="{0D43CD12-6694-7B44-A354-C54D22212794}" destId="{984EC021-74CB-0544-895F-CC29F7A45647}" srcOrd="0" destOrd="0" presId="urn:microsoft.com/office/officeart/2005/8/layout/bProcess3"/>
    <dgm:cxn modelId="{5062B6C3-40FB-480D-A535-7F1F35A9C51E}" type="presParOf" srcId="{3B6BA70D-B29B-0040-A515-8D50B56EBA9B}" destId="{D76688FA-20D1-E64B-89DD-5877638BC9C5}" srcOrd="0" destOrd="0" presId="urn:microsoft.com/office/officeart/2005/8/layout/bProcess3"/>
    <dgm:cxn modelId="{6B6A6825-A858-478B-8E91-0A4735E6095D}" type="presParOf" srcId="{3B6BA70D-B29B-0040-A515-8D50B56EBA9B}" destId="{5DED2761-74E7-3049-8D24-54BE87122A4E}" srcOrd="1" destOrd="0" presId="urn:microsoft.com/office/officeart/2005/8/layout/bProcess3"/>
    <dgm:cxn modelId="{1F071BC0-CAB9-40BA-BB9A-346FFA77921B}" type="presParOf" srcId="{5DED2761-74E7-3049-8D24-54BE87122A4E}" destId="{C333C06B-FB78-CF4E-90BB-421D7BABBA97}" srcOrd="0" destOrd="0" presId="urn:microsoft.com/office/officeart/2005/8/layout/bProcess3"/>
    <dgm:cxn modelId="{522F1775-ADDC-4AA1-B428-FECA28C381D7}" type="presParOf" srcId="{3B6BA70D-B29B-0040-A515-8D50B56EBA9B}" destId="{10610574-1EE0-044C-820D-01E7236719B4}" srcOrd="2" destOrd="0" presId="urn:microsoft.com/office/officeart/2005/8/layout/bProcess3"/>
    <dgm:cxn modelId="{C9F9A18B-8501-42DC-BD98-03318B560A53}" type="presParOf" srcId="{3B6BA70D-B29B-0040-A515-8D50B56EBA9B}" destId="{984EC021-74CB-0544-895F-CC29F7A45647}" srcOrd="3" destOrd="0" presId="urn:microsoft.com/office/officeart/2005/8/layout/bProcess3"/>
    <dgm:cxn modelId="{E287C7CA-9F3A-4ADC-A4F6-44C7F39B3E57}" type="presParOf" srcId="{984EC021-74CB-0544-895F-CC29F7A45647}" destId="{52B30CD9-3F87-2F40-80C1-975FCC67494C}" srcOrd="0" destOrd="0" presId="urn:microsoft.com/office/officeart/2005/8/layout/bProcess3"/>
    <dgm:cxn modelId="{BBB71574-14F8-4D59-BB6D-E30B15094D75}" type="presParOf" srcId="{3B6BA70D-B29B-0040-A515-8D50B56EBA9B}" destId="{665E82E4-7A91-D64F-828E-BA2FE53D1CF1}" srcOrd="4" destOrd="0" presId="urn:microsoft.com/office/officeart/2005/8/layout/bProcess3"/>
    <dgm:cxn modelId="{53458193-9755-40F0-8A13-5B1CF2CF8003}" type="presParOf" srcId="{3B6BA70D-B29B-0040-A515-8D50B56EBA9B}" destId="{60F7DADA-D297-9A4D-B0AC-67FC3DD88244}" srcOrd="5" destOrd="0" presId="urn:microsoft.com/office/officeart/2005/8/layout/bProcess3"/>
    <dgm:cxn modelId="{9014ED7F-CA3C-4BDD-9DA1-95E36B3FE97D}" type="presParOf" srcId="{60F7DADA-D297-9A4D-B0AC-67FC3DD88244}" destId="{9FC77D36-0781-C445-8B7B-7BC91625D922}" srcOrd="0" destOrd="0" presId="urn:microsoft.com/office/officeart/2005/8/layout/bProcess3"/>
    <dgm:cxn modelId="{D95FDE78-B0A4-447B-A26C-5CC40D8FDF12}" type="presParOf" srcId="{3B6BA70D-B29B-0040-A515-8D50B56EBA9B}" destId="{2F2A31AA-3AAD-3C45-84E1-957B71EC2592}" srcOrd="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903A05-98D0-FF4B-8CEB-2E60792B1616}" type="doc">
      <dgm:prSet loTypeId="urn:microsoft.com/office/officeart/2005/8/layout/bProcess3" loCatId="" qsTypeId="urn:microsoft.com/office/officeart/2005/8/quickstyle/simple4" qsCatId="simple" csTypeId="urn:microsoft.com/office/officeart/2005/8/colors/colorful3" csCatId="colorful" phldr="1"/>
      <dgm:spPr/>
      <dgm:t>
        <a:bodyPr/>
        <a:lstStyle/>
        <a:p>
          <a:endParaRPr lang="en-US"/>
        </a:p>
      </dgm:t>
    </dgm:pt>
    <dgm:pt modelId="{4A3B3B9C-B271-6F46-9301-29D5A92C371E}">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0000"/>
              </a:solidFill>
            </a:rPr>
            <a:t>If  time requested is reasonable, announce exact hour and minute till which you will be waiting</a:t>
          </a:r>
        </a:p>
        <a:p>
          <a:pPr defTabSz="800100" rtl="0">
            <a:lnSpc>
              <a:spcPct val="90000"/>
            </a:lnSpc>
            <a:spcBef>
              <a:spcPct val="0"/>
            </a:spcBef>
            <a:spcAft>
              <a:spcPct val="35000"/>
            </a:spcAft>
          </a:pPr>
          <a:endParaRPr lang="en-US" sz="2400" b="1" dirty="0">
            <a:solidFill>
              <a:srgbClr val="000000"/>
            </a:solidFill>
          </a:endParaRPr>
        </a:p>
      </dgm:t>
    </dgm:pt>
    <dgm:pt modelId="{506563E3-E3C1-DA44-B895-788E14D77E5E}" type="parTrans" cxnId="{FA0D7896-56B9-CA48-8ABA-AE41140FAFA3}">
      <dgm:prSet/>
      <dgm:spPr/>
      <dgm:t>
        <a:bodyPr/>
        <a:lstStyle/>
        <a:p>
          <a:endParaRPr lang="en-US" sz="1800" b="1">
            <a:solidFill>
              <a:srgbClr val="000000"/>
            </a:solidFill>
          </a:endParaRPr>
        </a:p>
      </dgm:t>
    </dgm:pt>
    <dgm:pt modelId="{AF4D2EB8-0F81-6849-81F7-533924C07CE7}" type="sibTrans" cxnId="{FA0D7896-56B9-CA48-8ABA-AE41140FAFA3}">
      <dgm:prSet/>
      <dgm:spPr/>
      <dgm:t>
        <a:bodyPr/>
        <a:lstStyle/>
        <a:p>
          <a:endParaRPr lang="en-US" sz="1800" b="1">
            <a:solidFill>
              <a:srgbClr val="000000"/>
            </a:solidFill>
          </a:endParaRPr>
        </a:p>
      </dgm:t>
    </dgm:pt>
    <dgm:pt modelId="{81ACBBA2-0919-074D-B35B-2FA46FFC669F}">
      <dgm:prSet custT="1"/>
      <dgm:spPr/>
      <dgm:t>
        <a:bodyPr/>
        <a:lstStyle/>
        <a:p>
          <a:pPr rtl="0"/>
          <a:r>
            <a:rPr lang="en-US" sz="2000" b="1" dirty="0" smtClean="0">
              <a:solidFill>
                <a:srgbClr val="000000"/>
              </a:solidFill>
            </a:rPr>
            <a:t>Consider the grounds urged in application and decide if valid in whole or part. Reject entirely if found unreasonable/frivolous</a:t>
          </a:r>
          <a:endParaRPr lang="en-US" sz="2000" b="1" dirty="0">
            <a:solidFill>
              <a:srgbClr val="000000"/>
            </a:solidFill>
          </a:endParaRPr>
        </a:p>
      </dgm:t>
    </dgm:pt>
    <dgm:pt modelId="{27CD31BD-FB28-4647-B129-52D7CB07846A}" type="parTrans" cxnId="{959CA7D7-29DC-EE42-94AA-4A513F818BF0}">
      <dgm:prSet/>
      <dgm:spPr/>
      <dgm:t>
        <a:bodyPr/>
        <a:lstStyle/>
        <a:p>
          <a:endParaRPr lang="en-US" sz="1800" b="1">
            <a:solidFill>
              <a:srgbClr val="000000"/>
            </a:solidFill>
          </a:endParaRPr>
        </a:p>
      </dgm:t>
    </dgm:pt>
    <dgm:pt modelId="{F008E247-DB4C-314D-8FCB-4FB5FE858DE4}" type="sibTrans" cxnId="{959CA7D7-29DC-EE42-94AA-4A513F818BF0}">
      <dgm:prSet/>
      <dgm:spPr/>
      <dgm:t>
        <a:bodyPr/>
        <a:lstStyle/>
        <a:p>
          <a:endParaRPr lang="en-US" sz="1800" b="1">
            <a:solidFill>
              <a:srgbClr val="000000"/>
            </a:solidFill>
          </a:endParaRPr>
        </a:p>
      </dgm:t>
    </dgm:pt>
    <dgm:pt modelId="{61C8D30A-80BA-924B-BDEB-162A27295E90}">
      <dgm:prSet custT="1"/>
      <dgm:spPr/>
      <dgm:t>
        <a:bodyPr/>
        <a:lstStyle/>
        <a:p>
          <a:pPr defTabSz="800100" rtl="0">
            <a:lnSpc>
              <a:spcPct val="90000"/>
            </a:lnSpc>
            <a:spcBef>
              <a:spcPct val="0"/>
            </a:spcBef>
            <a:spcAft>
              <a:spcPct val="35000"/>
            </a:spcAft>
          </a:pPr>
          <a:r>
            <a:rPr lang="en-US" sz="2000" b="1" dirty="0" smtClean="0">
              <a:solidFill>
                <a:srgbClr val="000000"/>
              </a:solidFill>
            </a:rPr>
            <a:t>Reason for accepting or rejecting the application should be recorded in detail</a:t>
          </a:r>
          <a:endParaRPr lang="en-US" sz="2000" b="1" dirty="0">
            <a:solidFill>
              <a:srgbClr val="000000"/>
            </a:solidFill>
          </a:endParaRPr>
        </a:p>
      </dgm:t>
    </dgm:pt>
    <dgm:pt modelId="{0477D563-7A51-374C-8B99-FE6362F3EC8C}" type="parTrans" cxnId="{4CEFC475-E2F9-7349-9206-6022BC858DFD}">
      <dgm:prSet/>
      <dgm:spPr/>
      <dgm:t>
        <a:bodyPr/>
        <a:lstStyle/>
        <a:p>
          <a:endParaRPr lang="en-US" sz="1800" b="1">
            <a:solidFill>
              <a:srgbClr val="000000"/>
            </a:solidFill>
          </a:endParaRPr>
        </a:p>
      </dgm:t>
    </dgm:pt>
    <dgm:pt modelId="{2CF2C95A-FD4C-3F45-8CAA-A31E084EB831}" type="sibTrans" cxnId="{4CEFC475-E2F9-7349-9206-6022BC858DFD}">
      <dgm:prSet/>
      <dgm:spPr/>
      <dgm:t>
        <a:bodyPr/>
        <a:lstStyle/>
        <a:p>
          <a:endParaRPr lang="en-US" sz="1800" b="1">
            <a:solidFill>
              <a:srgbClr val="000000"/>
            </a:solidFill>
          </a:endParaRPr>
        </a:p>
      </dgm:t>
    </dgm:pt>
    <dgm:pt modelId="{FE8FCA2D-5A72-BD44-B9BE-D7E47E25A7E7}">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0000"/>
              </a:solidFill>
            </a:rPr>
            <a:t>After careful recount, make changes if any in Form 20 and announce the same. Complete and sign Form 20</a:t>
          </a:r>
        </a:p>
        <a:p>
          <a:pPr defTabSz="800100" rtl="0">
            <a:lnSpc>
              <a:spcPct val="90000"/>
            </a:lnSpc>
            <a:spcBef>
              <a:spcPct val="0"/>
            </a:spcBef>
            <a:spcAft>
              <a:spcPct val="35000"/>
            </a:spcAft>
          </a:pPr>
          <a:endParaRPr lang="en-US" sz="2400" b="1" dirty="0">
            <a:solidFill>
              <a:srgbClr val="000000"/>
            </a:solidFill>
          </a:endParaRPr>
        </a:p>
      </dgm:t>
    </dgm:pt>
    <dgm:pt modelId="{3099F37C-2643-2546-AA64-A0412DEF39A0}" type="parTrans" cxnId="{7C235844-2977-1544-8745-AE4A47FC4536}">
      <dgm:prSet/>
      <dgm:spPr/>
      <dgm:t>
        <a:bodyPr/>
        <a:lstStyle/>
        <a:p>
          <a:endParaRPr lang="en-US" sz="1800" b="1">
            <a:solidFill>
              <a:srgbClr val="000000"/>
            </a:solidFill>
          </a:endParaRPr>
        </a:p>
      </dgm:t>
    </dgm:pt>
    <dgm:pt modelId="{8179B835-D525-6F42-A10F-C752E945FF57}" type="sibTrans" cxnId="{7C235844-2977-1544-8745-AE4A47FC4536}">
      <dgm:prSet/>
      <dgm:spPr/>
      <dgm:t>
        <a:bodyPr/>
        <a:lstStyle/>
        <a:p>
          <a:endParaRPr lang="en-US" sz="1800" b="1">
            <a:solidFill>
              <a:srgbClr val="000000"/>
            </a:solidFill>
          </a:endParaRPr>
        </a:p>
      </dgm:t>
    </dgm:pt>
    <dgm:pt modelId="{DACC45F0-E44F-4290-811E-F0B0436484FD}">
      <dgm:prSet custT="1"/>
      <dgm:spPr/>
      <dgm:t>
        <a:bodyPr/>
        <a:lstStyle/>
        <a:p>
          <a:pPr rtl="0"/>
          <a:r>
            <a:rPr lang="en-US" sz="2000" b="1" dirty="0" smtClean="0">
              <a:solidFill>
                <a:srgbClr val="000000"/>
              </a:solidFill>
            </a:rPr>
            <a:t>After </a:t>
          </a:r>
          <a:r>
            <a:rPr lang="en-US" sz="2000" b="1" dirty="0" smtClean="0">
              <a:solidFill>
                <a:srgbClr val="C00000"/>
              </a:solidFill>
            </a:rPr>
            <a:t>observer’s clearance</a:t>
          </a:r>
          <a:r>
            <a:rPr lang="en-US" sz="2000" b="1" dirty="0" smtClean="0">
              <a:solidFill>
                <a:srgbClr val="000000"/>
              </a:solidFill>
            </a:rPr>
            <a:t> is obtained, announce the result</a:t>
          </a:r>
          <a:endParaRPr lang="en-US" sz="2000" b="1" dirty="0">
            <a:solidFill>
              <a:srgbClr val="000000"/>
            </a:solidFill>
          </a:endParaRPr>
        </a:p>
      </dgm:t>
    </dgm:pt>
    <dgm:pt modelId="{A804BE77-9642-48C4-95B8-F98EBD461664}" type="parTrans" cxnId="{87030DAC-9002-4531-8151-20F29398AABD}">
      <dgm:prSet/>
      <dgm:spPr/>
      <dgm:t>
        <a:bodyPr/>
        <a:lstStyle/>
        <a:p>
          <a:endParaRPr lang="en-IN"/>
        </a:p>
      </dgm:t>
    </dgm:pt>
    <dgm:pt modelId="{2EDDC558-A40E-4D34-B8E4-1281B18B37E6}" type="sibTrans" cxnId="{87030DAC-9002-4531-8151-20F29398AABD}">
      <dgm:prSet/>
      <dgm:spPr/>
      <dgm:t>
        <a:bodyPr/>
        <a:lstStyle/>
        <a:p>
          <a:endParaRPr lang="en-IN"/>
        </a:p>
      </dgm:t>
    </dgm:pt>
    <dgm:pt modelId="{3B6BA70D-B29B-0040-A515-8D50B56EBA9B}" type="pres">
      <dgm:prSet presAssocID="{52903A05-98D0-FF4B-8CEB-2E60792B1616}" presName="Name0" presStyleCnt="0">
        <dgm:presLayoutVars>
          <dgm:dir/>
          <dgm:resizeHandles val="exact"/>
        </dgm:presLayoutVars>
      </dgm:prSet>
      <dgm:spPr/>
      <dgm:t>
        <a:bodyPr/>
        <a:lstStyle/>
        <a:p>
          <a:endParaRPr lang="en-US"/>
        </a:p>
      </dgm:t>
    </dgm:pt>
    <dgm:pt modelId="{2F2A31AA-3AAD-3C45-84E1-957B71EC2592}" type="pres">
      <dgm:prSet presAssocID="{4A3B3B9C-B271-6F46-9301-29D5A92C371E}" presName="node" presStyleLbl="node1" presStyleIdx="0" presStyleCnt="5" custAng="0" custScaleX="174948" custScaleY="149340" custLinFactNeighborY="-42908">
        <dgm:presLayoutVars>
          <dgm:bulletEnabled val="1"/>
        </dgm:presLayoutVars>
      </dgm:prSet>
      <dgm:spPr/>
      <dgm:t>
        <a:bodyPr/>
        <a:lstStyle/>
        <a:p>
          <a:endParaRPr lang="en-US"/>
        </a:p>
      </dgm:t>
    </dgm:pt>
    <dgm:pt modelId="{7D2A1820-8559-2B43-8CE5-AAAA88628F6E}" type="pres">
      <dgm:prSet presAssocID="{AF4D2EB8-0F81-6849-81F7-533924C07CE7}" presName="sibTrans" presStyleLbl="sibTrans1D1" presStyleIdx="0" presStyleCnt="4"/>
      <dgm:spPr/>
      <dgm:t>
        <a:bodyPr/>
        <a:lstStyle/>
        <a:p>
          <a:endParaRPr lang="en-US"/>
        </a:p>
      </dgm:t>
    </dgm:pt>
    <dgm:pt modelId="{E2ED1BEE-1325-964C-A56F-822AAA3E83FB}" type="pres">
      <dgm:prSet presAssocID="{AF4D2EB8-0F81-6849-81F7-533924C07CE7}" presName="connectorText" presStyleLbl="sibTrans1D1" presStyleIdx="0" presStyleCnt="4"/>
      <dgm:spPr/>
      <dgm:t>
        <a:bodyPr/>
        <a:lstStyle/>
        <a:p>
          <a:endParaRPr lang="en-US"/>
        </a:p>
      </dgm:t>
    </dgm:pt>
    <dgm:pt modelId="{CF097B23-A8B9-D547-9452-CC704B28F2FA}" type="pres">
      <dgm:prSet presAssocID="{81ACBBA2-0919-074D-B35B-2FA46FFC669F}" presName="node" presStyleLbl="node1" presStyleIdx="1" presStyleCnt="5" custScaleX="185691" custScaleY="161240" custLinFactNeighborY="-41646">
        <dgm:presLayoutVars>
          <dgm:bulletEnabled val="1"/>
        </dgm:presLayoutVars>
      </dgm:prSet>
      <dgm:spPr/>
      <dgm:t>
        <a:bodyPr/>
        <a:lstStyle/>
        <a:p>
          <a:endParaRPr lang="en-US"/>
        </a:p>
      </dgm:t>
    </dgm:pt>
    <dgm:pt modelId="{7B0F6817-8AE4-F644-A479-2A29189256D7}" type="pres">
      <dgm:prSet presAssocID="{F008E247-DB4C-314D-8FCB-4FB5FE858DE4}" presName="sibTrans" presStyleLbl="sibTrans1D1" presStyleIdx="1" presStyleCnt="4"/>
      <dgm:spPr/>
      <dgm:t>
        <a:bodyPr/>
        <a:lstStyle/>
        <a:p>
          <a:endParaRPr lang="en-US"/>
        </a:p>
      </dgm:t>
    </dgm:pt>
    <dgm:pt modelId="{A95EBDEE-A915-F74E-8997-E7A42EF9EBF5}" type="pres">
      <dgm:prSet presAssocID="{F008E247-DB4C-314D-8FCB-4FB5FE858DE4}" presName="connectorText" presStyleLbl="sibTrans1D1" presStyleIdx="1" presStyleCnt="4"/>
      <dgm:spPr/>
      <dgm:t>
        <a:bodyPr/>
        <a:lstStyle/>
        <a:p>
          <a:endParaRPr lang="en-US"/>
        </a:p>
      </dgm:t>
    </dgm:pt>
    <dgm:pt modelId="{68F3F162-E614-FE48-BB29-3E83385DDA94}" type="pres">
      <dgm:prSet presAssocID="{61C8D30A-80BA-924B-BDEB-162A27295E90}" presName="node" presStyleLbl="node1" presStyleIdx="2" presStyleCnt="5" custScaleX="121808" custScaleY="162574">
        <dgm:presLayoutVars>
          <dgm:bulletEnabled val="1"/>
        </dgm:presLayoutVars>
      </dgm:prSet>
      <dgm:spPr/>
      <dgm:t>
        <a:bodyPr/>
        <a:lstStyle/>
        <a:p>
          <a:endParaRPr lang="en-US"/>
        </a:p>
      </dgm:t>
    </dgm:pt>
    <dgm:pt modelId="{A0196C61-0AEF-B944-80F8-BBDC37C52386}" type="pres">
      <dgm:prSet presAssocID="{2CF2C95A-FD4C-3F45-8CAA-A31E084EB831}" presName="sibTrans" presStyleLbl="sibTrans1D1" presStyleIdx="2" presStyleCnt="4"/>
      <dgm:spPr/>
      <dgm:t>
        <a:bodyPr/>
        <a:lstStyle/>
        <a:p>
          <a:endParaRPr lang="en-US"/>
        </a:p>
      </dgm:t>
    </dgm:pt>
    <dgm:pt modelId="{7B10C5D5-528E-E746-A570-70CF5C958E8F}" type="pres">
      <dgm:prSet presAssocID="{2CF2C95A-FD4C-3F45-8CAA-A31E084EB831}" presName="connectorText" presStyleLbl="sibTrans1D1" presStyleIdx="2" presStyleCnt="4"/>
      <dgm:spPr/>
      <dgm:t>
        <a:bodyPr/>
        <a:lstStyle/>
        <a:p>
          <a:endParaRPr lang="en-US"/>
        </a:p>
      </dgm:t>
    </dgm:pt>
    <dgm:pt modelId="{93D030FC-BF5C-E140-9347-6832BC11339E}" type="pres">
      <dgm:prSet presAssocID="{FE8FCA2D-5A72-BD44-B9BE-D7E47E25A7E7}" presName="node" presStyleLbl="node1" presStyleIdx="3" presStyleCnt="5" custScaleX="135155" custScaleY="155838" custLinFactNeighborX="-286" custLinFactNeighborY="-927">
        <dgm:presLayoutVars>
          <dgm:bulletEnabled val="1"/>
        </dgm:presLayoutVars>
      </dgm:prSet>
      <dgm:spPr/>
      <dgm:t>
        <a:bodyPr/>
        <a:lstStyle/>
        <a:p>
          <a:endParaRPr lang="en-US"/>
        </a:p>
      </dgm:t>
    </dgm:pt>
    <dgm:pt modelId="{BBB4E3CF-2AB0-7247-9F67-5D106505386E}" type="pres">
      <dgm:prSet presAssocID="{8179B835-D525-6F42-A10F-C752E945FF57}" presName="sibTrans" presStyleLbl="sibTrans1D1" presStyleIdx="3" presStyleCnt="4"/>
      <dgm:spPr/>
      <dgm:t>
        <a:bodyPr/>
        <a:lstStyle/>
        <a:p>
          <a:endParaRPr lang="en-US"/>
        </a:p>
      </dgm:t>
    </dgm:pt>
    <dgm:pt modelId="{25F49473-7096-384B-9EBC-59254FCF6FC0}" type="pres">
      <dgm:prSet presAssocID="{8179B835-D525-6F42-A10F-C752E945FF57}" presName="connectorText" presStyleLbl="sibTrans1D1" presStyleIdx="3" presStyleCnt="4"/>
      <dgm:spPr/>
      <dgm:t>
        <a:bodyPr/>
        <a:lstStyle/>
        <a:p>
          <a:endParaRPr lang="en-US"/>
        </a:p>
      </dgm:t>
    </dgm:pt>
    <dgm:pt modelId="{701C0F34-ADA0-43F4-AB2C-80474551E1F2}" type="pres">
      <dgm:prSet presAssocID="{DACC45F0-E44F-4290-811E-F0B0436484FD}" presName="node" presStyleLbl="node1" presStyleIdx="4" presStyleCnt="5" custScaleX="97389" custScaleY="152826" custLinFactNeighborX="-5089">
        <dgm:presLayoutVars>
          <dgm:bulletEnabled val="1"/>
        </dgm:presLayoutVars>
      </dgm:prSet>
      <dgm:spPr/>
      <dgm:t>
        <a:bodyPr/>
        <a:lstStyle/>
        <a:p>
          <a:endParaRPr lang="en-IN"/>
        </a:p>
      </dgm:t>
    </dgm:pt>
  </dgm:ptLst>
  <dgm:cxnLst>
    <dgm:cxn modelId="{70B4DA8B-0D8B-4F3C-811D-D487D6310642}" type="presOf" srcId="{2CF2C95A-FD4C-3F45-8CAA-A31E084EB831}" destId="{A0196C61-0AEF-B944-80F8-BBDC37C52386}" srcOrd="0" destOrd="0" presId="urn:microsoft.com/office/officeart/2005/8/layout/bProcess3"/>
    <dgm:cxn modelId="{1E699C03-5581-42CE-874F-B1B29708AC60}" type="presOf" srcId="{8179B835-D525-6F42-A10F-C752E945FF57}" destId="{BBB4E3CF-2AB0-7247-9F67-5D106505386E}" srcOrd="0" destOrd="0" presId="urn:microsoft.com/office/officeart/2005/8/layout/bProcess3"/>
    <dgm:cxn modelId="{959CA7D7-29DC-EE42-94AA-4A513F818BF0}" srcId="{52903A05-98D0-FF4B-8CEB-2E60792B1616}" destId="{81ACBBA2-0919-074D-B35B-2FA46FFC669F}" srcOrd="1" destOrd="0" parTransId="{27CD31BD-FB28-4647-B129-52D7CB07846A}" sibTransId="{F008E247-DB4C-314D-8FCB-4FB5FE858DE4}"/>
    <dgm:cxn modelId="{A748B931-2C98-4376-B8E4-0488F87FA1CB}" type="presOf" srcId="{F008E247-DB4C-314D-8FCB-4FB5FE858DE4}" destId="{A95EBDEE-A915-F74E-8997-E7A42EF9EBF5}" srcOrd="1" destOrd="0" presId="urn:microsoft.com/office/officeart/2005/8/layout/bProcess3"/>
    <dgm:cxn modelId="{C92D2F19-D13A-43A6-8210-DE7854C0A7E0}" type="presOf" srcId="{F008E247-DB4C-314D-8FCB-4FB5FE858DE4}" destId="{7B0F6817-8AE4-F644-A479-2A29189256D7}" srcOrd="0" destOrd="0" presId="urn:microsoft.com/office/officeart/2005/8/layout/bProcess3"/>
    <dgm:cxn modelId="{2ADD8BFE-3D90-49F7-8202-B8DB04E13E88}" type="presOf" srcId="{AF4D2EB8-0F81-6849-81F7-533924C07CE7}" destId="{E2ED1BEE-1325-964C-A56F-822AAA3E83FB}" srcOrd="1" destOrd="0" presId="urn:microsoft.com/office/officeart/2005/8/layout/bProcess3"/>
    <dgm:cxn modelId="{A534F976-DCB3-4194-BB4A-341D62BDBAA0}" type="presOf" srcId="{81ACBBA2-0919-074D-B35B-2FA46FFC669F}" destId="{CF097B23-A8B9-D547-9452-CC704B28F2FA}" srcOrd="0" destOrd="0" presId="urn:microsoft.com/office/officeart/2005/8/layout/bProcess3"/>
    <dgm:cxn modelId="{CA8384FE-3250-4A35-BDF0-904C04594980}" type="presOf" srcId="{52903A05-98D0-FF4B-8CEB-2E60792B1616}" destId="{3B6BA70D-B29B-0040-A515-8D50B56EBA9B}" srcOrd="0" destOrd="0" presId="urn:microsoft.com/office/officeart/2005/8/layout/bProcess3"/>
    <dgm:cxn modelId="{B27B588A-9D33-4575-ACDF-4A3EEC65C3B2}" type="presOf" srcId="{4A3B3B9C-B271-6F46-9301-29D5A92C371E}" destId="{2F2A31AA-3AAD-3C45-84E1-957B71EC2592}" srcOrd="0" destOrd="0" presId="urn:microsoft.com/office/officeart/2005/8/layout/bProcess3"/>
    <dgm:cxn modelId="{87030DAC-9002-4531-8151-20F29398AABD}" srcId="{52903A05-98D0-FF4B-8CEB-2E60792B1616}" destId="{DACC45F0-E44F-4290-811E-F0B0436484FD}" srcOrd="4" destOrd="0" parTransId="{A804BE77-9642-48C4-95B8-F98EBD461664}" sibTransId="{2EDDC558-A40E-4D34-B8E4-1281B18B37E6}"/>
    <dgm:cxn modelId="{FA0D7896-56B9-CA48-8ABA-AE41140FAFA3}" srcId="{52903A05-98D0-FF4B-8CEB-2E60792B1616}" destId="{4A3B3B9C-B271-6F46-9301-29D5A92C371E}" srcOrd="0" destOrd="0" parTransId="{506563E3-E3C1-DA44-B895-788E14D77E5E}" sibTransId="{AF4D2EB8-0F81-6849-81F7-533924C07CE7}"/>
    <dgm:cxn modelId="{4DCA06BE-1F23-4009-ADC5-6364189D1A7B}" type="presOf" srcId="{2CF2C95A-FD4C-3F45-8CAA-A31E084EB831}" destId="{7B10C5D5-528E-E746-A570-70CF5C958E8F}" srcOrd="1" destOrd="0" presId="urn:microsoft.com/office/officeart/2005/8/layout/bProcess3"/>
    <dgm:cxn modelId="{09E184EC-87FB-40E5-9134-5FC51207CC25}" type="presOf" srcId="{61C8D30A-80BA-924B-BDEB-162A27295E90}" destId="{68F3F162-E614-FE48-BB29-3E83385DDA94}" srcOrd="0" destOrd="0" presId="urn:microsoft.com/office/officeart/2005/8/layout/bProcess3"/>
    <dgm:cxn modelId="{7C235844-2977-1544-8745-AE4A47FC4536}" srcId="{52903A05-98D0-FF4B-8CEB-2E60792B1616}" destId="{FE8FCA2D-5A72-BD44-B9BE-D7E47E25A7E7}" srcOrd="3" destOrd="0" parTransId="{3099F37C-2643-2546-AA64-A0412DEF39A0}" sibTransId="{8179B835-D525-6F42-A10F-C752E945FF57}"/>
    <dgm:cxn modelId="{4CEFC475-E2F9-7349-9206-6022BC858DFD}" srcId="{52903A05-98D0-FF4B-8CEB-2E60792B1616}" destId="{61C8D30A-80BA-924B-BDEB-162A27295E90}" srcOrd="2" destOrd="0" parTransId="{0477D563-7A51-374C-8B99-FE6362F3EC8C}" sibTransId="{2CF2C95A-FD4C-3F45-8CAA-A31E084EB831}"/>
    <dgm:cxn modelId="{76C3AEF2-D4D0-48DF-832A-174D6686D9ED}" type="presOf" srcId="{AF4D2EB8-0F81-6849-81F7-533924C07CE7}" destId="{7D2A1820-8559-2B43-8CE5-AAAA88628F6E}" srcOrd="0" destOrd="0" presId="urn:microsoft.com/office/officeart/2005/8/layout/bProcess3"/>
    <dgm:cxn modelId="{5B9EC489-FEBA-4F8D-8C4C-C74E3E32539A}" type="presOf" srcId="{DACC45F0-E44F-4290-811E-F0B0436484FD}" destId="{701C0F34-ADA0-43F4-AB2C-80474551E1F2}" srcOrd="0" destOrd="0" presId="urn:microsoft.com/office/officeart/2005/8/layout/bProcess3"/>
    <dgm:cxn modelId="{8538FA82-4C6D-49ED-B9F1-9D034805F5C7}" type="presOf" srcId="{8179B835-D525-6F42-A10F-C752E945FF57}" destId="{25F49473-7096-384B-9EBC-59254FCF6FC0}" srcOrd="1" destOrd="0" presId="urn:microsoft.com/office/officeart/2005/8/layout/bProcess3"/>
    <dgm:cxn modelId="{FC3D24A2-51F6-4F0B-8824-5EAEB4117596}" type="presOf" srcId="{FE8FCA2D-5A72-BD44-B9BE-D7E47E25A7E7}" destId="{93D030FC-BF5C-E140-9347-6832BC11339E}" srcOrd="0" destOrd="0" presId="urn:microsoft.com/office/officeart/2005/8/layout/bProcess3"/>
    <dgm:cxn modelId="{5F504FEA-D6EB-4585-9261-473F85A63AF5}" type="presParOf" srcId="{3B6BA70D-B29B-0040-A515-8D50B56EBA9B}" destId="{2F2A31AA-3AAD-3C45-84E1-957B71EC2592}" srcOrd="0" destOrd="0" presId="urn:microsoft.com/office/officeart/2005/8/layout/bProcess3"/>
    <dgm:cxn modelId="{BC9EC85F-353B-4620-8A11-355EF7758028}" type="presParOf" srcId="{3B6BA70D-B29B-0040-A515-8D50B56EBA9B}" destId="{7D2A1820-8559-2B43-8CE5-AAAA88628F6E}" srcOrd="1" destOrd="0" presId="urn:microsoft.com/office/officeart/2005/8/layout/bProcess3"/>
    <dgm:cxn modelId="{A07F1B91-F9D3-4C33-AD47-38A3A57C5EC3}" type="presParOf" srcId="{7D2A1820-8559-2B43-8CE5-AAAA88628F6E}" destId="{E2ED1BEE-1325-964C-A56F-822AAA3E83FB}" srcOrd="0" destOrd="0" presId="urn:microsoft.com/office/officeart/2005/8/layout/bProcess3"/>
    <dgm:cxn modelId="{90D067E1-77B2-431F-B062-13826BA04A63}" type="presParOf" srcId="{3B6BA70D-B29B-0040-A515-8D50B56EBA9B}" destId="{CF097B23-A8B9-D547-9452-CC704B28F2FA}" srcOrd="2" destOrd="0" presId="urn:microsoft.com/office/officeart/2005/8/layout/bProcess3"/>
    <dgm:cxn modelId="{C4A1B897-9FF1-4C5E-AFE6-30B887602CB9}" type="presParOf" srcId="{3B6BA70D-B29B-0040-A515-8D50B56EBA9B}" destId="{7B0F6817-8AE4-F644-A479-2A29189256D7}" srcOrd="3" destOrd="0" presId="urn:microsoft.com/office/officeart/2005/8/layout/bProcess3"/>
    <dgm:cxn modelId="{CD3FA0B1-A9A9-4688-AD40-453726259F0F}" type="presParOf" srcId="{7B0F6817-8AE4-F644-A479-2A29189256D7}" destId="{A95EBDEE-A915-F74E-8997-E7A42EF9EBF5}" srcOrd="0" destOrd="0" presId="urn:microsoft.com/office/officeart/2005/8/layout/bProcess3"/>
    <dgm:cxn modelId="{EABAE0C3-09BD-44B0-B728-715F457E3F74}" type="presParOf" srcId="{3B6BA70D-B29B-0040-A515-8D50B56EBA9B}" destId="{68F3F162-E614-FE48-BB29-3E83385DDA94}" srcOrd="4" destOrd="0" presId="urn:microsoft.com/office/officeart/2005/8/layout/bProcess3"/>
    <dgm:cxn modelId="{1E772974-7E77-4680-83B1-C58F28A30455}" type="presParOf" srcId="{3B6BA70D-B29B-0040-A515-8D50B56EBA9B}" destId="{A0196C61-0AEF-B944-80F8-BBDC37C52386}" srcOrd="5" destOrd="0" presId="urn:microsoft.com/office/officeart/2005/8/layout/bProcess3"/>
    <dgm:cxn modelId="{5E79D987-0FF6-4B98-AC94-E51055F2C1BE}" type="presParOf" srcId="{A0196C61-0AEF-B944-80F8-BBDC37C52386}" destId="{7B10C5D5-528E-E746-A570-70CF5C958E8F}" srcOrd="0" destOrd="0" presId="urn:microsoft.com/office/officeart/2005/8/layout/bProcess3"/>
    <dgm:cxn modelId="{866E4853-427A-4C55-8261-EAE8F1BFFB78}" type="presParOf" srcId="{3B6BA70D-B29B-0040-A515-8D50B56EBA9B}" destId="{93D030FC-BF5C-E140-9347-6832BC11339E}" srcOrd="6" destOrd="0" presId="urn:microsoft.com/office/officeart/2005/8/layout/bProcess3"/>
    <dgm:cxn modelId="{0A48C66D-F23D-47F5-91AC-FFD766DA722D}" type="presParOf" srcId="{3B6BA70D-B29B-0040-A515-8D50B56EBA9B}" destId="{BBB4E3CF-2AB0-7247-9F67-5D106505386E}" srcOrd="7" destOrd="0" presId="urn:microsoft.com/office/officeart/2005/8/layout/bProcess3"/>
    <dgm:cxn modelId="{93F75367-F25B-4D8D-B17F-DB5C1734A46E}" type="presParOf" srcId="{BBB4E3CF-2AB0-7247-9F67-5D106505386E}" destId="{25F49473-7096-384B-9EBC-59254FCF6FC0}" srcOrd="0" destOrd="0" presId="urn:microsoft.com/office/officeart/2005/8/layout/bProcess3"/>
    <dgm:cxn modelId="{F6789FDB-768C-48A5-833F-8BEC09589183}" type="presParOf" srcId="{3B6BA70D-B29B-0040-A515-8D50B56EBA9B}" destId="{701C0F34-ADA0-43F4-AB2C-80474551E1F2}"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CFA4EA0-A35D-B94F-BB6C-304D3EFCF419}" type="doc">
      <dgm:prSet loTypeId="urn:microsoft.com/office/officeart/2005/8/layout/hList3" loCatId="" qsTypeId="urn:microsoft.com/office/officeart/2005/8/quickstyle/simple4" qsCatId="simple" csTypeId="urn:microsoft.com/office/officeart/2005/8/colors/colorful3" csCatId="colorful" phldr="1"/>
      <dgm:spPr/>
      <dgm:t>
        <a:bodyPr/>
        <a:lstStyle/>
        <a:p>
          <a:endParaRPr lang="en-US"/>
        </a:p>
      </dgm:t>
    </dgm:pt>
    <dgm:pt modelId="{4DEBCA86-3E94-0A44-9F11-9E40722828FC}">
      <dgm:prSet custT="1"/>
      <dgm:spPr/>
      <dgm:t>
        <a:bodyPr/>
        <a:lstStyle/>
        <a:p>
          <a:pPr rtl="0"/>
          <a:r>
            <a:rPr lang="en-US" sz="4400" b="1" dirty="0" smtClean="0">
              <a:solidFill>
                <a:srgbClr val="000000"/>
              </a:solidFill>
            </a:rPr>
            <a:t>Send copies of Form 21C to :</a:t>
          </a:r>
          <a:endParaRPr lang="en-US" sz="4400" b="1" dirty="0">
            <a:solidFill>
              <a:srgbClr val="000000"/>
            </a:solidFill>
          </a:endParaRPr>
        </a:p>
      </dgm:t>
    </dgm:pt>
    <dgm:pt modelId="{53A175CD-439C-D648-9377-BC3E5BC3371E}" type="parTrans" cxnId="{4B56CB29-6CFC-754E-B144-E381522ECB17}">
      <dgm:prSet/>
      <dgm:spPr/>
      <dgm:t>
        <a:bodyPr/>
        <a:lstStyle/>
        <a:p>
          <a:endParaRPr lang="en-US" sz="2400" b="1">
            <a:solidFill>
              <a:srgbClr val="000000"/>
            </a:solidFill>
          </a:endParaRPr>
        </a:p>
      </dgm:t>
    </dgm:pt>
    <dgm:pt modelId="{A8D4DBCD-5F3C-0046-A66F-20C99C8D465E}" type="sibTrans" cxnId="{4B56CB29-6CFC-754E-B144-E381522ECB17}">
      <dgm:prSet/>
      <dgm:spPr/>
      <dgm:t>
        <a:bodyPr/>
        <a:lstStyle/>
        <a:p>
          <a:endParaRPr lang="en-US" sz="2400" b="1">
            <a:solidFill>
              <a:srgbClr val="000000"/>
            </a:solidFill>
          </a:endParaRPr>
        </a:p>
      </dgm:t>
    </dgm:pt>
    <dgm:pt modelId="{7405546B-6324-4B4E-AE06-80BE9A2E476D}">
      <dgm:prSet custT="1"/>
      <dgm:spPr/>
      <dgm:t>
        <a:bodyPr/>
        <a:lstStyle/>
        <a:p>
          <a:pPr rtl="0"/>
          <a:r>
            <a:rPr lang="en-US" sz="2400" b="1" dirty="0" smtClean="0">
              <a:solidFill>
                <a:srgbClr val="000000"/>
              </a:solidFill>
            </a:rPr>
            <a:t>ECI</a:t>
          </a:r>
          <a:endParaRPr lang="en-US" sz="2400" b="1" dirty="0">
            <a:solidFill>
              <a:srgbClr val="000000"/>
            </a:solidFill>
          </a:endParaRPr>
        </a:p>
      </dgm:t>
    </dgm:pt>
    <dgm:pt modelId="{B9E9A005-3520-1841-A822-3B0FFC00B13A}" type="parTrans" cxnId="{DD13491E-3F54-884D-A61A-71327AA144B7}">
      <dgm:prSet/>
      <dgm:spPr/>
      <dgm:t>
        <a:bodyPr/>
        <a:lstStyle/>
        <a:p>
          <a:endParaRPr lang="en-US" sz="2400" b="1">
            <a:solidFill>
              <a:srgbClr val="000000"/>
            </a:solidFill>
          </a:endParaRPr>
        </a:p>
      </dgm:t>
    </dgm:pt>
    <dgm:pt modelId="{BDC2561A-B7EE-3145-B00D-0CE52E8E1D51}" type="sibTrans" cxnId="{DD13491E-3F54-884D-A61A-71327AA144B7}">
      <dgm:prSet/>
      <dgm:spPr/>
      <dgm:t>
        <a:bodyPr/>
        <a:lstStyle/>
        <a:p>
          <a:endParaRPr lang="en-US" sz="2400" b="1">
            <a:solidFill>
              <a:srgbClr val="000000"/>
            </a:solidFill>
          </a:endParaRPr>
        </a:p>
      </dgm:t>
    </dgm:pt>
    <dgm:pt modelId="{A3A69110-0F50-1D4B-AF4B-E76308B47D49}">
      <dgm:prSet custT="1"/>
      <dgm:spPr/>
      <dgm:t>
        <a:bodyPr/>
        <a:lstStyle/>
        <a:p>
          <a:pPr rtl="0"/>
          <a:r>
            <a:rPr lang="en-US" sz="2400" b="1" dirty="0" smtClean="0">
              <a:solidFill>
                <a:srgbClr val="000000"/>
              </a:solidFill>
            </a:rPr>
            <a:t>CEO of state</a:t>
          </a:r>
          <a:endParaRPr lang="en-US" sz="2400" b="1" dirty="0">
            <a:solidFill>
              <a:srgbClr val="000000"/>
            </a:solidFill>
          </a:endParaRPr>
        </a:p>
      </dgm:t>
    </dgm:pt>
    <dgm:pt modelId="{2C415E70-61B9-D847-88CD-37BCE720BBEF}" type="parTrans" cxnId="{B29DB24A-82A6-7545-B504-AB5EE56FB526}">
      <dgm:prSet/>
      <dgm:spPr/>
      <dgm:t>
        <a:bodyPr/>
        <a:lstStyle/>
        <a:p>
          <a:endParaRPr lang="en-US" sz="2400" b="1">
            <a:solidFill>
              <a:srgbClr val="000000"/>
            </a:solidFill>
          </a:endParaRPr>
        </a:p>
      </dgm:t>
    </dgm:pt>
    <dgm:pt modelId="{6A5C3133-251D-7E41-AE8B-D27D75F9E37B}" type="sibTrans" cxnId="{B29DB24A-82A6-7545-B504-AB5EE56FB526}">
      <dgm:prSet/>
      <dgm:spPr/>
      <dgm:t>
        <a:bodyPr/>
        <a:lstStyle/>
        <a:p>
          <a:endParaRPr lang="en-US" sz="2400" b="1">
            <a:solidFill>
              <a:srgbClr val="000000"/>
            </a:solidFill>
          </a:endParaRPr>
        </a:p>
      </dgm:t>
    </dgm:pt>
    <dgm:pt modelId="{586C99DD-816D-6444-821D-07EC543761D6}">
      <dgm:prSet custT="1"/>
      <dgm:spPr/>
      <dgm:t>
        <a:bodyPr/>
        <a:lstStyle/>
        <a:p>
          <a:pPr rtl="0"/>
          <a:r>
            <a:rPr lang="en-US" sz="2400" b="1" dirty="0" smtClean="0">
              <a:solidFill>
                <a:srgbClr val="000000"/>
              </a:solidFill>
            </a:rPr>
            <a:t>Union Ministry of Law &amp; Justice (Legislative Department)</a:t>
          </a:r>
          <a:endParaRPr lang="en-US" sz="2400" b="1" dirty="0">
            <a:solidFill>
              <a:srgbClr val="000000"/>
            </a:solidFill>
          </a:endParaRPr>
        </a:p>
      </dgm:t>
    </dgm:pt>
    <dgm:pt modelId="{04E9B190-D70A-9D46-9EC9-B776037EBA56}" type="parTrans" cxnId="{07690AA6-E80D-074B-8ABD-54096AB7DBB7}">
      <dgm:prSet/>
      <dgm:spPr/>
      <dgm:t>
        <a:bodyPr/>
        <a:lstStyle/>
        <a:p>
          <a:endParaRPr lang="en-US" sz="2400" b="1">
            <a:solidFill>
              <a:srgbClr val="000000"/>
            </a:solidFill>
          </a:endParaRPr>
        </a:p>
      </dgm:t>
    </dgm:pt>
    <dgm:pt modelId="{E3B02D48-CA17-584B-BF8E-789B6C7878D6}" type="sibTrans" cxnId="{07690AA6-E80D-074B-8ABD-54096AB7DBB7}">
      <dgm:prSet/>
      <dgm:spPr/>
      <dgm:t>
        <a:bodyPr/>
        <a:lstStyle/>
        <a:p>
          <a:endParaRPr lang="en-US" sz="2400" b="1">
            <a:solidFill>
              <a:srgbClr val="000000"/>
            </a:solidFill>
          </a:endParaRPr>
        </a:p>
      </dgm:t>
    </dgm:pt>
    <dgm:pt modelId="{7E19A790-8FB9-B549-8FDC-03A560C296CB}">
      <dgm:prSet custT="1"/>
      <dgm:spPr/>
      <dgm:t>
        <a:bodyPr/>
        <a:lstStyle/>
        <a:p>
          <a:pPr rtl="0"/>
          <a:r>
            <a:rPr lang="en-US" sz="2400" b="1" dirty="0" smtClean="0">
              <a:solidFill>
                <a:srgbClr val="000000"/>
              </a:solidFill>
            </a:rPr>
            <a:t>State Government</a:t>
          </a:r>
          <a:endParaRPr lang="en-US" sz="2400" b="1" dirty="0">
            <a:solidFill>
              <a:srgbClr val="000000"/>
            </a:solidFill>
          </a:endParaRPr>
        </a:p>
      </dgm:t>
    </dgm:pt>
    <dgm:pt modelId="{FE6AEEC3-41BF-A34B-B491-F435D275A353}" type="parTrans" cxnId="{F8C7CF68-BD2C-4442-AF18-36744936B33C}">
      <dgm:prSet/>
      <dgm:spPr/>
      <dgm:t>
        <a:bodyPr/>
        <a:lstStyle/>
        <a:p>
          <a:endParaRPr lang="en-US" sz="2400" b="1">
            <a:solidFill>
              <a:srgbClr val="000000"/>
            </a:solidFill>
          </a:endParaRPr>
        </a:p>
      </dgm:t>
    </dgm:pt>
    <dgm:pt modelId="{8B137AD0-B34B-3C45-BAC3-23F6791C28DD}" type="sibTrans" cxnId="{F8C7CF68-BD2C-4442-AF18-36744936B33C}">
      <dgm:prSet/>
      <dgm:spPr/>
      <dgm:t>
        <a:bodyPr/>
        <a:lstStyle/>
        <a:p>
          <a:endParaRPr lang="en-US" sz="2400" b="1">
            <a:solidFill>
              <a:srgbClr val="000000"/>
            </a:solidFill>
          </a:endParaRPr>
        </a:p>
      </dgm:t>
    </dgm:pt>
    <dgm:pt modelId="{8A362891-8DEC-E946-A0DF-CCB4440D04D4}">
      <dgm:prSet custT="1"/>
      <dgm:spPr/>
      <dgm:t>
        <a:bodyPr/>
        <a:lstStyle/>
        <a:p>
          <a:pPr rtl="0"/>
          <a:r>
            <a:rPr lang="en-US" sz="2400" b="1" dirty="0" smtClean="0">
              <a:solidFill>
                <a:srgbClr val="000000"/>
              </a:solidFill>
            </a:rPr>
            <a:t>Secretary to State Legislative Assembly</a:t>
          </a:r>
          <a:endParaRPr lang="en-US" sz="2400" b="1" dirty="0">
            <a:solidFill>
              <a:srgbClr val="000000"/>
            </a:solidFill>
          </a:endParaRPr>
        </a:p>
      </dgm:t>
    </dgm:pt>
    <dgm:pt modelId="{46657622-1529-4D41-A043-4E9E0C619EC9}" type="parTrans" cxnId="{C698A3A5-9766-7342-ADB0-98E4A4AB0F93}">
      <dgm:prSet/>
      <dgm:spPr/>
      <dgm:t>
        <a:bodyPr/>
        <a:lstStyle/>
        <a:p>
          <a:endParaRPr lang="en-US" sz="2400" b="1">
            <a:solidFill>
              <a:srgbClr val="000000"/>
            </a:solidFill>
          </a:endParaRPr>
        </a:p>
      </dgm:t>
    </dgm:pt>
    <dgm:pt modelId="{A60D6555-187A-1448-94C1-C29CCE922205}" type="sibTrans" cxnId="{C698A3A5-9766-7342-ADB0-98E4A4AB0F93}">
      <dgm:prSet/>
      <dgm:spPr/>
      <dgm:t>
        <a:bodyPr/>
        <a:lstStyle/>
        <a:p>
          <a:endParaRPr lang="en-US" sz="2400" b="1">
            <a:solidFill>
              <a:srgbClr val="000000"/>
            </a:solidFill>
          </a:endParaRPr>
        </a:p>
      </dgm:t>
    </dgm:pt>
    <dgm:pt modelId="{F82AF25C-FADF-6E42-AA8C-7406E4BBA3A9}" type="pres">
      <dgm:prSet presAssocID="{9CFA4EA0-A35D-B94F-BB6C-304D3EFCF419}" presName="composite" presStyleCnt="0">
        <dgm:presLayoutVars>
          <dgm:chMax val="1"/>
          <dgm:dir/>
          <dgm:resizeHandles val="exact"/>
        </dgm:presLayoutVars>
      </dgm:prSet>
      <dgm:spPr/>
      <dgm:t>
        <a:bodyPr/>
        <a:lstStyle/>
        <a:p>
          <a:endParaRPr lang="en-US"/>
        </a:p>
      </dgm:t>
    </dgm:pt>
    <dgm:pt modelId="{9D1AAFA2-191D-BB4B-803D-69A1AE903A74}" type="pres">
      <dgm:prSet presAssocID="{4DEBCA86-3E94-0A44-9F11-9E40722828FC}" presName="roof" presStyleLbl="dkBgShp" presStyleIdx="0" presStyleCnt="2" custScaleY="72770"/>
      <dgm:spPr/>
      <dgm:t>
        <a:bodyPr/>
        <a:lstStyle/>
        <a:p>
          <a:endParaRPr lang="en-US"/>
        </a:p>
      </dgm:t>
    </dgm:pt>
    <dgm:pt modelId="{5E941BE0-C422-9E4F-8A49-069E21750C27}" type="pres">
      <dgm:prSet presAssocID="{4DEBCA86-3E94-0A44-9F11-9E40722828FC}" presName="pillars" presStyleCnt="0"/>
      <dgm:spPr/>
    </dgm:pt>
    <dgm:pt modelId="{EBFB3FDB-86B7-4141-9C9C-A307C75894EC}" type="pres">
      <dgm:prSet presAssocID="{4DEBCA86-3E94-0A44-9F11-9E40722828FC}" presName="pillar1" presStyleLbl="node1" presStyleIdx="0" presStyleCnt="5" custScaleX="82313" custScaleY="110646">
        <dgm:presLayoutVars>
          <dgm:bulletEnabled val="1"/>
        </dgm:presLayoutVars>
      </dgm:prSet>
      <dgm:spPr/>
      <dgm:t>
        <a:bodyPr/>
        <a:lstStyle/>
        <a:p>
          <a:endParaRPr lang="en-US"/>
        </a:p>
      </dgm:t>
    </dgm:pt>
    <dgm:pt modelId="{89C6B3FE-DA0E-294C-AECE-CCF0E108F698}" type="pres">
      <dgm:prSet presAssocID="{A3A69110-0F50-1D4B-AF4B-E76308B47D49}" presName="pillarX" presStyleLbl="node1" presStyleIdx="1" presStyleCnt="5" custScaleX="76202" custScaleY="110646">
        <dgm:presLayoutVars>
          <dgm:bulletEnabled val="1"/>
        </dgm:presLayoutVars>
      </dgm:prSet>
      <dgm:spPr/>
      <dgm:t>
        <a:bodyPr/>
        <a:lstStyle/>
        <a:p>
          <a:endParaRPr lang="en-US"/>
        </a:p>
      </dgm:t>
    </dgm:pt>
    <dgm:pt modelId="{0B3EF2C7-7D9B-C046-BB36-CD1D2DC3D789}" type="pres">
      <dgm:prSet presAssocID="{586C99DD-816D-6444-821D-07EC543761D6}" presName="pillarX" presStyleLbl="node1" presStyleIdx="2" presStyleCnt="5" custScaleY="110646">
        <dgm:presLayoutVars>
          <dgm:bulletEnabled val="1"/>
        </dgm:presLayoutVars>
      </dgm:prSet>
      <dgm:spPr/>
      <dgm:t>
        <a:bodyPr/>
        <a:lstStyle/>
        <a:p>
          <a:endParaRPr lang="en-US"/>
        </a:p>
      </dgm:t>
    </dgm:pt>
    <dgm:pt modelId="{2635141E-44B9-0F41-AD3B-7447F0669F13}" type="pres">
      <dgm:prSet presAssocID="{7E19A790-8FB9-B549-8FDC-03A560C296CB}" presName="pillarX" presStyleLbl="node1" presStyleIdx="3" presStyleCnt="5" custScaleY="110646">
        <dgm:presLayoutVars>
          <dgm:bulletEnabled val="1"/>
        </dgm:presLayoutVars>
      </dgm:prSet>
      <dgm:spPr/>
      <dgm:t>
        <a:bodyPr/>
        <a:lstStyle/>
        <a:p>
          <a:endParaRPr lang="en-US"/>
        </a:p>
      </dgm:t>
    </dgm:pt>
    <dgm:pt modelId="{CD2DE1B8-028D-2341-9D28-98A0D6933355}" type="pres">
      <dgm:prSet presAssocID="{8A362891-8DEC-E946-A0DF-CCB4440D04D4}" presName="pillarX" presStyleLbl="node1" presStyleIdx="4" presStyleCnt="5" custScaleY="110646">
        <dgm:presLayoutVars>
          <dgm:bulletEnabled val="1"/>
        </dgm:presLayoutVars>
      </dgm:prSet>
      <dgm:spPr/>
      <dgm:t>
        <a:bodyPr/>
        <a:lstStyle/>
        <a:p>
          <a:endParaRPr lang="en-US"/>
        </a:p>
      </dgm:t>
    </dgm:pt>
    <dgm:pt modelId="{4EAFF03D-1166-AA41-A6CD-FD4BAB6A029B}" type="pres">
      <dgm:prSet presAssocID="{4DEBCA86-3E94-0A44-9F11-9E40722828FC}" presName="base" presStyleLbl="dkBgShp" presStyleIdx="1" presStyleCnt="2"/>
      <dgm:spPr/>
    </dgm:pt>
  </dgm:ptLst>
  <dgm:cxnLst>
    <dgm:cxn modelId="{3901123D-BBC9-48B6-8DDF-5719659F53BF}" type="presOf" srcId="{7E19A790-8FB9-B549-8FDC-03A560C296CB}" destId="{2635141E-44B9-0F41-AD3B-7447F0669F13}" srcOrd="0" destOrd="0" presId="urn:microsoft.com/office/officeart/2005/8/layout/hList3"/>
    <dgm:cxn modelId="{F8C7CF68-BD2C-4442-AF18-36744936B33C}" srcId="{4DEBCA86-3E94-0A44-9F11-9E40722828FC}" destId="{7E19A790-8FB9-B549-8FDC-03A560C296CB}" srcOrd="3" destOrd="0" parTransId="{FE6AEEC3-41BF-A34B-B491-F435D275A353}" sibTransId="{8B137AD0-B34B-3C45-BAC3-23F6791C28DD}"/>
    <dgm:cxn modelId="{999839E5-1432-4B5B-84B8-D10546CBE398}" type="presOf" srcId="{A3A69110-0F50-1D4B-AF4B-E76308B47D49}" destId="{89C6B3FE-DA0E-294C-AECE-CCF0E108F698}" srcOrd="0" destOrd="0" presId="urn:microsoft.com/office/officeart/2005/8/layout/hList3"/>
    <dgm:cxn modelId="{9C7470FB-8521-4783-92B8-216B67DD796F}" type="presOf" srcId="{4DEBCA86-3E94-0A44-9F11-9E40722828FC}" destId="{9D1AAFA2-191D-BB4B-803D-69A1AE903A74}" srcOrd="0" destOrd="0" presId="urn:microsoft.com/office/officeart/2005/8/layout/hList3"/>
    <dgm:cxn modelId="{BD79A04E-3D08-425F-91F2-BC8965C4FD78}" type="presOf" srcId="{586C99DD-816D-6444-821D-07EC543761D6}" destId="{0B3EF2C7-7D9B-C046-BB36-CD1D2DC3D789}" srcOrd="0" destOrd="0" presId="urn:microsoft.com/office/officeart/2005/8/layout/hList3"/>
    <dgm:cxn modelId="{4B56CB29-6CFC-754E-B144-E381522ECB17}" srcId="{9CFA4EA0-A35D-B94F-BB6C-304D3EFCF419}" destId="{4DEBCA86-3E94-0A44-9F11-9E40722828FC}" srcOrd="0" destOrd="0" parTransId="{53A175CD-439C-D648-9377-BC3E5BC3371E}" sibTransId="{A8D4DBCD-5F3C-0046-A66F-20C99C8D465E}"/>
    <dgm:cxn modelId="{C698A3A5-9766-7342-ADB0-98E4A4AB0F93}" srcId="{4DEBCA86-3E94-0A44-9F11-9E40722828FC}" destId="{8A362891-8DEC-E946-A0DF-CCB4440D04D4}" srcOrd="4" destOrd="0" parTransId="{46657622-1529-4D41-A043-4E9E0C619EC9}" sibTransId="{A60D6555-187A-1448-94C1-C29CCE922205}"/>
    <dgm:cxn modelId="{4C8503EF-5357-4F6F-A848-CE63D7D6ED7A}" type="presOf" srcId="{9CFA4EA0-A35D-B94F-BB6C-304D3EFCF419}" destId="{F82AF25C-FADF-6E42-AA8C-7406E4BBA3A9}" srcOrd="0" destOrd="0" presId="urn:microsoft.com/office/officeart/2005/8/layout/hList3"/>
    <dgm:cxn modelId="{4B40BB94-0720-4C1D-A706-AAB16AA3AFDA}" type="presOf" srcId="{8A362891-8DEC-E946-A0DF-CCB4440D04D4}" destId="{CD2DE1B8-028D-2341-9D28-98A0D6933355}" srcOrd="0" destOrd="0" presId="urn:microsoft.com/office/officeart/2005/8/layout/hList3"/>
    <dgm:cxn modelId="{07690AA6-E80D-074B-8ABD-54096AB7DBB7}" srcId="{4DEBCA86-3E94-0A44-9F11-9E40722828FC}" destId="{586C99DD-816D-6444-821D-07EC543761D6}" srcOrd="2" destOrd="0" parTransId="{04E9B190-D70A-9D46-9EC9-B776037EBA56}" sibTransId="{E3B02D48-CA17-584B-BF8E-789B6C7878D6}"/>
    <dgm:cxn modelId="{9646A3D0-F9A3-4CE7-981A-07300C3DB11B}" type="presOf" srcId="{7405546B-6324-4B4E-AE06-80BE9A2E476D}" destId="{EBFB3FDB-86B7-4141-9C9C-A307C75894EC}" srcOrd="0" destOrd="0" presId="urn:microsoft.com/office/officeart/2005/8/layout/hList3"/>
    <dgm:cxn modelId="{B29DB24A-82A6-7545-B504-AB5EE56FB526}" srcId="{4DEBCA86-3E94-0A44-9F11-9E40722828FC}" destId="{A3A69110-0F50-1D4B-AF4B-E76308B47D49}" srcOrd="1" destOrd="0" parTransId="{2C415E70-61B9-D847-88CD-37BCE720BBEF}" sibTransId="{6A5C3133-251D-7E41-AE8B-D27D75F9E37B}"/>
    <dgm:cxn modelId="{DD13491E-3F54-884D-A61A-71327AA144B7}" srcId="{4DEBCA86-3E94-0A44-9F11-9E40722828FC}" destId="{7405546B-6324-4B4E-AE06-80BE9A2E476D}" srcOrd="0" destOrd="0" parTransId="{B9E9A005-3520-1841-A822-3B0FFC00B13A}" sibTransId="{BDC2561A-B7EE-3145-B00D-0CE52E8E1D51}"/>
    <dgm:cxn modelId="{822661E3-D1DB-46EF-9612-1D57A08F7FE0}" type="presParOf" srcId="{F82AF25C-FADF-6E42-AA8C-7406E4BBA3A9}" destId="{9D1AAFA2-191D-BB4B-803D-69A1AE903A74}" srcOrd="0" destOrd="0" presId="urn:microsoft.com/office/officeart/2005/8/layout/hList3"/>
    <dgm:cxn modelId="{67C302BF-E153-49D4-8ED1-8198D7253B00}" type="presParOf" srcId="{F82AF25C-FADF-6E42-AA8C-7406E4BBA3A9}" destId="{5E941BE0-C422-9E4F-8A49-069E21750C27}" srcOrd="1" destOrd="0" presId="urn:microsoft.com/office/officeart/2005/8/layout/hList3"/>
    <dgm:cxn modelId="{88DD5B75-E945-4109-A290-B7FAF0F572AB}" type="presParOf" srcId="{5E941BE0-C422-9E4F-8A49-069E21750C27}" destId="{EBFB3FDB-86B7-4141-9C9C-A307C75894EC}" srcOrd="0" destOrd="0" presId="urn:microsoft.com/office/officeart/2005/8/layout/hList3"/>
    <dgm:cxn modelId="{774B4D8A-7CB5-4102-B4BE-BDE586FF9D3B}" type="presParOf" srcId="{5E941BE0-C422-9E4F-8A49-069E21750C27}" destId="{89C6B3FE-DA0E-294C-AECE-CCF0E108F698}" srcOrd="1" destOrd="0" presId="urn:microsoft.com/office/officeart/2005/8/layout/hList3"/>
    <dgm:cxn modelId="{3B03F51C-03D0-4B46-B4F0-A19565A33227}" type="presParOf" srcId="{5E941BE0-C422-9E4F-8A49-069E21750C27}" destId="{0B3EF2C7-7D9B-C046-BB36-CD1D2DC3D789}" srcOrd="2" destOrd="0" presId="urn:microsoft.com/office/officeart/2005/8/layout/hList3"/>
    <dgm:cxn modelId="{245651B9-1E4C-4B43-B549-12D4E8E6F689}" type="presParOf" srcId="{5E941BE0-C422-9E4F-8A49-069E21750C27}" destId="{2635141E-44B9-0F41-AD3B-7447F0669F13}" srcOrd="3" destOrd="0" presId="urn:microsoft.com/office/officeart/2005/8/layout/hList3"/>
    <dgm:cxn modelId="{BEDC4D8A-0720-4F76-B804-E9BA826EC6C2}" type="presParOf" srcId="{5E941BE0-C422-9E4F-8A49-069E21750C27}" destId="{CD2DE1B8-028D-2341-9D28-98A0D6933355}" srcOrd="4" destOrd="0" presId="urn:microsoft.com/office/officeart/2005/8/layout/hList3"/>
    <dgm:cxn modelId="{D0D8A32B-416C-4680-A9D5-26E9C89C0CBD}" type="presParOf" srcId="{F82AF25C-FADF-6E42-AA8C-7406E4BBA3A9}" destId="{4EAFF03D-1166-AA41-A6CD-FD4BAB6A029B}"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9B2D3DA-7F63-FA4E-878C-A2CA265981B1}" type="doc">
      <dgm:prSet loTypeId="urn:microsoft.com/office/officeart/2005/8/layout/default#9" loCatId="" qsTypeId="urn:microsoft.com/office/officeart/2005/8/quickstyle/simple4" qsCatId="simple" csTypeId="urn:microsoft.com/office/officeart/2005/8/colors/colorful2" csCatId="colorful" phldr="1"/>
      <dgm:spPr/>
      <dgm:t>
        <a:bodyPr/>
        <a:lstStyle/>
        <a:p>
          <a:endParaRPr lang="en-US"/>
        </a:p>
      </dgm:t>
    </dgm:pt>
    <dgm:pt modelId="{6DBF219D-E019-554C-9930-964851CDE4B5}">
      <dgm:prSet phldrT="[Text]" custT="1"/>
      <dgm:spPr/>
      <dgm:t>
        <a:bodyPr/>
        <a:lstStyle/>
        <a:p>
          <a:r>
            <a:rPr lang="en-US" sz="2400" b="0" dirty="0" smtClean="0">
              <a:solidFill>
                <a:srgbClr val="000000"/>
              </a:solidFill>
            </a:rPr>
            <a:t>ECI by fax/ email (Without any failure)</a:t>
          </a:r>
          <a:endParaRPr lang="en-US" sz="2400" b="0" dirty="0">
            <a:solidFill>
              <a:srgbClr val="000000"/>
            </a:solidFill>
          </a:endParaRPr>
        </a:p>
      </dgm:t>
    </dgm:pt>
    <dgm:pt modelId="{AE453322-4CC4-0840-962D-4EF0774EC3F3}" type="parTrans" cxnId="{D9A31040-DC7B-9C4E-8E03-0D451E6443AF}">
      <dgm:prSet/>
      <dgm:spPr/>
      <dgm:t>
        <a:bodyPr/>
        <a:lstStyle/>
        <a:p>
          <a:endParaRPr lang="en-US" sz="2400" b="0">
            <a:solidFill>
              <a:srgbClr val="000000"/>
            </a:solidFill>
          </a:endParaRPr>
        </a:p>
      </dgm:t>
    </dgm:pt>
    <dgm:pt modelId="{98F04B88-7814-4540-A1C6-887D5CFD4050}" type="sibTrans" cxnId="{D9A31040-DC7B-9C4E-8E03-0D451E6443AF}">
      <dgm:prSet/>
      <dgm:spPr/>
      <dgm:t>
        <a:bodyPr/>
        <a:lstStyle/>
        <a:p>
          <a:endParaRPr lang="en-US" sz="2400" b="0">
            <a:solidFill>
              <a:srgbClr val="000000"/>
            </a:solidFill>
          </a:endParaRPr>
        </a:p>
      </dgm:t>
    </dgm:pt>
    <dgm:pt modelId="{3F9E1198-6782-E646-AED5-EA80FA16B38B}">
      <dgm:prSet phldrT="[Text]" custT="1"/>
      <dgm:spPr/>
      <dgm:t>
        <a:bodyPr/>
        <a:lstStyle/>
        <a:p>
          <a:r>
            <a:rPr lang="en-US" sz="2400" b="0" dirty="0" smtClean="0">
              <a:solidFill>
                <a:srgbClr val="000000"/>
              </a:solidFill>
            </a:rPr>
            <a:t>AIR Station in State HQ</a:t>
          </a:r>
          <a:endParaRPr lang="en-US" sz="2400" b="0" dirty="0">
            <a:solidFill>
              <a:srgbClr val="000000"/>
            </a:solidFill>
          </a:endParaRPr>
        </a:p>
      </dgm:t>
    </dgm:pt>
    <dgm:pt modelId="{5D2552FA-9F1F-F440-9801-786C328C7D9E}" type="parTrans" cxnId="{30097485-ACF2-9442-8A8C-08E0091F7E46}">
      <dgm:prSet/>
      <dgm:spPr/>
      <dgm:t>
        <a:bodyPr/>
        <a:lstStyle/>
        <a:p>
          <a:endParaRPr lang="en-US" sz="2400" b="0">
            <a:solidFill>
              <a:srgbClr val="000000"/>
            </a:solidFill>
          </a:endParaRPr>
        </a:p>
      </dgm:t>
    </dgm:pt>
    <dgm:pt modelId="{A6E67557-7487-4D40-90A2-2460FD16688B}" type="sibTrans" cxnId="{30097485-ACF2-9442-8A8C-08E0091F7E46}">
      <dgm:prSet/>
      <dgm:spPr/>
      <dgm:t>
        <a:bodyPr/>
        <a:lstStyle/>
        <a:p>
          <a:endParaRPr lang="en-US" sz="2400" b="0">
            <a:solidFill>
              <a:srgbClr val="000000"/>
            </a:solidFill>
          </a:endParaRPr>
        </a:p>
      </dgm:t>
    </dgm:pt>
    <dgm:pt modelId="{570E0C86-6683-4C4E-BE2C-8A4F40543085}">
      <dgm:prSet phldrT="[Text]" custT="1"/>
      <dgm:spPr/>
      <dgm:t>
        <a:bodyPr/>
        <a:lstStyle/>
        <a:p>
          <a:r>
            <a:rPr lang="en-US" sz="2400" b="0" dirty="0" smtClean="0">
              <a:solidFill>
                <a:srgbClr val="000000"/>
              </a:solidFill>
            </a:rPr>
            <a:t>Director, </a:t>
          </a:r>
          <a:r>
            <a:rPr lang="en-US" sz="2400" b="0" dirty="0" err="1" smtClean="0">
              <a:solidFill>
                <a:srgbClr val="000000"/>
              </a:solidFill>
            </a:rPr>
            <a:t>Doordarshan</a:t>
          </a:r>
          <a:r>
            <a:rPr lang="en-US" sz="2400" b="0" dirty="0" smtClean="0">
              <a:solidFill>
                <a:srgbClr val="000000"/>
              </a:solidFill>
            </a:rPr>
            <a:t> Kendra, New Delhi</a:t>
          </a:r>
          <a:endParaRPr lang="en-US" sz="2400" b="0" dirty="0">
            <a:solidFill>
              <a:srgbClr val="000000"/>
            </a:solidFill>
          </a:endParaRPr>
        </a:p>
      </dgm:t>
    </dgm:pt>
    <dgm:pt modelId="{559DB48F-88DD-0641-B567-1471EAED1A79}" type="parTrans" cxnId="{F8B57E1E-D63F-BB4B-8A61-9482918109D7}">
      <dgm:prSet/>
      <dgm:spPr/>
      <dgm:t>
        <a:bodyPr/>
        <a:lstStyle/>
        <a:p>
          <a:endParaRPr lang="en-US" sz="2400" b="0">
            <a:solidFill>
              <a:srgbClr val="000000"/>
            </a:solidFill>
          </a:endParaRPr>
        </a:p>
      </dgm:t>
    </dgm:pt>
    <dgm:pt modelId="{FCA9BB1B-C096-7845-83C7-3DFB4EAD91AF}" type="sibTrans" cxnId="{F8B57E1E-D63F-BB4B-8A61-9482918109D7}">
      <dgm:prSet/>
      <dgm:spPr/>
      <dgm:t>
        <a:bodyPr/>
        <a:lstStyle/>
        <a:p>
          <a:endParaRPr lang="en-US" sz="2400" b="0">
            <a:solidFill>
              <a:srgbClr val="000000"/>
            </a:solidFill>
          </a:endParaRPr>
        </a:p>
      </dgm:t>
    </dgm:pt>
    <dgm:pt modelId="{74D7A942-FCD1-C348-B429-44C64EA512B3}">
      <dgm:prSet phldrT="[Text]" custT="1"/>
      <dgm:spPr/>
      <dgm:t>
        <a:bodyPr/>
        <a:lstStyle/>
        <a:p>
          <a:r>
            <a:rPr lang="en-US" sz="2400" b="0" dirty="0" smtClean="0">
              <a:solidFill>
                <a:srgbClr val="000000"/>
              </a:solidFill>
            </a:rPr>
            <a:t>Information Officer, </a:t>
          </a:r>
          <a:r>
            <a:rPr lang="en-US" sz="2400" b="0" dirty="0" err="1" smtClean="0">
              <a:solidFill>
                <a:srgbClr val="000000"/>
              </a:solidFill>
            </a:rPr>
            <a:t>PIB</a:t>
          </a:r>
          <a:r>
            <a:rPr lang="en-US" sz="2400" b="0" dirty="0" smtClean="0">
              <a:solidFill>
                <a:srgbClr val="000000"/>
              </a:solidFill>
            </a:rPr>
            <a:t>, New Delhi</a:t>
          </a:r>
          <a:endParaRPr lang="en-US" sz="2400" b="0" dirty="0">
            <a:solidFill>
              <a:srgbClr val="000000"/>
            </a:solidFill>
          </a:endParaRPr>
        </a:p>
      </dgm:t>
    </dgm:pt>
    <dgm:pt modelId="{E9E98258-7F0D-BA47-834C-BF5CBE90091B}" type="parTrans" cxnId="{2220AA3E-AA94-4F45-BBD0-EAC434F9018C}">
      <dgm:prSet/>
      <dgm:spPr/>
      <dgm:t>
        <a:bodyPr/>
        <a:lstStyle/>
        <a:p>
          <a:endParaRPr lang="en-US" sz="2400" b="0">
            <a:solidFill>
              <a:srgbClr val="000000"/>
            </a:solidFill>
          </a:endParaRPr>
        </a:p>
      </dgm:t>
    </dgm:pt>
    <dgm:pt modelId="{2DFD49E0-5AF4-7540-AD65-6D83DB459113}" type="sibTrans" cxnId="{2220AA3E-AA94-4F45-BBD0-EAC434F9018C}">
      <dgm:prSet/>
      <dgm:spPr/>
      <dgm:t>
        <a:bodyPr/>
        <a:lstStyle/>
        <a:p>
          <a:endParaRPr lang="en-US" sz="2400" b="0">
            <a:solidFill>
              <a:srgbClr val="000000"/>
            </a:solidFill>
          </a:endParaRPr>
        </a:p>
      </dgm:t>
    </dgm:pt>
    <dgm:pt modelId="{C8754159-D496-EF47-8F95-68CD90251742}">
      <dgm:prSet phldrT="[Text]" custT="1"/>
      <dgm:spPr/>
      <dgm:t>
        <a:bodyPr/>
        <a:lstStyle/>
        <a:p>
          <a:r>
            <a:rPr lang="en-US" sz="2400" b="0" dirty="0" smtClean="0">
              <a:solidFill>
                <a:srgbClr val="000000"/>
              </a:solidFill>
            </a:rPr>
            <a:t>Ministry of Law Govt. of India/ State Govt. </a:t>
          </a:r>
          <a:endParaRPr lang="en-US" sz="2400" b="0" dirty="0">
            <a:solidFill>
              <a:srgbClr val="000000"/>
            </a:solidFill>
          </a:endParaRPr>
        </a:p>
      </dgm:t>
    </dgm:pt>
    <dgm:pt modelId="{65B40B6D-857C-4141-B95D-A246922434D8}" type="parTrans" cxnId="{552BFF4D-1BC2-944D-9A68-0F1D6475477D}">
      <dgm:prSet/>
      <dgm:spPr/>
      <dgm:t>
        <a:bodyPr/>
        <a:lstStyle/>
        <a:p>
          <a:endParaRPr lang="en-US" sz="2400" b="0">
            <a:solidFill>
              <a:srgbClr val="000000"/>
            </a:solidFill>
          </a:endParaRPr>
        </a:p>
      </dgm:t>
    </dgm:pt>
    <dgm:pt modelId="{DE37E8DB-355E-DC48-AE37-8CDCBEADAE30}" type="sibTrans" cxnId="{552BFF4D-1BC2-944D-9A68-0F1D6475477D}">
      <dgm:prSet/>
      <dgm:spPr/>
      <dgm:t>
        <a:bodyPr/>
        <a:lstStyle/>
        <a:p>
          <a:endParaRPr lang="en-US" sz="2400" b="0">
            <a:solidFill>
              <a:srgbClr val="000000"/>
            </a:solidFill>
          </a:endParaRPr>
        </a:p>
      </dgm:t>
    </dgm:pt>
    <dgm:pt modelId="{570F569B-05F0-7642-990D-66F7165E7AF8}">
      <dgm:prSet phldrT="[Text]" custT="1"/>
      <dgm:spPr/>
      <dgm:t>
        <a:bodyPr/>
        <a:lstStyle/>
        <a:p>
          <a:r>
            <a:rPr lang="en-US" sz="2400" b="0" dirty="0" smtClean="0">
              <a:solidFill>
                <a:srgbClr val="000000"/>
              </a:solidFill>
            </a:rPr>
            <a:t>Chief Electoral Officer of State</a:t>
          </a:r>
          <a:endParaRPr lang="en-US" sz="2400" b="0" dirty="0">
            <a:solidFill>
              <a:srgbClr val="000000"/>
            </a:solidFill>
          </a:endParaRPr>
        </a:p>
      </dgm:t>
    </dgm:pt>
    <dgm:pt modelId="{0F8B1834-431E-0D42-BC2C-074DE4798BDC}" type="parTrans" cxnId="{C16FF9D7-0074-AC41-BBAD-A52AF2A222EF}">
      <dgm:prSet/>
      <dgm:spPr/>
      <dgm:t>
        <a:bodyPr/>
        <a:lstStyle/>
        <a:p>
          <a:endParaRPr lang="en-US" sz="2400" b="0">
            <a:solidFill>
              <a:srgbClr val="000000"/>
            </a:solidFill>
          </a:endParaRPr>
        </a:p>
      </dgm:t>
    </dgm:pt>
    <dgm:pt modelId="{EAF6795D-1CEB-D346-A0FD-6AC18DCFF070}" type="sibTrans" cxnId="{C16FF9D7-0074-AC41-BBAD-A52AF2A222EF}">
      <dgm:prSet/>
      <dgm:spPr/>
      <dgm:t>
        <a:bodyPr/>
        <a:lstStyle/>
        <a:p>
          <a:endParaRPr lang="en-US" sz="2400" b="0">
            <a:solidFill>
              <a:srgbClr val="000000"/>
            </a:solidFill>
          </a:endParaRPr>
        </a:p>
      </dgm:t>
    </dgm:pt>
    <dgm:pt modelId="{3A349676-6A00-AC4E-9BA2-DA1A5CA3D3DE}">
      <dgm:prSet phldrT="[Text]" custT="1"/>
      <dgm:spPr/>
      <dgm:t>
        <a:bodyPr/>
        <a:lstStyle/>
        <a:p>
          <a:r>
            <a:rPr lang="en-US" sz="2400" b="0" dirty="0" smtClean="0">
              <a:solidFill>
                <a:srgbClr val="000000"/>
              </a:solidFill>
            </a:rPr>
            <a:t>Secy. Gen. </a:t>
          </a:r>
          <a:r>
            <a:rPr lang="en-US" sz="2400" b="0" dirty="0" err="1" smtClean="0">
              <a:solidFill>
                <a:srgbClr val="000000"/>
              </a:solidFill>
            </a:rPr>
            <a:t>Lok</a:t>
          </a:r>
          <a:r>
            <a:rPr lang="en-US" sz="2400" b="0" dirty="0" smtClean="0">
              <a:solidFill>
                <a:srgbClr val="000000"/>
              </a:solidFill>
            </a:rPr>
            <a:t> </a:t>
          </a:r>
          <a:r>
            <a:rPr lang="en-US" sz="2400" b="0" dirty="0" err="1" smtClean="0">
              <a:solidFill>
                <a:srgbClr val="000000"/>
              </a:solidFill>
            </a:rPr>
            <a:t>Sabha</a:t>
          </a:r>
          <a:r>
            <a:rPr lang="en-US" sz="2400" b="0" dirty="0" smtClean="0">
              <a:solidFill>
                <a:srgbClr val="000000"/>
              </a:solidFill>
            </a:rPr>
            <a:t>/ Secretary of State Legislative Assembly</a:t>
          </a:r>
          <a:endParaRPr lang="en-US" sz="2400" b="0" dirty="0">
            <a:solidFill>
              <a:srgbClr val="000000"/>
            </a:solidFill>
          </a:endParaRPr>
        </a:p>
      </dgm:t>
    </dgm:pt>
    <dgm:pt modelId="{6244E692-5B04-0A4C-8F8A-F3A40257D8E3}" type="parTrans" cxnId="{192F9F58-0630-FD4D-B431-6F3C042E7C79}">
      <dgm:prSet/>
      <dgm:spPr/>
      <dgm:t>
        <a:bodyPr/>
        <a:lstStyle/>
        <a:p>
          <a:endParaRPr lang="en-US" sz="2400" b="0"/>
        </a:p>
      </dgm:t>
    </dgm:pt>
    <dgm:pt modelId="{E6C8375B-B4D4-EE4E-89C3-211BB37BA600}" type="sibTrans" cxnId="{192F9F58-0630-FD4D-B431-6F3C042E7C79}">
      <dgm:prSet/>
      <dgm:spPr/>
      <dgm:t>
        <a:bodyPr/>
        <a:lstStyle/>
        <a:p>
          <a:endParaRPr lang="en-US" sz="2400" b="0"/>
        </a:p>
      </dgm:t>
    </dgm:pt>
    <dgm:pt modelId="{40DDC0D5-315A-454F-B8DA-3AB33C1563FA}">
      <dgm:prSet phldrT="[Text]" custT="1"/>
      <dgm:spPr/>
      <dgm:t>
        <a:bodyPr/>
        <a:lstStyle/>
        <a:p>
          <a:r>
            <a:rPr lang="en-US" sz="2400" b="0" dirty="0" smtClean="0">
              <a:solidFill>
                <a:srgbClr val="000000"/>
              </a:solidFill>
            </a:rPr>
            <a:t>Director of News Services, All India Radio, New Delhi</a:t>
          </a:r>
          <a:endParaRPr lang="en-US" sz="2400" b="0" dirty="0">
            <a:solidFill>
              <a:srgbClr val="000000"/>
            </a:solidFill>
          </a:endParaRPr>
        </a:p>
      </dgm:t>
    </dgm:pt>
    <dgm:pt modelId="{9883294B-0E40-B44C-83CF-8FDE5C910754}" type="parTrans" cxnId="{D45D6D96-6276-CC48-B415-EDB0D0CF7990}">
      <dgm:prSet/>
      <dgm:spPr/>
      <dgm:t>
        <a:bodyPr/>
        <a:lstStyle/>
        <a:p>
          <a:endParaRPr lang="en-US" sz="2400" b="0"/>
        </a:p>
      </dgm:t>
    </dgm:pt>
    <dgm:pt modelId="{62523660-CDE3-4144-921E-FBF1C30AADEF}" type="sibTrans" cxnId="{D45D6D96-6276-CC48-B415-EDB0D0CF7990}">
      <dgm:prSet/>
      <dgm:spPr/>
      <dgm:t>
        <a:bodyPr/>
        <a:lstStyle/>
        <a:p>
          <a:endParaRPr lang="en-US" sz="2400" b="0"/>
        </a:p>
      </dgm:t>
    </dgm:pt>
    <dgm:pt modelId="{DDA9AB20-CAC0-944C-81D3-3B2F179A4F64}" type="pres">
      <dgm:prSet presAssocID="{E9B2D3DA-7F63-FA4E-878C-A2CA265981B1}" presName="diagram" presStyleCnt="0">
        <dgm:presLayoutVars>
          <dgm:dir/>
          <dgm:resizeHandles val="exact"/>
        </dgm:presLayoutVars>
      </dgm:prSet>
      <dgm:spPr/>
      <dgm:t>
        <a:bodyPr/>
        <a:lstStyle/>
        <a:p>
          <a:endParaRPr lang="en-US"/>
        </a:p>
      </dgm:t>
    </dgm:pt>
    <dgm:pt modelId="{5647CCAC-A75F-BA48-A37F-2CCBA2B09047}" type="pres">
      <dgm:prSet presAssocID="{6DBF219D-E019-554C-9930-964851CDE4B5}" presName="node" presStyleLbl="node1" presStyleIdx="0" presStyleCnt="8">
        <dgm:presLayoutVars>
          <dgm:bulletEnabled val="1"/>
        </dgm:presLayoutVars>
      </dgm:prSet>
      <dgm:spPr/>
      <dgm:t>
        <a:bodyPr/>
        <a:lstStyle/>
        <a:p>
          <a:endParaRPr lang="en-US"/>
        </a:p>
      </dgm:t>
    </dgm:pt>
    <dgm:pt modelId="{BDB2AEBC-26F1-F540-A8D4-BD2FD3973B74}" type="pres">
      <dgm:prSet presAssocID="{98F04B88-7814-4540-A1C6-887D5CFD4050}" presName="sibTrans" presStyleCnt="0"/>
      <dgm:spPr/>
    </dgm:pt>
    <dgm:pt modelId="{F6F53D32-1778-8540-87AC-B94D89CA1CC3}" type="pres">
      <dgm:prSet presAssocID="{570F569B-05F0-7642-990D-66F7165E7AF8}" presName="node" presStyleLbl="node1" presStyleIdx="1" presStyleCnt="8">
        <dgm:presLayoutVars>
          <dgm:bulletEnabled val="1"/>
        </dgm:presLayoutVars>
      </dgm:prSet>
      <dgm:spPr/>
      <dgm:t>
        <a:bodyPr/>
        <a:lstStyle/>
        <a:p>
          <a:endParaRPr lang="en-US"/>
        </a:p>
      </dgm:t>
    </dgm:pt>
    <dgm:pt modelId="{3A59B38B-CA8A-ED49-83F7-8B48858CB6F2}" type="pres">
      <dgm:prSet presAssocID="{EAF6795D-1CEB-D346-A0FD-6AC18DCFF070}" presName="sibTrans" presStyleCnt="0"/>
      <dgm:spPr/>
    </dgm:pt>
    <dgm:pt modelId="{0082B6A3-61E3-D34E-A459-324D7E40F8C1}" type="pres">
      <dgm:prSet presAssocID="{3A349676-6A00-AC4E-9BA2-DA1A5CA3D3DE}" presName="node" presStyleLbl="node1" presStyleIdx="2" presStyleCnt="8">
        <dgm:presLayoutVars>
          <dgm:bulletEnabled val="1"/>
        </dgm:presLayoutVars>
      </dgm:prSet>
      <dgm:spPr/>
      <dgm:t>
        <a:bodyPr/>
        <a:lstStyle/>
        <a:p>
          <a:endParaRPr lang="en-US"/>
        </a:p>
      </dgm:t>
    </dgm:pt>
    <dgm:pt modelId="{CF7CC6E9-9DBD-D74A-99BD-49CA6E1AAA5E}" type="pres">
      <dgm:prSet presAssocID="{E6C8375B-B4D4-EE4E-89C3-211BB37BA600}" presName="sibTrans" presStyleCnt="0"/>
      <dgm:spPr/>
    </dgm:pt>
    <dgm:pt modelId="{730BF761-4B00-5644-A551-3BCF1FCD1149}" type="pres">
      <dgm:prSet presAssocID="{40DDC0D5-315A-454F-B8DA-3AB33C1563FA}" presName="node" presStyleLbl="node1" presStyleIdx="3" presStyleCnt="8">
        <dgm:presLayoutVars>
          <dgm:bulletEnabled val="1"/>
        </dgm:presLayoutVars>
      </dgm:prSet>
      <dgm:spPr/>
      <dgm:t>
        <a:bodyPr/>
        <a:lstStyle/>
        <a:p>
          <a:endParaRPr lang="en-US"/>
        </a:p>
      </dgm:t>
    </dgm:pt>
    <dgm:pt modelId="{12DBC8C4-C017-F348-9E52-615EF83374F2}" type="pres">
      <dgm:prSet presAssocID="{62523660-CDE3-4144-921E-FBF1C30AADEF}" presName="sibTrans" presStyleCnt="0"/>
      <dgm:spPr/>
    </dgm:pt>
    <dgm:pt modelId="{901C7E73-FEAE-1049-BBB4-7FE3E83B2039}" type="pres">
      <dgm:prSet presAssocID="{3F9E1198-6782-E646-AED5-EA80FA16B38B}" presName="node" presStyleLbl="node1" presStyleIdx="4" presStyleCnt="8">
        <dgm:presLayoutVars>
          <dgm:bulletEnabled val="1"/>
        </dgm:presLayoutVars>
      </dgm:prSet>
      <dgm:spPr/>
      <dgm:t>
        <a:bodyPr/>
        <a:lstStyle/>
        <a:p>
          <a:endParaRPr lang="en-US"/>
        </a:p>
      </dgm:t>
    </dgm:pt>
    <dgm:pt modelId="{283E16A1-F9BD-BB42-8D5B-AD65E7BE147A}" type="pres">
      <dgm:prSet presAssocID="{A6E67557-7487-4D40-90A2-2460FD16688B}" presName="sibTrans" presStyleCnt="0"/>
      <dgm:spPr/>
    </dgm:pt>
    <dgm:pt modelId="{88ADBD69-3588-5344-A0D4-62BF75D613D9}" type="pres">
      <dgm:prSet presAssocID="{570E0C86-6683-4C4E-BE2C-8A4F40543085}" presName="node" presStyleLbl="node1" presStyleIdx="5" presStyleCnt="8">
        <dgm:presLayoutVars>
          <dgm:bulletEnabled val="1"/>
        </dgm:presLayoutVars>
      </dgm:prSet>
      <dgm:spPr/>
      <dgm:t>
        <a:bodyPr/>
        <a:lstStyle/>
        <a:p>
          <a:endParaRPr lang="en-US"/>
        </a:p>
      </dgm:t>
    </dgm:pt>
    <dgm:pt modelId="{7588244E-A817-0C42-A008-F4B736706CA9}" type="pres">
      <dgm:prSet presAssocID="{FCA9BB1B-C096-7845-83C7-3DFB4EAD91AF}" presName="sibTrans" presStyleCnt="0"/>
      <dgm:spPr/>
    </dgm:pt>
    <dgm:pt modelId="{8A6A5ED5-F304-9840-ADD9-70E03F176B2B}" type="pres">
      <dgm:prSet presAssocID="{74D7A942-FCD1-C348-B429-44C64EA512B3}" presName="node" presStyleLbl="node1" presStyleIdx="6" presStyleCnt="8" custLinFactNeighborY="-1536">
        <dgm:presLayoutVars>
          <dgm:bulletEnabled val="1"/>
        </dgm:presLayoutVars>
      </dgm:prSet>
      <dgm:spPr/>
      <dgm:t>
        <a:bodyPr/>
        <a:lstStyle/>
        <a:p>
          <a:endParaRPr lang="en-US"/>
        </a:p>
      </dgm:t>
    </dgm:pt>
    <dgm:pt modelId="{E7DA9982-1934-C24A-9CA0-AF251BC472E8}" type="pres">
      <dgm:prSet presAssocID="{2DFD49E0-5AF4-7540-AD65-6D83DB459113}" presName="sibTrans" presStyleCnt="0"/>
      <dgm:spPr/>
    </dgm:pt>
    <dgm:pt modelId="{DB8A38AE-4DBD-D249-B498-B510B9C0BFB1}" type="pres">
      <dgm:prSet presAssocID="{C8754159-D496-EF47-8F95-68CD90251742}" presName="node" presStyleLbl="node1" presStyleIdx="7" presStyleCnt="8" custLinFactNeighborY="-2304">
        <dgm:presLayoutVars>
          <dgm:bulletEnabled val="1"/>
        </dgm:presLayoutVars>
      </dgm:prSet>
      <dgm:spPr/>
      <dgm:t>
        <a:bodyPr/>
        <a:lstStyle/>
        <a:p>
          <a:endParaRPr lang="en-US"/>
        </a:p>
      </dgm:t>
    </dgm:pt>
  </dgm:ptLst>
  <dgm:cxnLst>
    <dgm:cxn modelId="{552BFF4D-1BC2-944D-9A68-0F1D6475477D}" srcId="{E9B2D3DA-7F63-FA4E-878C-A2CA265981B1}" destId="{C8754159-D496-EF47-8F95-68CD90251742}" srcOrd="7" destOrd="0" parTransId="{65B40B6D-857C-4141-B95D-A246922434D8}" sibTransId="{DE37E8DB-355E-DC48-AE37-8CDCBEADAE30}"/>
    <dgm:cxn modelId="{9E358DB3-4D88-4245-BCA3-30BC84F0898B}" type="presOf" srcId="{570E0C86-6683-4C4E-BE2C-8A4F40543085}" destId="{88ADBD69-3588-5344-A0D4-62BF75D613D9}" srcOrd="0" destOrd="0" presId="urn:microsoft.com/office/officeart/2005/8/layout/default#9"/>
    <dgm:cxn modelId="{2220AA3E-AA94-4F45-BBD0-EAC434F9018C}" srcId="{E9B2D3DA-7F63-FA4E-878C-A2CA265981B1}" destId="{74D7A942-FCD1-C348-B429-44C64EA512B3}" srcOrd="6" destOrd="0" parTransId="{E9E98258-7F0D-BA47-834C-BF5CBE90091B}" sibTransId="{2DFD49E0-5AF4-7540-AD65-6D83DB459113}"/>
    <dgm:cxn modelId="{192F9F58-0630-FD4D-B431-6F3C042E7C79}" srcId="{E9B2D3DA-7F63-FA4E-878C-A2CA265981B1}" destId="{3A349676-6A00-AC4E-9BA2-DA1A5CA3D3DE}" srcOrd="2" destOrd="0" parTransId="{6244E692-5B04-0A4C-8F8A-F3A40257D8E3}" sibTransId="{E6C8375B-B4D4-EE4E-89C3-211BB37BA600}"/>
    <dgm:cxn modelId="{51B27CF8-D810-47D5-A62C-30918849F114}" type="presOf" srcId="{3A349676-6A00-AC4E-9BA2-DA1A5CA3D3DE}" destId="{0082B6A3-61E3-D34E-A459-324D7E40F8C1}" srcOrd="0" destOrd="0" presId="urn:microsoft.com/office/officeart/2005/8/layout/default#9"/>
    <dgm:cxn modelId="{88DE6A05-4967-4A3F-B82F-73AE23E8F69D}" type="presOf" srcId="{570F569B-05F0-7642-990D-66F7165E7AF8}" destId="{F6F53D32-1778-8540-87AC-B94D89CA1CC3}" srcOrd="0" destOrd="0" presId="urn:microsoft.com/office/officeart/2005/8/layout/default#9"/>
    <dgm:cxn modelId="{F8B57E1E-D63F-BB4B-8A61-9482918109D7}" srcId="{E9B2D3DA-7F63-FA4E-878C-A2CA265981B1}" destId="{570E0C86-6683-4C4E-BE2C-8A4F40543085}" srcOrd="5" destOrd="0" parTransId="{559DB48F-88DD-0641-B567-1471EAED1A79}" sibTransId="{FCA9BB1B-C096-7845-83C7-3DFB4EAD91AF}"/>
    <dgm:cxn modelId="{D9A31040-DC7B-9C4E-8E03-0D451E6443AF}" srcId="{E9B2D3DA-7F63-FA4E-878C-A2CA265981B1}" destId="{6DBF219D-E019-554C-9930-964851CDE4B5}" srcOrd="0" destOrd="0" parTransId="{AE453322-4CC4-0840-962D-4EF0774EC3F3}" sibTransId="{98F04B88-7814-4540-A1C6-887D5CFD4050}"/>
    <dgm:cxn modelId="{0B2282EC-EC32-44DE-A61F-3F30C63A3AC0}" type="presOf" srcId="{74D7A942-FCD1-C348-B429-44C64EA512B3}" destId="{8A6A5ED5-F304-9840-ADD9-70E03F176B2B}" srcOrd="0" destOrd="0" presId="urn:microsoft.com/office/officeart/2005/8/layout/default#9"/>
    <dgm:cxn modelId="{C682AAE1-25BB-47C7-8E91-F3F7A469EFF4}" type="presOf" srcId="{E9B2D3DA-7F63-FA4E-878C-A2CA265981B1}" destId="{DDA9AB20-CAC0-944C-81D3-3B2F179A4F64}" srcOrd="0" destOrd="0" presId="urn:microsoft.com/office/officeart/2005/8/layout/default#9"/>
    <dgm:cxn modelId="{30097485-ACF2-9442-8A8C-08E0091F7E46}" srcId="{E9B2D3DA-7F63-FA4E-878C-A2CA265981B1}" destId="{3F9E1198-6782-E646-AED5-EA80FA16B38B}" srcOrd="4" destOrd="0" parTransId="{5D2552FA-9F1F-F440-9801-786C328C7D9E}" sibTransId="{A6E67557-7487-4D40-90A2-2460FD16688B}"/>
    <dgm:cxn modelId="{D45D6D96-6276-CC48-B415-EDB0D0CF7990}" srcId="{E9B2D3DA-7F63-FA4E-878C-A2CA265981B1}" destId="{40DDC0D5-315A-454F-B8DA-3AB33C1563FA}" srcOrd="3" destOrd="0" parTransId="{9883294B-0E40-B44C-83CF-8FDE5C910754}" sibTransId="{62523660-CDE3-4144-921E-FBF1C30AADEF}"/>
    <dgm:cxn modelId="{F8006744-8B5E-41D7-A746-2B97A13396C2}" type="presOf" srcId="{C8754159-D496-EF47-8F95-68CD90251742}" destId="{DB8A38AE-4DBD-D249-B498-B510B9C0BFB1}" srcOrd="0" destOrd="0" presId="urn:microsoft.com/office/officeart/2005/8/layout/default#9"/>
    <dgm:cxn modelId="{C16FF9D7-0074-AC41-BBAD-A52AF2A222EF}" srcId="{E9B2D3DA-7F63-FA4E-878C-A2CA265981B1}" destId="{570F569B-05F0-7642-990D-66F7165E7AF8}" srcOrd="1" destOrd="0" parTransId="{0F8B1834-431E-0D42-BC2C-074DE4798BDC}" sibTransId="{EAF6795D-1CEB-D346-A0FD-6AC18DCFF070}"/>
    <dgm:cxn modelId="{A7C7690E-7A2C-4935-92F4-18BC1D35BD35}" type="presOf" srcId="{3F9E1198-6782-E646-AED5-EA80FA16B38B}" destId="{901C7E73-FEAE-1049-BBB4-7FE3E83B2039}" srcOrd="0" destOrd="0" presId="urn:microsoft.com/office/officeart/2005/8/layout/default#9"/>
    <dgm:cxn modelId="{88DD8321-D562-4B92-A594-5A6BA1FAA24E}" type="presOf" srcId="{40DDC0D5-315A-454F-B8DA-3AB33C1563FA}" destId="{730BF761-4B00-5644-A551-3BCF1FCD1149}" srcOrd="0" destOrd="0" presId="urn:microsoft.com/office/officeart/2005/8/layout/default#9"/>
    <dgm:cxn modelId="{89813930-2899-401C-ACB8-FCF59D3C5D16}" type="presOf" srcId="{6DBF219D-E019-554C-9930-964851CDE4B5}" destId="{5647CCAC-A75F-BA48-A37F-2CCBA2B09047}" srcOrd="0" destOrd="0" presId="urn:microsoft.com/office/officeart/2005/8/layout/default#9"/>
    <dgm:cxn modelId="{70E4CDFF-8376-4F2A-AA04-A0EED08F603B}" type="presParOf" srcId="{DDA9AB20-CAC0-944C-81D3-3B2F179A4F64}" destId="{5647CCAC-A75F-BA48-A37F-2CCBA2B09047}" srcOrd="0" destOrd="0" presId="urn:microsoft.com/office/officeart/2005/8/layout/default#9"/>
    <dgm:cxn modelId="{8D1873DD-477C-45C3-9EE4-05529661E2C3}" type="presParOf" srcId="{DDA9AB20-CAC0-944C-81D3-3B2F179A4F64}" destId="{BDB2AEBC-26F1-F540-A8D4-BD2FD3973B74}" srcOrd="1" destOrd="0" presId="urn:microsoft.com/office/officeart/2005/8/layout/default#9"/>
    <dgm:cxn modelId="{194A3522-E4B0-412E-88AB-A7D017D8F11B}" type="presParOf" srcId="{DDA9AB20-CAC0-944C-81D3-3B2F179A4F64}" destId="{F6F53D32-1778-8540-87AC-B94D89CA1CC3}" srcOrd="2" destOrd="0" presId="urn:microsoft.com/office/officeart/2005/8/layout/default#9"/>
    <dgm:cxn modelId="{5BBDF1AC-1D35-4795-B455-DAB0A3B14FA1}" type="presParOf" srcId="{DDA9AB20-CAC0-944C-81D3-3B2F179A4F64}" destId="{3A59B38B-CA8A-ED49-83F7-8B48858CB6F2}" srcOrd="3" destOrd="0" presId="urn:microsoft.com/office/officeart/2005/8/layout/default#9"/>
    <dgm:cxn modelId="{FA0EF919-10AC-4877-AFE1-8BC65050F2AE}" type="presParOf" srcId="{DDA9AB20-CAC0-944C-81D3-3B2F179A4F64}" destId="{0082B6A3-61E3-D34E-A459-324D7E40F8C1}" srcOrd="4" destOrd="0" presId="urn:microsoft.com/office/officeart/2005/8/layout/default#9"/>
    <dgm:cxn modelId="{57E10F6A-26D1-4CCA-9170-98CEF55E2874}" type="presParOf" srcId="{DDA9AB20-CAC0-944C-81D3-3B2F179A4F64}" destId="{CF7CC6E9-9DBD-D74A-99BD-49CA6E1AAA5E}" srcOrd="5" destOrd="0" presId="urn:microsoft.com/office/officeart/2005/8/layout/default#9"/>
    <dgm:cxn modelId="{1725B313-1DB2-4452-B32B-3909712A1145}" type="presParOf" srcId="{DDA9AB20-CAC0-944C-81D3-3B2F179A4F64}" destId="{730BF761-4B00-5644-A551-3BCF1FCD1149}" srcOrd="6" destOrd="0" presId="urn:microsoft.com/office/officeart/2005/8/layout/default#9"/>
    <dgm:cxn modelId="{0E627938-1C68-4ECB-8CB0-C79516CDB4CD}" type="presParOf" srcId="{DDA9AB20-CAC0-944C-81D3-3B2F179A4F64}" destId="{12DBC8C4-C017-F348-9E52-615EF83374F2}" srcOrd="7" destOrd="0" presId="urn:microsoft.com/office/officeart/2005/8/layout/default#9"/>
    <dgm:cxn modelId="{3CC1EB31-0CB8-4581-93FA-72C4D6FAE974}" type="presParOf" srcId="{DDA9AB20-CAC0-944C-81D3-3B2F179A4F64}" destId="{901C7E73-FEAE-1049-BBB4-7FE3E83B2039}" srcOrd="8" destOrd="0" presId="urn:microsoft.com/office/officeart/2005/8/layout/default#9"/>
    <dgm:cxn modelId="{0F2F2F9C-8292-47E9-B7BF-11FAB5B2D4A7}" type="presParOf" srcId="{DDA9AB20-CAC0-944C-81D3-3B2F179A4F64}" destId="{283E16A1-F9BD-BB42-8D5B-AD65E7BE147A}" srcOrd="9" destOrd="0" presId="urn:microsoft.com/office/officeart/2005/8/layout/default#9"/>
    <dgm:cxn modelId="{19398DC5-3069-4A7F-BF1D-1D2FCBFC18DB}" type="presParOf" srcId="{DDA9AB20-CAC0-944C-81D3-3B2F179A4F64}" destId="{88ADBD69-3588-5344-A0D4-62BF75D613D9}" srcOrd="10" destOrd="0" presId="urn:microsoft.com/office/officeart/2005/8/layout/default#9"/>
    <dgm:cxn modelId="{8AA702B5-A688-4CDB-98B9-0AE14B63B07D}" type="presParOf" srcId="{DDA9AB20-CAC0-944C-81D3-3B2F179A4F64}" destId="{7588244E-A817-0C42-A008-F4B736706CA9}" srcOrd="11" destOrd="0" presId="urn:microsoft.com/office/officeart/2005/8/layout/default#9"/>
    <dgm:cxn modelId="{BF1A119D-B9AF-4F4E-8AD2-E9F4DFA8D2A2}" type="presParOf" srcId="{DDA9AB20-CAC0-944C-81D3-3B2F179A4F64}" destId="{8A6A5ED5-F304-9840-ADD9-70E03F176B2B}" srcOrd="12" destOrd="0" presId="urn:microsoft.com/office/officeart/2005/8/layout/default#9"/>
    <dgm:cxn modelId="{E3D55986-BA2B-4AD1-84F5-F3E5E019A4C8}" type="presParOf" srcId="{DDA9AB20-CAC0-944C-81D3-3B2F179A4F64}" destId="{E7DA9982-1934-C24A-9CA0-AF251BC472E8}" srcOrd="13" destOrd="0" presId="urn:microsoft.com/office/officeart/2005/8/layout/default#9"/>
    <dgm:cxn modelId="{BE86E6B6-9D10-4E50-91D0-B1AC2AB14D3A}" type="presParOf" srcId="{DDA9AB20-CAC0-944C-81D3-3B2F179A4F64}" destId="{DB8A38AE-4DBD-D249-B498-B510B9C0BFB1}" srcOrd="14" destOrd="0" presId="urn:microsoft.com/office/officeart/2005/8/layout/defaul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D39AF04-C4D9-C142-8B8F-1135BC5C7185}" type="doc">
      <dgm:prSet loTypeId="urn:microsoft.com/office/officeart/2005/8/layout/bProcess3" loCatId="" qsTypeId="urn:microsoft.com/office/officeart/2005/8/quickstyle/simple4" qsCatId="simple" csTypeId="urn:microsoft.com/office/officeart/2005/8/colors/colorful2" csCatId="colorful" phldr="1"/>
      <dgm:spPr/>
      <dgm:t>
        <a:bodyPr/>
        <a:lstStyle/>
        <a:p>
          <a:endParaRPr lang="en-US"/>
        </a:p>
      </dgm:t>
    </dgm:pt>
    <dgm:pt modelId="{75EE8F1B-150A-564A-A222-AAF12B34478E}">
      <dgm:prSet phldrT="[Text]" custT="1"/>
      <dgm:spPr/>
      <dgm:t>
        <a:bodyPr/>
        <a:lstStyle/>
        <a:p>
          <a:r>
            <a:rPr lang="en-US" sz="1900" b="1" dirty="0" smtClean="0">
              <a:solidFill>
                <a:srgbClr val="000000"/>
              </a:solidFill>
            </a:rPr>
            <a:t>Remove battery and re-seal Cand-set Section</a:t>
          </a:r>
          <a:endParaRPr lang="en-US" sz="1900" b="1" dirty="0">
            <a:solidFill>
              <a:srgbClr val="000000"/>
            </a:solidFill>
          </a:endParaRPr>
        </a:p>
      </dgm:t>
    </dgm:pt>
    <dgm:pt modelId="{40F31732-80A7-0243-ACA6-9BC496310E58}" type="parTrans" cxnId="{5A5AA446-5E31-B749-B587-F1A2B5A586E9}">
      <dgm:prSet/>
      <dgm:spPr/>
      <dgm:t>
        <a:bodyPr/>
        <a:lstStyle/>
        <a:p>
          <a:endParaRPr lang="en-US" sz="1900" b="1">
            <a:solidFill>
              <a:srgbClr val="000000"/>
            </a:solidFill>
          </a:endParaRPr>
        </a:p>
      </dgm:t>
    </dgm:pt>
    <dgm:pt modelId="{EB34D1E4-43A0-F548-A82A-C8C909BD7591}" type="sibTrans" cxnId="{5A5AA446-5E31-B749-B587-F1A2B5A586E9}">
      <dgm:prSet custT="1"/>
      <dgm:spPr/>
      <dgm:t>
        <a:bodyPr/>
        <a:lstStyle/>
        <a:p>
          <a:endParaRPr lang="en-US" sz="1900" b="1">
            <a:solidFill>
              <a:srgbClr val="000000"/>
            </a:solidFill>
          </a:endParaRPr>
        </a:p>
      </dgm:t>
    </dgm:pt>
    <dgm:pt modelId="{15B0440C-7F18-D94F-87EE-92DCA42453C5}">
      <dgm:prSet phldrT="[Text]" custT="1"/>
      <dgm:spPr/>
      <dgm:t>
        <a:bodyPr/>
        <a:lstStyle/>
        <a:p>
          <a:r>
            <a:rPr lang="en-US" sz="1900" b="1" dirty="0" smtClean="0">
              <a:solidFill>
                <a:srgbClr val="000000"/>
              </a:solidFill>
            </a:rPr>
            <a:t>Close outer cover of result section and reseal it</a:t>
          </a:r>
          <a:endParaRPr lang="en-US" sz="1900" b="1" dirty="0">
            <a:solidFill>
              <a:srgbClr val="000000"/>
            </a:solidFill>
          </a:endParaRPr>
        </a:p>
      </dgm:t>
    </dgm:pt>
    <dgm:pt modelId="{9B67E777-3C4E-EE4E-8A42-2C2659DF54B7}" type="parTrans" cxnId="{1E02329D-82C7-A24A-B8B8-A8DD4890DD94}">
      <dgm:prSet/>
      <dgm:spPr/>
      <dgm:t>
        <a:bodyPr/>
        <a:lstStyle/>
        <a:p>
          <a:endParaRPr lang="en-US" sz="1900" b="1">
            <a:solidFill>
              <a:srgbClr val="000000"/>
            </a:solidFill>
          </a:endParaRPr>
        </a:p>
      </dgm:t>
    </dgm:pt>
    <dgm:pt modelId="{04379599-A00A-0642-B610-FC2DE6C7E3F4}" type="sibTrans" cxnId="{1E02329D-82C7-A24A-B8B8-A8DD4890DD94}">
      <dgm:prSet custT="1"/>
      <dgm:spPr/>
      <dgm:t>
        <a:bodyPr/>
        <a:lstStyle/>
        <a:p>
          <a:endParaRPr lang="en-US" sz="1900" b="1">
            <a:solidFill>
              <a:srgbClr val="000000"/>
            </a:solidFill>
          </a:endParaRPr>
        </a:p>
      </dgm:t>
    </dgm:pt>
    <dgm:pt modelId="{CE9E7FA6-1DF5-3F49-BC58-795A2B54F2EC}">
      <dgm:prSet phldrT="[Text]" custT="1"/>
      <dgm:spPr/>
      <dgm:t>
        <a:bodyPr/>
        <a:lstStyle/>
        <a:p>
          <a:r>
            <a:rPr lang="en-US" sz="1900" b="1" dirty="0" smtClean="0">
              <a:solidFill>
                <a:srgbClr val="000000"/>
              </a:solidFill>
            </a:rPr>
            <a:t>Keep CU in carrying case</a:t>
          </a:r>
          <a:endParaRPr lang="en-US" sz="1900" b="1" dirty="0">
            <a:solidFill>
              <a:srgbClr val="000000"/>
            </a:solidFill>
          </a:endParaRPr>
        </a:p>
      </dgm:t>
    </dgm:pt>
    <dgm:pt modelId="{B53B51C0-C888-334E-8C69-F48B2521C16F}" type="parTrans" cxnId="{0E6499A3-5F77-3D41-9EA4-80DE3B6B1EEF}">
      <dgm:prSet/>
      <dgm:spPr/>
      <dgm:t>
        <a:bodyPr/>
        <a:lstStyle/>
        <a:p>
          <a:endParaRPr lang="en-US" sz="1900" b="1">
            <a:solidFill>
              <a:srgbClr val="000000"/>
            </a:solidFill>
          </a:endParaRPr>
        </a:p>
      </dgm:t>
    </dgm:pt>
    <dgm:pt modelId="{8FB09A09-51AA-5242-9D3E-6FE5D919D02D}" type="sibTrans" cxnId="{0E6499A3-5F77-3D41-9EA4-80DE3B6B1EEF}">
      <dgm:prSet custT="1"/>
      <dgm:spPr/>
      <dgm:t>
        <a:bodyPr/>
        <a:lstStyle/>
        <a:p>
          <a:endParaRPr lang="en-US" sz="1900" b="1">
            <a:solidFill>
              <a:srgbClr val="000000"/>
            </a:solidFill>
          </a:endParaRPr>
        </a:p>
      </dgm:t>
    </dgm:pt>
    <dgm:pt modelId="{109609EE-430C-6042-A13E-C9146B5F263F}">
      <dgm:prSet phldrT="[Text]" custT="1"/>
      <dgm:spPr/>
      <dgm:t>
        <a:bodyPr/>
        <a:lstStyle/>
        <a:p>
          <a:r>
            <a:rPr lang="en-US" sz="1900" b="1" dirty="0" smtClean="0">
              <a:solidFill>
                <a:srgbClr val="000000"/>
              </a:solidFill>
            </a:rPr>
            <a:t>Reseal Carrying case</a:t>
          </a:r>
          <a:endParaRPr lang="en-US" sz="1900" b="1" dirty="0">
            <a:solidFill>
              <a:srgbClr val="000000"/>
            </a:solidFill>
          </a:endParaRPr>
        </a:p>
      </dgm:t>
    </dgm:pt>
    <dgm:pt modelId="{916EABF0-2957-F64D-A401-3EA167D7C9AE}" type="parTrans" cxnId="{5DD588D9-D6C8-B84F-86C8-7312C19A2EDC}">
      <dgm:prSet/>
      <dgm:spPr/>
      <dgm:t>
        <a:bodyPr/>
        <a:lstStyle/>
        <a:p>
          <a:endParaRPr lang="en-US" sz="1900" b="1">
            <a:solidFill>
              <a:srgbClr val="000000"/>
            </a:solidFill>
          </a:endParaRPr>
        </a:p>
      </dgm:t>
    </dgm:pt>
    <dgm:pt modelId="{E1ADFAF3-5F50-094E-B145-A6CA60855801}" type="sibTrans" cxnId="{5DD588D9-D6C8-B84F-86C8-7312C19A2EDC}">
      <dgm:prSet custT="1"/>
      <dgm:spPr/>
      <dgm:t>
        <a:bodyPr/>
        <a:lstStyle/>
        <a:p>
          <a:endParaRPr lang="en-US" sz="1900" b="1">
            <a:solidFill>
              <a:srgbClr val="000000"/>
            </a:solidFill>
          </a:endParaRPr>
        </a:p>
      </dgm:t>
    </dgm:pt>
    <dgm:pt modelId="{A6D2CE26-BE46-0B41-A58C-8B1DC799B63F}">
      <dgm:prSet phldrT="[Text]" custT="1"/>
      <dgm:spPr/>
      <dgm:t>
        <a:bodyPr/>
        <a:lstStyle/>
        <a:p>
          <a:r>
            <a:rPr lang="en-US" sz="1900" b="1" dirty="0" smtClean="0">
              <a:solidFill>
                <a:srgbClr val="000000"/>
              </a:solidFill>
            </a:rPr>
            <a:t>Attach address tag containing following details:</a:t>
          </a:r>
          <a:endParaRPr lang="en-US" sz="1900" b="1" dirty="0">
            <a:solidFill>
              <a:srgbClr val="000000"/>
            </a:solidFill>
          </a:endParaRPr>
        </a:p>
      </dgm:t>
    </dgm:pt>
    <dgm:pt modelId="{E34D0F88-2AA4-644F-80B2-7B8B14F1402B}" type="parTrans" cxnId="{154F7C4D-4A47-BC43-813C-3A3CD4C7CCDA}">
      <dgm:prSet/>
      <dgm:spPr/>
      <dgm:t>
        <a:bodyPr/>
        <a:lstStyle/>
        <a:p>
          <a:endParaRPr lang="en-US" sz="1900" b="1">
            <a:solidFill>
              <a:srgbClr val="000000"/>
            </a:solidFill>
          </a:endParaRPr>
        </a:p>
      </dgm:t>
    </dgm:pt>
    <dgm:pt modelId="{C94538FE-BAF8-B942-97E3-A46B2D39E1FE}" type="sibTrans" cxnId="{154F7C4D-4A47-BC43-813C-3A3CD4C7CCDA}">
      <dgm:prSet custT="1"/>
      <dgm:spPr/>
      <dgm:t>
        <a:bodyPr/>
        <a:lstStyle/>
        <a:p>
          <a:endParaRPr lang="en-US" sz="1900" b="1">
            <a:solidFill>
              <a:srgbClr val="000000"/>
            </a:solidFill>
          </a:endParaRPr>
        </a:p>
      </dgm:t>
    </dgm:pt>
    <dgm:pt modelId="{5B962C55-B97B-8848-84C0-6B0BE79F3CF1}">
      <dgm:prSet phldrT="[Text]" custT="1"/>
      <dgm:spPr/>
      <dgm:t>
        <a:bodyPr/>
        <a:lstStyle/>
        <a:p>
          <a:r>
            <a:rPr lang="en-US" sz="1900" b="1" dirty="0" smtClean="0">
              <a:solidFill>
                <a:srgbClr val="000000"/>
              </a:solidFill>
            </a:rPr>
            <a:t>Particulars of election</a:t>
          </a:r>
          <a:endParaRPr lang="en-US" sz="1900" b="1" dirty="0">
            <a:solidFill>
              <a:srgbClr val="000000"/>
            </a:solidFill>
          </a:endParaRPr>
        </a:p>
      </dgm:t>
    </dgm:pt>
    <dgm:pt modelId="{7DEA8069-4E5C-2641-95E5-FCE982998800}" type="parTrans" cxnId="{189A864A-2DD5-D847-82AE-8B016A0F8921}">
      <dgm:prSet/>
      <dgm:spPr/>
      <dgm:t>
        <a:bodyPr/>
        <a:lstStyle/>
        <a:p>
          <a:endParaRPr lang="en-US" sz="1900" b="1">
            <a:solidFill>
              <a:srgbClr val="000000"/>
            </a:solidFill>
          </a:endParaRPr>
        </a:p>
      </dgm:t>
    </dgm:pt>
    <dgm:pt modelId="{36889E14-4541-D347-94EB-7516A2EB30FD}" type="sibTrans" cxnId="{189A864A-2DD5-D847-82AE-8B016A0F8921}">
      <dgm:prSet custT="1"/>
      <dgm:spPr/>
      <dgm:t>
        <a:bodyPr/>
        <a:lstStyle/>
        <a:p>
          <a:endParaRPr lang="en-US" sz="1900" b="1">
            <a:solidFill>
              <a:srgbClr val="000000"/>
            </a:solidFill>
          </a:endParaRPr>
        </a:p>
      </dgm:t>
    </dgm:pt>
    <dgm:pt modelId="{995BA29B-E005-EA40-9D66-447D4249AE77}">
      <dgm:prSet phldrT="[Text]" custT="1"/>
      <dgm:spPr/>
      <dgm:t>
        <a:bodyPr/>
        <a:lstStyle/>
        <a:p>
          <a:r>
            <a:rPr lang="en-US" sz="1900" b="1" dirty="0" smtClean="0">
              <a:solidFill>
                <a:srgbClr val="000000"/>
              </a:solidFill>
            </a:rPr>
            <a:t>Name of constituency</a:t>
          </a:r>
          <a:endParaRPr lang="en-US" sz="1900" b="1" dirty="0">
            <a:solidFill>
              <a:srgbClr val="000000"/>
            </a:solidFill>
          </a:endParaRPr>
        </a:p>
      </dgm:t>
    </dgm:pt>
    <dgm:pt modelId="{975639BA-C010-B340-A411-B60AD465D7E1}" type="parTrans" cxnId="{9900079E-AFBC-A443-B0FE-6724CC604A07}">
      <dgm:prSet/>
      <dgm:spPr/>
      <dgm:t>
        <a:bodyPr/>
        <a:lstStyle/>
        <a:p>
          <a:endParaRPr lang="en-US" sz="1900" b="1">
            <a:solidFill>
              <a:srgbClr val="000000"/>
            </a:solidFill>
          </a:endParaRPr>
        </a:p>
      </dgm:t>
    </dgm:pt>
    <dgm:pt modelId="{959122ED-BDCB-B140-9E7A-05163A63A6FD}" type="sibTrans" cxnId="{9900079E-AFBC-A443-B0FE-6724CC604A07}">
      <dgm:prSet custT="1"/>
      <dgm:spPr/>
      <dgm:t>
        <a:bodyPr/>
        <a:lstStyle/>
        <a:p>
          <a:endParaRPr lang="en-US" sz="1900" b="1">
            <a:solidFill>
              <a:srgbClr val="000000"/>
            </a:solidFill>
          </a:endParaRPr>
        </a:p>
      </dgm:t>
    </dgm:pt>
    <dgm:pt modelId="{820155CF-5218-1345-AD89-83661009063C}">
      <dgm:prSet phldrT="[Text]" custT="1"/>
      <dgm:spPr/>
      <dgm:t>
        <a:bodyPr/>
        <a:lstStyle/>
        <a:p>
          <a:r>
            <a:rPr lang="en-US" sz="1900" b="1" dirty="0" smtClean="0">
              <a:solidFill>
                <a:srgbClr val="000000"/>
              </a:solidFill>
            </a:rPr>
            <a:t>Particulars of PS where CU used</a:t>
          </a:r>
          <a:endParaRPr lang="en-US" sz="1900" b="1" dirty="0">
            <a:solidFill>
              <a:srgbClr val="000000"/>
            </a:solidFill>
          </a:endParaRPr>
        </a:p>
      </dgm:t>
    </dgm:pt>
    <dgm:pt modelId="{C35A6054-5D64-704E-88B2-4065F0EF5FF5}" type="parTrans" cxnId="{8CC7D1A0-7FD9-2F4C-8B67-95F6A9A689AA}">
      <dgm:prSet/>
      <dgm:spPr/>
      <dgm:t>
        <a:bodyPr/>
        <a:lstStyle/>
        <a:p>
          <a:endParaRPr lang="en-US" sz="1900" b="1">
            <a:solidFill>
              <a:srgbClr val="000000"/>
            </a:solidFill>
          </a:endParaRPr>
        </a:p>
      </dgm:t>
    </dgm:pt>
    <dgm:pt modelId="{387CA201-08CA-3E49-A7CD-B8BAC82B84C0}" type="sibTrans" cxnId="{8CC7D1A0-7FD9-2F4C-8B67-95F6A9A689AA}">
      <dgm:prSet custT="1"/>
      <dgm:spPr/>
      <dgm:t>
        <a:bodyPr/>
        <a:lstStyle/>
        <a:p>
          <a:endParaRPr lang="en-US" sz="1900" b="1">
            <a:solidFill>
              <a:srgbClr val="000000"/>
            </a:solidFill>
          </a:endParaRPr>
        </a:p>
      </dgm:t>
    </dgm:pt>
    <dgm:pt modelId="{3CE4ACFC-18C7-B74F-81A5-CF25387CD80F}">
      <dgm:prSet phldrT="[Text]" custT="1"/>
      <dgm:spPr/>
      <dgm:t>
        <a:bodyPr/>
        <a:lstStyle/>
        <a:p>
          <a:r>
            <a:rPr lang="en-US" sz="1900" b="1" dirty="0" smtClean="0">
              <a:solidFill>
                <a:srgbClr val="000000"/>
              </a:solidFill>
            </a:rPr>
            <a:t>S. No. of CU</a:t>
          </a:r>
          <a:endParaRPr lang="en-US" sz="1900" b="1" dirty="0">
            <a:solidFill>
              <a:srgbClr val="000000"/>
            </a:solidFill>
          </a:endParaRPr>
        </a:p>
      </dgm:t>
    </dgm:pt>
    <dgm:pt modelId="{5A77FC02-E504-3444-BECC-9386711A9132}" type="parTrans" cxnId="{41C5F4E5-390E-8246-98A0-F7AB6AE2CAE6}">
      <dgm:prSet/>
      <dgm:spPr/>
      <dgm:t>
        <a:bodyPr/>
        <a:lstStyle/>
        <a:p>
          <a:endParaRPr lang="en-US" sz="1900" b="1">
            <a:solidFill>
              <a:srgbClr val="000000"/>
            </a:solidFill>
          </a:endParaRPr>
        </a:p>
      </dgm:t>
    </dgm:pt>
    <dgm:pt modelId="{3D9B1E68-4659-2848-B0B3-27F8018A55BA}" type="sibTrans" cxnId="{41C5F4E5-390E-8246-98A0-F7AB6AE2CAE6}">
      <dgm:prSet custT="1"/>
      <dgm:spPr/>
      <dgm:t>
        <a:bodyPr/>
        <a:lstStyle/>
        <a:p>
          <a:endParaRPr lang="en-US" sz="1900" b="1">
            <a:solidFill>
              <a:srgbClr val="000000"/>
            </a:solidFill>
          </a:endParaRPr>
        </a:p>
      </dgm:t>
    </dgm:pt>
    <dgm:pt modelId="{B95300DD-B2BB-B742-86E2-48B93CB83AA3}">
      <dgm:prSet phldrT="[Text]" custT="1"/>
      <dgm:spPr/>
      <dgm:t>
        <a:bodyPr/>
        <a:lstStyle/>
        <a:p>
          <a:r>
            <a:rPr lang="en-US" sz="1900" b="1" dirty="0" smtClean="0">
              <a:solidFill>
                <a:srgbClr val="000000"/>
              </a:solidFill>
            </a:rPr>
            <a:t>Date of Poll</a:t>
          </a:r>
          <a:endParaRPr lang="en-US" sz="1900" b="1" dirty="0">
            <a:solidFill>
              <a:srgbClr val="000000"/>
            </a:solidFill>
          </a:endParaRPr>
        </a:p>
      </dgm:t>
    </dgm:pt>
    <dgm:pt modelId="{4CA5CF0D-0C1D-9141-A673-BD404309EDEE}" type="parTrans" cxnId="{69B1C70C-8506-1543-9116-233166F8C268}">
      <dgm:prSet/>
      <dgm:spPr/>
      <dgm:t>
        <a:bodyPr/>
        <a:lstStyle/>
        <a:p>
          <a:endParaRPr lang="en-US" sz="1900" b="1">
            <a:solidFill>
              <a:srgbClr val="000000"/>
            </a:solidFill>
          </a:endParaRPr>
        </a:p>
      </dgm:t>
    </dgm:pt>
    <dgm:pt modelId="{EF3B8E07-9A95-024B-A999-E82FC731463D}" type="sibTrans" cxnId="{69B1C70C-8506-1543-9116-233166F8C268}">
      <dgm:prSet custT="1"/>
      <dgm:spPr/>
      <dgm:t>
        <a:bodyPr/>
        <a:lstStyle/>
        <a:p>
          <a:endParaRPr lang="en-US" sz="1900" b="1">
            <a:solidFill>
              <a:srgbClr val="000000"/>
            </a:solidFill>
          </a:endParaRPr>
        </a:p>
      </dgm:t>
    </dgm:pt>
    <dgm:pt modelId="{A3164C37-D9B5-C44E-8144-26C39152A39C}">
      <dgm:prSet phldrT="[Text]" custT="1"/>
      <dgm:spPr/>
      <dgm:t>
        <a:bodyPr/>
        <a:lstStyle/>
        <a:p>
          <a:r>
            <a:rPr lang="en-US" sz="1900" b="1" dirty="0" smtClean="0">
              <a:solidFill>
                <a:srgbClr val="000000"/>
              </a:solidFill>
            </a:rPr>
            <a:t>Date of Counting</a:t>
          </a:r>
          <a:endParaRPr lang="en-US" sz="1900" b="1" dirty="0">
            <a:solidFill>
              <a:srgbClr val="000000"/>
            </a:solidFill>
          </a:endParaRPr>
        </a:p>
      </dgm:t>
    </dgm:pt>
    <dgm:pt modelId="{6491939E-A67F-6D40-BA83-FFFEF53B20E4}" type="parTrans" cxnId="{A19322D8-5A08-8E4C-8368-94ACF590910D}">
      <dgm:prSet/>
      <dgm:spPr/>
      <dgm:t>
        <a:bodyPr/>
        <a:lstStyle/>
        <a:p>
          <a:endParaRPr lang="en-US" sz="1900" b="1">
            <a:solidFill>
              <a:srgbClr val="000000"/>
            </a:solidFill>
          </a:endParaRPr>
        </a:p>
      </dgm:t>
    </dgm:pt>
    <dgm:pt modelId="{929EC029-3C49-C749-B43A-6C6E3A3DE0FF}" type="sibTrans" cxnId="{A19322D8-5A08-8E4C-8368-94ACF590910D}">
      <dgm:prSet custT="1"/>
      <dgm:spPr/>
      <dgm:t>
        <a:bodyPr/>
        <a:lstStyle/>
        <a:p>
          <a:endParaRPr lang="en-US" sz="1900" b="1">
            <a:solidFill>
              <a:srgbClr val="000000"/>
            </a:solidFill>
          </a:endParaRPr>
        </a:p>
      </dgm:t>
    </dgm:pt>
    <dgm:pt modelId="{AF7D415D-383B-1C40-B0E3-7AA0369D06AD}">
      <dgm:prSet phldrT="[Text]" custT="1"/>
      <dgm:spPr/>
      <dgm:t>
        <a:bodyPr/>
        <a:lstStyle/>
        <a:p>
          <a:r>
            <a:rPr lang="en-US" sz="1900" b="1" dirty="0" smtClean="0">
              <a:solidFill>
                <a:srgbClr val="000000"/>
              </a:solidFill>
            </a:rPr>
            <a:t>Put SECRET SEAL in addition to your own, on all above seals</a:t>
          </a:r>
          <a:endParaRPr lang="en-US" sz="1900" b="1" dirty="0">
            <a:solidFill>
              <a:srgbClr val="000000"/>
            </a:solidFill>
          </a:endParaRPr>
        </a:p>
      </dgm:t>
    </dgm:pt>
    <dgm:pt modelId="{F66CF636-510B-A34B-BF20-D879FE33E3F9}" type="parTrans" cxnId="{C07509E5-A38F-CE49-AFBB-EF9104DD75C8}">
      <dgm:prSet/>
      <dgm:spPr/>
      <dgm:t>
        <a:bodyPr/>
        <a:lstStyle/>
        <a:p>
          <a:endParaRPr lang="en-US" sz="1900" b="1">
            <a:solidFill>
              <a:srgbClr val="000000"/>
            </a:solidFill>
          </a:endParaRPr>
        </a:p>
      </dgm:t>
    </dgm:pt>
    <dgm:pt modelId="{C51D55CE-ACDD-F142-98BD-542FECE07F49}" type="sibTrans" cxnId="{C07509E5-A38F-CE49-AFBB-EF9104DD75C8}">
      <dgm:prSet/>
      <dgm:spPr/>
      <dgm:t>
        <a:bodyPr/>
        <a:lstStyle/>
        <a:p>
          <a:endParaRPr lang="en-US" sz="1900" b="1">
            <a:solidFill>
              <a:srgbClr val="000000"/>
            </a:solidFill>
          </a:endParaRPr>
        </a:p>
      </dgm:t>
    </dgm:pt>
    <dgm:pt modelId="{45F1718B-25CA-D047-B6D0-113D2B562E11}" type="pres">
      <dgm:prSet presAssocID="{AD39AF04-C4D9-C142-8B8F-1135BC5C7185}" presName="Name0" presStyleCnt="0">
        <dgm:presLayoutVars>
          <dgm:dir/>
          <dgm:resizeHandles val="exact"/>
        </dgm:presLayoutVars>
      </dgm:prSet>
      <dgm:spPr/>
      <dgm:t>
        <a:bodyPr/>
        <a:lstStyle/>
        <a:p>
          <a:endParaRPr lang="en-US"/>
        </a:p>
      </dgm:t>
    </dgm:pt>
    <dgm:pt modelId="{1095372C-7FAD-A549-8996-F48C9790EA26}" type="pres">
      <dgm:prSet presAssocID="{75EE8F1B-150A-564A-A222-AAF12B34478E}" presName="node" presStyleLbl="node1" presStyleIdx="0" presStyleCnt="12">
        <dgm:presLayoutVars>
          <dgm:bulletEnabled val="1"/>
        </dgm:presLayoutVars>
      </dgm:prSet>
      <dgm:spPr/>
      <dgm:t>
        <a:bodyPr/>
        <a:lstStyle/>
        <a:p>
          <a:endParaRPr lang="en-US"/>
        </a:p>
      </dgm:t>
    </dgm:pt>
    <dgm:pt modelId="{E44D5D3E-6C44-5B46-A84A-A48BDEE9BEDD}" type="pres">
      <dgm:prSet presAssocID="{EB34D1E4-43A0-F548-A82A-C8C909BD7591}" presName="sibTrans" presStyleLbl="sibTrans1D1" presStyleIdx="0" presStyleCnt="11"/>
      <dgm:spPr/>
      <dgm:t>
        <a:bodyPr/>
        <a:lstStyle/>
        <a:p>
          <a:endParaRPr lang="en-US"/>
        </a:p>
      </dgm:t>
    </dgm:pt>
    <dgm:pt modelId="{65071743-B09B-1D40-A623-2E124F128868}" type="pres">
      <dgm:prSet presAssocID="{EB34D1E4-43A0-F548-A82A-C8C909BD7591}" presName="connectorText" presStyleLbl="sibTrans1D1" presStyleIdx="0" presStyleCnt="11"/>
      <dgm:spPr/>
      <dgm:t>
        <a:bodyPr/>
        <a:lstStyle/>
        <a:p>
          <a:endParaRPr lang="en-US"/>
        </a:p>
      </dgm:t>
    </dgm:pt>
    <dgm:pt modelId="{739158E9-0FB0-EB41-9AE0-14F517252063}" type="pres">
      <dgm:prSet presAssocID="{15B0440C-7F18-D94F-87EE-92DCA42453C5}" presName="node" presStyleLbl="node1" presStyleIdx="1" presStyleCnt="12">
        <dgm:presLayoutVars>
          <dgm:bulletEnabled val="1"/>
        </dgm:presLayoutVars>
      </dgm:prSet>
      <dgm:spPr/>
      <dgm:t>
        <a:bodyPr/>
        <a:lstStyle/>
        <a:p>
          <a:endParaRPr lang="en-US"/>
        </a:p>
      </dgm:t>
    </dgm:pt>
    <dgm:pt modelId="{865CEC29-3CB1-3042-9A36-FD7ABCE966F1}" type="pres">
      <dgm:prSet presAssocID="{04379599-A00A-0642-B610-FC2DE6C7E3F4}" presName="sibTrans" presStyleLbl="sibTrans1D1" presStyleIdx="1" presStyleCnt="11"/>
      <dgm:spPr/>
      <dgm:t>
        <a:bodyPr/>
        <a:lstStyle/>
        <a:p>
          <a:endParaRPr lang="en-US"/>
        </a:p>
      </dgm:t>
    </dgm:pt>
    <dgm:pt modelId="{D43CBAA5-AB93-A84A-937D-6AD5E5432A9F}" type="pres">
      <dgm:prSet presAssocID="{04379599-A00A-0642-B610-FC2DE6C7E3F4}" presName="connectorText" presStyleLbl="sibTrans1D1" presStyleIdx="1" presStyleCnt="11"/>
      <dgm:spPr/>
      <dgm:t>
        <a:bodyPr/>
        <a:lstStyle/>
        <a:p>
          <a:endParaRPr lang="en-US"/>
        </a:p>
      </dgm:t>
    </dgm:pt>
    <dgm:pt modelId="{60E19D5F-CD1F-604C-9AD9-CCBDDAA1D68D}" type="pres">
      <dgm:prSet presAssocID="{CE9E7FA6-1DF5-3F49-BC58-795A2B54F2EC}" presName="node" presStyleLbl="node1" presStyleIdx="2" presStyleCnt="12">
        <dgm:presLayoutVars>
          <dgm:bulletEnabled val="1"/>
        </dgm:presLayoutVars>
      </dgm:prSet>
      <dgm:spPr/>
      <dgm:t>
        <a:bodyPr/>
        <a:lstStyle/>
        <a:p>
          <a:endParaRPr lang="en-US"/>
        </a:p>
      </dgm:t>
    </dgm:pt>
    <dgm:pt modelId="{816B6635-0299-FC4C-8AB7-FAEFB3F76871}" type="pres">
      <dgm:prSet presAssocID="{8FB09A09-51AA-5242-9D3E-6FE5D919D02D}" presName="sibTrans" presStyleLbl="sibTrans1D1" presStyleIdx="2" presStyleCnt="11"/>
      <dgm:spPr/>
      <dgm:t>
        <a:bodyPr/>
        <a:lstStyle/>
        <a:p>
          <a:endParaRPr lang="en-US"/>
        </a:p>
      </dgm:t>
    </dgm:pt>
    <dgm:pt modelId="{E2C5FB17-6C68-F142-BA63-79538009D08B}" type="pres">
      <dgm:prSet presAssocID="{8FB09A09-51AA-5242-9D3E-6FE5D919D02D}" presName="connectorText" presStyleLbl="sibTrans1D1" presStyleIdx="2" presStyleCnt="11"/>
      <dgm:spPr/>
      <dgm:t>
        <a:bodyPr/>
        <a:lstStyle/>
        <a:p>
          <a:endParaRPr lang="en-US"/>
        </a:p>
      </dgm:t>
    </dgm:pt>
    <dgm:pt modelId="{336D7E10-E25B-C949-9DB9-540869F2709C}" type="pres">
      <dgm:prSet presAssocID="{109609EE-430C-6042-A13E-C9146B5F263F}" presName="node" presStyleLbl="node1" presStyleIdx="3" presStyleCnt="12">
        <dgm:presLayoutVars>
          <dgm:bulletEnabled val="1"/>
        </dgm:presLayoutVars>
      </dgm:prSet>
      <dgm:spPr/>
      <dgm:t>
        <a:bodyPr/>
        <a:lstStyle/>
        <a:p>
          <a:endParaRPr lang="en-US"/>
        </a:p>
      </dgm:t>
    </dgm:pt>
    <dgm:pt modelId="{C88EF51E-D7FB-CA40-AE49-071321518DD7}" type="pres">
      <dgm:prSet presAssocID="{E1ADFAF3-5F50-094E-B145-A6CA60855801}" presName="sibTrans" presStyleLbl="sibTrans1D1" presStyleIdx="3" presStyleCnt="11"/>
      <dgm:spPr/>
      <dgm:t>
        <a:bodyPr/>
        <a:lstStyle/>
        <a:p>
          <a:endParaRPr lang="en-US"/>
        </a:p>
      </dgm:t>
    </dgm:pt>
    <dgm:pt modelId="{D465D61A-4758-4145-A17F-A30D7AE1F997}" type="pres">
      <dgm:prSet presAssocID="{E1ADFAF3-5F50-094E-B145-A6CA60855801}" presName="connectorText" presStyleLbl="sibTrans1D1" presStyleIdx="3" presStyleCnt="11"/>
      <dgm:spPr/>
      <dgm:t>
        <a:bodyPr/>
        <a:lstStyle/>
        <a:p>
          <a:endParaRPr lang="en-US"/>
        </a:p>
      </dgm:t>
    </dgm:pt>
    <dgm:pt modelId="{02C8C134-4885-B84D-A21A-D31191607BFC}" type="pres">
      <dgm:prSet presAssocID="{A6D2CE26-BE46-0B41-A58C-8B1DC799B63F}" presName="node" presStyleLbl="node1" presStyleIdx="4" presStyleCnt="12">
        <dgm:presLayoutVars>
          <dgm:bulletEnabled val="1"/>
        </dgm:presLayoutVars>
      </dgm:prSet>
      <dgm:spPr/>
      <dgm:t>
        <a:bodyPr/>
        <a:lstStyle/>
        <a:p>
          <a:endParaRPr lang="en-US"/>
        </a:p>
      </dgm:t>
    </dgm:pt>
    <dgm:pt modelId="{4386115B-D66C-294A-AB5D-0815760A6EF8}" type="pres">
      <dgm:prSet presAssocID="{C94538FE-BAF8-B942-97E3-A46B2D39E1FE}" presName="sibTrans" presStyleLbl="sibTrans1D1" presStyleIdx="4" presStyleCnt="11"/>
      <dgm:spPr/>
      <dgm:t>
        <a:bodyPr/>
        <a:lstStyle/>
        <a:p>
          <a:endParaRPr lang="en-US"/>
        </a:p>
      </dgm:t>
    </dgm:pt>
    <dgm:pt modelId="{1E1CEDDE-3F17-274F-83FC-FE2BA71F93A5}" type="pres">
      <dgm:prSet presAssocID="{C94538FE-BAF8-B942-97E3-A46B2D39E1FE}" presName="connectorText" presStyleLbl="sibTrans1D1" presStyleIdx="4" presStyleCnt="11"/>
      <dgm:spPr/>
      <dgm:t>
        <a:bodyPr/>
        <a:lstStyle/>
        <a:p>
          <a:endParaRPr lang="en-US"/>
        </a:p>
      </dgm:t>
    </dgm:pt>
    <dgm:pt modelId="{D2F6FDEE-3DCF-FE46-83C7-925850D5B08F}" type="pres">
      <dgm:prSet presAssocID="{5B962C55-B97B-8848-84C0-6B0BE79F3CF1}" presName="node" presStyleLbl="node1" presStyleIdx="5" presStyleCnt="12">
        <dgm:presLayoutVars>
          <dgm:bulletEnabled val="1"/>
        </dgm:presLayoutVars>
      </dgm:prSet>
      <dgm:spPr/>
      <dgm:t>
        <a:bodyPr/>
        <a:lstStyle/>
        <a:p>
          <a:endParaRPr lang="en-US"/>
        </a:p>
      </dgm:t>
    </dgm:pt>
    <dgm:pt modelId="{2CFB9079-32A2-7E46-95BC-452AB846AE97}" type="pres">
      <dgm:prSet presAssocID="{36889E14-4541-D347-94EB-7516A2EB30FD}" presName="sibTrans" presStyleLbl="sibTrans1D1" presStyleIdx="5" presStyleCnt="11"/>
      <dgm:spPr/>
      <dgm:t>
        <a:bodyPr/>
        <a:lstStyle/>
        <a:p>
          <a:endParaRPr lang="en-US"/>
        </a:p>
      </dgm:t>
    </dgm:pt>
    <dgm:pt modelId="{2A9B28C6-385E-434D-8E2D-F105208DA7B1}" type="pres">
      <dgm:prSet presAssocID="{36889E14-4541-D347-94EB-7516A2EB30FD}" presName="connectorText" presStyleLbl="sibTrans1D1" presStyleIdx="5" presStyleCnt="11"/>
      <dgm:spPr/>
      <dgm:t>
        <a:bodyPr/>
        <a:lstStyle/>
        <a:p>
          <a:endParaRPr lang="en-US"/>
        </a:p>
      </dgm:t>
    </dgm:pt>
    <dgm:pt modelId="{7B299C72-E03A-444F-A72D-E0B282085B32}" type="pres">
      <dgm:prSet presAssocID="{995BA29B-E005-EA40-9D66-447D4249AE77}" presName="node" presStyleLbl="node1" presStyleIdx="6" presStyleCnt="12">
        <dgm:presLayoutVars>
          <dgm:bulletEnabled val="1"/>
        </dgm:presLayoutVars>
      </dgm:prSet>
      <dgm:spPr/>
      <dgm:t>
        <a:bodyPr/>
        <a:lstStyle/>
        <a:p>
          <a:endParaRPr lang="en-US"/>
        </a:p>
      </dgm:t>
    </dgm:pt>
    <dgm:pt modelId="{2942BB19-D93F-A74A-AD52-074D0607D782}" type="pres">
      <dgm:prSet presAssocID="{959122ED-BDCB-B140-9E7A-05163A63A6FD}" presName="sibTrans" presStyleLbl="sibTrans1D1" presStyleIdx="6" presStyleCnt="11"/>
      <dgm:spPr/>
      <dgm:t>
        <a:bodyPr/>
        <a:lstStyle/>
        <a:p>
          <a:endParaRPr lang="en-US"/>
        </a:p>
      </dgm:t>
    </dgm:pt>
    <dgm:pt modelId="{BC3BFFCF-EC13-224A-8D4F-8F7234CB461D}" type="pres">
      <dgm:prSet presAssocID="{959122ED-BDCB-B140-9E7A-05163A63A6FD}" presName="connectorText" presStyleLbl="sibTrans1D1" presStyleIdx="6" presStyleCnt="11"/>
      <dgm:spPr/>
      <dgm:t>
        <a:bodyPr/>
        <a:lstStyle/>
        <a:p>
          <a:endParaRPr lang="en-US"/>
        </a:p>
      </dgm:t>
    </dgm:pt>
    <dgm:pt modelId="{4D47AAE8-7425-A740-ADE1-F44F6F7F5179}" type="pres">
      <dgm:prSet presAssocID="{820155CF-5218-1345-AD89-83661009063C}" presName="node" presStyleLbl="node1" presStyleIdx="7" presStyleCnt="12">
        <dgm:presLayoutVars>
          <dgm:bulletEnabled val="1"/>
        </dgm:presLayoutVars>
      </dgm:prSet>
      <dgm:spPr/>
      <dgm:t>
        <a:bodyPr/>
        <a:lstStyle/>
        <a:p>
          <a:endParaRPr lang="en-US"/>
        </a:p>
      </dgm:t>
    </dgm:pt>
    <dgm:pt modelId="{5E5C81A7-0172-6244-B599-52FBA53CA839}" type="pres">
      <dgm:prSet presAssocID="{387CA201-08CA-3E49-A7CD-B8BAC82B84C0}" presName="sibTrans" presStyleLbl="sibTrans1D1" presStyleIdx="7" presStyleCnt="11"/>
      <dgm:spPr/>
      <dgm:t>
        <a:bodyPr/>
        <a:lstStyle/>
        <a:p>
          <a:endParaRPr lang="en-US"/>
        </a:p>
      </dgm:t>
    </dgm:pt>
    <dgm:pt modelId="{36B22E9C-32CE-1445-ACE2-76E16A2CC134}" type="pres">
      <dgm:prSet presAssocID="{387CA201-08CA-3E49-A7CD-B8BAC82B84C0}" presName="connectorText" presStyleLbl="sibTrans1D1" presStyleIdx="7" presStyleCnt="11"/>
      <dgm:spPr/>
      <dgm:t>
        <a:bodyPr/>
        <a:lstStyle/>
        <a:p>
          <a:endParaRPr lang="en-US"/>
        </a:p>
      </dgm:t>
    </dgm:pt>
    <dgm:pt modelId="{B6C3E530-6D4B-FE43-AE1C-ED94AA33D2A5}" type="pres">
      <dgm:prSet presAssocID="{3CE4ACFC-18C7-B74F-81A5-CF25387CD80F}" presName="node" presStyleLbl="node1" presStyleIdx="8" presStyleCnt="12">
        <dgm:presLayoutVars>
          <dgm:bulletEnabled val="1"/>
        </dgm:presLayoutVars>
      </dgm:prSet>
      <dgm:spPr/>
      <dgm:t>
        <a:bodyPr/>
        <a:lstStyle/>
        <a:p>
          <a:endParaRPr lang="en-US"/>
        </a:p>
      </dgm:t>
    </dgm:pt>
    <dgm:pt modelId="{32EF3BDC-504F-7941-95DB-EA644F88D973}" type="pres">
      <dgm:prSet presAssocID="{3D9B1E68-4659-2848-B0B3-27F8018A55BA}" presName="sibTrans" presStyleLbl="sibTrans1D1" presStyleIdx="8" presStyleCnt="11"/>
      <dgm:spPr/>
      <dgm:t>
        <a:bodyPr/>
        <a:lstStyle/>
        <a:p>
          <a:endParaRPr lang="en-US"/>
        </a:p>
      </dgm:t>
    </dgm:pt>
    <dgm:pt modelId="{1A0A8BFB-BB63-3E45-A6C9-73B5186B511F}" type="pres">
      <dgm:prSet presAssocID="{3D9B1E68-4659-2848-B0B3-27F8018A55BA}" presName="connectorText" presStyleLbl="sibTrans1D1" presStyleIdx="8" presStyleCnt="11"/>
      <dgm:spPr/>
      <dgm:t>
        <a:bodyPr/>
        <a:lstStyle/>
        <a:p>
          <a:endParaRPr lang="en-US"/>
        </a:p>
      </dgm:t>
    </dgm:pt>
    <dgm:pt modelId="{348B1D71-EE62-FD46-A6D7-53AE1A4030DE}" type="pres">
      <dgm:prSet presAssocID="{B95300DD-B2BB-B742-86E2-48B93CB83AA3}" presName="node" presStyleLbl="node1" presStyleIdx="9" presStyleCnt="12">
        <dgm:presLayoutVars>
          <dgm:bulletEnabled val="1"/>
        </dgm:presLayoutVars>
      </dgm:prSet>
      <dgm:spPr/>
      <dgm:t>
        <a:bodyPr/>
        <a:lstStyle/>
        <a:p>
          <a:endParaRPr lang="en-US"/>
        </a:p>
      </dgm:t>
    </dgm:pt>
    <dgm:pt modelId="{98294E6A-4016-324C-8B8A-02050180CA46}" type="pres">
      <dgm:prSet presAssocID="{EF3B8E07-9A95-024B-A999-E82FC731463D}" presName="sibTrans" presStyleLbl="sibTrans1D1" presStyleIdx="9" presStyleCnt="11"/>
      <dgm:spPr/>
      <dgm:t>
        <a:bodyPr/>
        <a:lstStyle/>
        <a:p>
          <a:endParaRPr lang="en-US"/>
        </a:p>
      </dgm:t>
    </dgm:pt>
    <dgm:pt modelId="{B979820D-1E11-9542-87BB-8C425B1B9504}" type="pres">
      <dgm:prSet presAssocID="{EF3B8E07-9A95-024B-A999-E82FC731463D}" presName="connectorText" presStyleLbl="sibTrans1D1" presStyleIdx="9" presStyleCnt="11"/>
      <dgm:spPr/>
      <dgm:t>
        <a:bodyPr/>
        <a:lstStyle/>
        <a:p>
          <a:endParaRPr lang="en-US"/>
        </a:p>
      </dgm:t>
    </dgm:pt>
    <dgm:pt modelId="{3E15D6A4-1D7F-964E-9BB3-E58422C9DD67}" type="pres">
      <dgm:prSet presAssocID="{A3164C37-D9B5-C44E-8144-26C39152A39C}" presName="node" presStyleLbl="node1" presStyleIdx="10" presStyleCnt="12">
        <dgm:presLayoutVars>
          <dgm:bulletEnabled val="1"/>
        </dgm:presLayoutVars>
      </dgm:prSet>
      <dgm:spPr/>
      <dgm:t>
        <a:bodyPr/>
        <a:lstStyle/>
        <a:p>
          <a:endParaRPr lang="en-US"/>
        </a:p>
      </dgm:t>
    </dgm:pt>
    <dgm:pt modelId="{D130809B-C9C6-D448-88DC-ADBF7A765F37}" type="pres">
      <dgm:prSet presAssocID="{929EC029-3C49-C749-B43A-6C6E3A3DE0FF}" presName="sibTrans" presStyleLbl="sibTrans1D1" presStyleIdx="10" presStyleCnt="11"/>
      <dgm:spPr/>
      <dgm:t>
        <a:bodyPr/>
        <a:lstStyle/>
        <a:p>
          <a:endParaRPr lang="en-US"/>
        </a:p>
      </dgm:t>
    </dgm:pt>
    <dgm:pt modelId="{D3205161-9599-724C-A668-AD2B166C65F1}" type="pres">
      <dgm:prSet presAssocID="{929EC029-3C49-C749-B43A-6C6E3A3DE0FF}" presName="connectorText" presStyleLbl="sibTrans1D1" presStyleIdx="10" presStyleCnt="11"/>
      <dgm:spPr/>
      <dgm:t>
        <a:bodyPr/>
        <a:lstStyle/>
        <a:p>
          <a:endParaRPr lang="en-US"/>
        </a:p>
      </dgm:t>
    </dgm:pt>
    <dgm:pt modelId="{FF9471F4-B8E9-AB49-9CF9-DB9E1FFE611A}" type="pres">
      <dgm:prSet presAssocID="{AF7D415D-383B-1C40-B0E3-7AA0369D06AD}" presName="node" presStyleLbl="node1" presStyleIdx="11" presStyleCnt="12">
        <dgm:presLayoutVars>
          <dgm:bulletEnabled val="1"/>
        </dgm:presLayoutVars>
      </dgm:prSet>
      <dgm:spPr/>
      <dgm:t>
        <a:bodyPr/>
        <a:lstStyle/>
        <a:p>
          <a:endParaRPr lang="en-US"/>
        </a:p>
      </dgm:t>
    </dgm:pt>
  </dgm:ptLst>
  <dgm:cxnLst>
    <dgm:cxn modelId="{6D46BC95-1F79-48D8-9EB8-C3B9BC4385C1}" type="presOf" srcId="{5B962C55-B97B-8848-84C0-6B0BE79F3CF1}" destId="{D2F6FDEE-3DCF-FE46-83C7-925850D5B08F}" srcOrd="0" destOrd="0" presId="urn:microsoft.com/office/officeart/2005/8/layout/bProcess3"/>
    <dgm:cxn modelId="{F541B064-EC15-487B-B1DF-1BE64BB26E3E}" type="presOf" srcId="{A3164C37-D9B5-C44E-8144-26C39152A39C}" destId="{3E15D6A4-1D7F-964E-9BB3-E58422C9DD67}" srcOrd="0" destOrd="0" presId="urn:microsoft.com/office/officeart/2005/8/layout/bProcess3"/>
    <dgm:cxn modelId="{9775E561-5432-490E-A513-9299E3A00216}" type="presOf" srcId="{3D9B1E68-4659-2848-B0B3-27F8018A55BA}" destId="{32EF3BDC-504F-7941-95DB-EA644F88D973}" srcOrd="0" destOrd="0" presId="urn:microsoft.com/office/officeart/2005/8/layout/bProcess3"/>
    <dgm:cxn modelId="{4C8452C8-276D-4486-AD32-2EE709781E37}" type="presOf" srcId="{EF3B8E07-9A95-024B-A999-E82FC731463D}" destId="{B979820D-1E11-9542-87BB-8C425B1B9504}" srcOrd="1" destOrd="0" presId="urn:microsoft.com/office/officeart/2005/8/layout/bProcess3"/>
    <dgm:cxn modelId="{69B1C70C-8506-1543-9116-233166F8C268}" srcId="{AD39AF04-C4D9-C142-8B8F-1135BC5C7185}" destId="{B95300DD-B2BB-B742-86E2-48B93CB83AA3}" srcOrd="9" destOrd="0" parTransId="{4CA5CF0D-0C1D-9141-A673-BD404309EDEE}" sibTransId="{EF3B8E07-9A95-024B-A999-E82FC731463D}"/>
    <dgm:cxn modelId="{8CC7D1A0-7FD9-2F4C-8B67-95F6A9A689AA}" srcId="{AD39AF04-C4D9-C142-8B8F-1135BC5C7185}" destId="{820155CF-5218-1345-AD89-83661009063C}" srcOrd="7" destOrd="0" parTransId="{C35A6054-5D64-704E-88B2-4065F0EF5FF5}" sibTransId="{387CA201-08CA-3E49-A7CD-B8BAC82B84C0}"/>
    <dgm:cxn modelId="{525A8A5F-D666-46EC-BE8F-9DE9C72EA1B2}" type="presOf" srcId="{EB34D1E4-43A0-F548-A82A-C8C909BD7591}" destId="{E44D5D3E-6C44-5B46-A84A-A48BDEE9BEDD}" srcOrd="0" destOrd="0" presId="urn:microsoft.com/office/officeart/2005/8/layout/bProcess3"/>
    <dgm:cxn modelId="{388523EF-23F2-40FB-8741-6F51D83DD1D5}" type="presOf" srcId="{CE9E7FA6-1DF5-3F49-BC58-795A2B54F2EC}" destId="{60E19D5F-CD1F-604C-9AD9-CCBDDAA1D68D}" srcOrd="0" destOrd="0" presId="urn:microsoft.com/office/officeart/2005/8/layout/bProcess3"/>
    <dgm:cxn modelId="{CF0770B3-5606-465C-B043-13B2CE8EF88E}" type="presOf" srcId="{C94538FE-BAF8-B942-97E3-A46B2D39E1FE}" destId="{1E1CEDDE-3F17-274F-83FC-FE2BA71F93A5}" srcOrd="1" destOrd="0" presId="urn:microsoft.com/office/officeart/2005/8/layout/bProcess3"/>
    <dgm:cxn modelId="{E4600B64-AFF2-4C96-A269-A9EBFE40BC52}" type="presOf" srcId="{387CA201-08CA-3E49-A7CD-B8BAC82B84C0}" destId="{36B22E9C-32CE-1445-ACE2-76E16A2CC134}" srcOrd="1" destOrd="0" presId="urn:microsoft.com/office/officeart/2005/8/layout/bProcess3"/>
    <dgm:cxn modelId="{189A864A-2DD5-D847-82AE-8B016A0F8921}" srcId="{AD39AF04-C4D9-C142-8B8F-1135BC5C7185}" destId="{5B962C55-B97B-8848-84C0-6B0BE79F3CF1}" srcOrd="5" destOrd="0" parTransId="{7DEA8069-4E5C-2641-95E5-FCE982998800}" sibTransId="{36889E14-4541-D347-94EB-7516A2EB30FD}"/>
    <dgm:cxn modelId="{5314ACA8-357A-4F31-ABED-08CC40D15C26}" type="presOf" srcId="{36889E14-4541-D347-94EB-7516A2EB30FD}" destId="{2A9B28C6-385E-434D-8E2D-F105208DA7B1}" srcOrd="1" destOrd="0" presId="urn:microsoft.com/office/officeart/2005/8/layout/bProcess3"/>
    <dgm:cxn modelId="{8273C9EA-8251-47A4-8E44-957F0B3E69CA}" type="presOf" srcId="{04379599-A00A-0642-B610-FC2DE6C7E3F4}" destId="{865CEC29-3CB1-3042-9A36-FD7ABCE966F1}" srcOrd="0" destOrd="0" presId="urn:microsoft.com/office/officeart/2005/8/layout/bProcess3"/>
    <dgm:cxn modelId="{522A5049-DABE-422D-B646-D623834EA7F1}" type="presOf" srcId="{AF7D415D-383B-1C40-B0E3-7AA0369D06AD}" destId="{FF9471F4-B8E9-AB49-9CF9-DB9E1FFE611A}" srcOrd="0" destOrd="0" presId="urn:microsoft.com/office/officeart/2005/8/layout/bProcess3"/>
    <dgm:cxn modelId="{C07509E5-A38F-CE49-AFBB-EF9104DD75C8}" srcId="{AD39AF04-C4D9-C142-8B8F-1135BC5C7185}" destId="{AF7D415D-383B-1C40-B0E3-7AA0369D06AD}" srcOrd="11" destOrd="0" parTransId="{F66CF636-510B-A34B-BF20-D879FE33E3F9}" sibTransId="{C51D55CE-ACDD-F142-98BD-542FECE07F49}"/>
    <dgm:cxn modelId="{5A5AA446-5E31-B749-B587-F1A2B5A586E9}" srcId="{AD39AF04-C4D9-C142-8B8F-1135BC5C7185}" destId="{75EE8F1B-150A-564A-A222-AAF12B34478E}" srcOrd="0" destOrd="0" parTransId="{40F31732-80A7-0243-ACA6-9BC496310E58}" sibTransId="{EB34D1E4-43A0-F548-A82A-C8C909BD7591}"/>
    <dgm:cxn modelId="{6F867CF0-BEF4-497D-9770-5871869BCC66}" type="presOf" srcId="{36889E14-4541-D347-94EB-7516A2EB30FD}" destId="{2CFB9079-32A2-7E46-95BC-452AB846AE97}" srcOrd="0" destOrd="0" presId="urn:microsoft.com/office/officeart/2005/8/layout/bProcess3"/>
    <dgm:cxn modelId="{91180CEA-869E-4D85-A5AF-9DD8E34C98DE}" type="presOf" srcId="{995BA29B-E005-EA40-9D66-447D4249AE77}" destId="{7B299C72-E03A-444F-A72D-E0B282085B32}" srcOrd="0" destOrd="0" presId="urn:microsoft.com/office/officeart/2005/8/layout/bProcess3"/>
    <dgm:cxn modelId="{154F7C4D-4A47-BC43-813C-3A3CD4C7CCDA}" srcId="{AD39AF04-C4D9-C142-8B8F-1135BC5C7185}" destId="{A6D2CE26-BE46-0B41-A58C-8B1DC799B63F}" srcOrd="4" destOrd="0" parTransId="{E34D0F88-2AA4-644F-80B2-7B8B14F1402B}" sibTransId="{C94538FE-BAF8-B942-97E3-A46B2D39E1FE}"/>
    <dgm:cxn modelId="{A3A2FF49-32A6-434A-ADE8-D92FD192F5F7}" type="presOf" srcId="{929EC029-3C49-C749-B43A-6C6E3A3DE0FF}" destId="{D3205161-9599-724C-A668-AD2B166C65F1}" srcOrd="1" destOrd="0" presId="urn:microsoft.com/office/officeart/2005/8/layout/bProcess3"/>
    <dgm:cxn modelId="{C6F88D7F-2E7D-415A-8D4A-3D3D73BB46A8}" type="presOf" srcId="{04379599-A00A-0642-B610-FC2DE6C7E3F4}" destId="{D43CBAA5-AB93-A84A-937D-6AD5E5432A9F}" srcOrd="1" destOrd="0" presId="urn:microsoft.com/office/officeart/2005/8/layout/bProcess3"/>
    <dgm:cxn modelId="{F81F8B7E-F6B2-4E8D-9795-18AFB726D685}" type="presOf" srcId="{820155CF-5218-1345-AD89-83661009063C}" destId="{4D47AAE8-7425-A740-ADE1-F44F6F7F5179}" srcOrd="0" destOrd="0" presId="urn:microsoft.com/office/officeart/2005/8/layout/bProcess3"/>
    <dgm:cxn modelId="{045348B9-6347-4EAE-BC68-34697329183C}" type="presOf" srcId="{B95300DD-B2BB-B742-86E2-48B93CB83AA3}" destId="{348B1D71-EE62-FD46-A6D7-53AE1A4030DE}" srcOrd="0" destOrd="0" presId="urn:microsoft.com/office/officeart/2005/8/layout/bProcess3"/>
    <dgm:cxn modelId="{D366F0AD-F865-4BA8-AE9F-0C01CBFA2ABF}" type="presOf" srcId="{E1ADFAF3-5F50-094E-B145-A6CA60855801}" destId="{C88EF51E-D7FB-CA40-AE49-071321518DD7}" srcOrd="0" destOrd="0" presId="urn:microsoft.com/office/officeart/2005/8/layout/bProcess3"/>
    <dgm:cxn modelId="{57A9EFA9-329C-4CD2-8974-BECFE5DEA4E6}" type="presOf" srcId="{C94538FE-BAF8-B942-97E3-A46B2D39E1FE}" destId="{4386115B-D66C-294A-AB5D-0815760A6EF8}" srcOrd="0" destOrd="0" presId="urn:microsoft.com/office/officeart/2005/8/layout/bProcess3"/>
    <dgm:cxn modelId="{E8B3CD64-3422-4E1F-93B6-0E877E838B45}" type="presOf" srcId="{AD39AF04-C4D9-C142-8B8F-1135BC5C7185}" destId="{45F1718B-25CA-D047-B6D0-113D2B562E11}" srcOrd="0" destOrd="0" presId="urn:microsoft.com/office/officeart/2005/8/layout/bProcess3"/>
    <dgm:cxn modelId="{9CE5F282-C87F-48C6-B06D-045A95CF0200}" type="presOf" srcId="{959122ED-BDCB-B140-9E7A-05163A63A6FD}" destId="{BC3BFFCF-EC13-224A-8D4F-8F7234CB461D}" srcOrd="1" destOrd="0" presId="urn:microsoft.com/office/officeart/2005/8/layout/bProcess3"/>
    <dgm:cxn modelId="{A5163541-5759-4B61-8089-7D8589C9D231}" type="presOf" srcId="{109609EE-430C-6042-A13E-C9146B5F263F}" destId="{336D7E10-E25B-C949-9DB9-540869F2709C}" srcOrd="0" destOrd="0" presId="urn:microsoft.com/office/officeart/2005/8/layout/bProcess3"/>
    <dgm:cxn modelId="{B87909DC-0657-4469-8518-C88720239583}" type="presOf" srcId="{3CE4ACFC-18C7-B74F-81A5-CF25387CD80F}" destId="{B6C3E530-6D4B-FE43-AE1C-ED94AA33D2A5}" srcOrd="0" destOrd="0" presId="urn:microsoft.com/office/officeart/2005/8/layout/bProcess3"/>
    <dgm:cxn modelId="{0E6499A3-5F77-3D41-9EA4-80DE3B6B1EEF}" srcId="{AD39AF04-C4D9-C142-8B8F-1135BC5C7185}" destId="{CE9E7FA6-1DF5-3F49-BC58-795A2B54F2EC}" srcOrd="2" destOrd="0" parTransId="{B53B51C0-C888-334E-8C69-F48B2521C16F}" sibTransId="{8FB09A09-51AA-5242-9D3E-6FE5D919D02D}"/>
    <dgm:cxn modelId="{4B8E5409-11DA-47FD-AB1F-B0B861F14D4D}" type="presOf" srcId="{EF3B8E07-9A95-024B-A999-E82FC731463D}" destId="{98294E6A-4016-324C-8B8A-02050180CA46}" srcOrd="0" destOrd="0" presId="urn:microsoft.com/office/officeart/2005/8/layout/bProcess3"/>
    <dgm:cxn modelId="{5DD588D9-D6C8-B84F-86C8-7312C19A2EDC}" srcId="{AD39AF04-C4D9-C142-8B8F-1135BC5C7185}" destId="{109609EE-430C-6042-A13E-C9146B5F263F}" srcOrd="3" destOrd="0" parTransId="{916EABF0-2957-F64D-A401-3EA167D7C9AE}" sibTransId="{E1ADFAF3-5F50-094E-B145-A6CA60855801}"/>
    <dgm:cxn modelId="{1E02329D-82C7-A24A-B8B8-A8DD4890DD94}" srcId="{AD39AF04-C4D9-C142-8B8F-1135BC5C7185}" destId="{15B0440C-7F18-D94F-87EE-92DCA42453C5}" srcOrd="1" destOrd="0" parTransId="{9B67E777-3C4E-EE4E-8A42-2C2659DF54B7}" sibTransId="{04379599-A00A-0642-B610-FC2DE6C7E3F4}"/>
    <dgm:cxn modelId="{A9C8E68B-D085-49A0-A2AE-B74E36DBDC29}" type="presOf" srcId="{8FB09A09-51AA-5242-9D3E-6FE5D919D02D}" destId="{E2C5FB17-6C68-F142-BA63-79538009D08B}" srcOrd="1" destOrd="0" presId="urn:microsoft.com/office/officeart/2005/8/layout/bProcess3"/>
    <dgm:cxn modelId="{A19322D8-5A08-8E4C-8368-94ACF590910D}" srcId="{AD39AF04-C4D9-C142-8B8F-1135BC5C7185}" destId="{A3164C37-D9B5-C44E-8144-26C39152A39C}" srcOrd="10" destOrd="0" parTransId="{6491939E-A67F-6D40-BA83-FFFEF53B20E4}" sibTransId="{929EC029-3C49-C749-B43A-6C6E3A3DE0FF}"/>
    <dgm:cxn modelId="{9900079E-AFBC-A443-B0FE-6724CC604A07}" srcId="{AD39AF04-C4D9-C142-8B8F-1135BC5C7185}" destId="{995BA29B-E005-EA40-9D66-447D4249AE77}" srcOrd="6" destOrd="0" parTransId="{975639BA-C010-B340-A411-B60AD465D7E1}" sibTransId="{959122ED-BDCB-B140-9E7A-05163A63A6FD}"/>
    <dgm:cxn modelId="{71B3AD87-1FB1-4813-A6CA-1B482BE6985A}" type="presOf" srcId="{15B0440C-7F18-D94F-87EE-92DCA42453C5}" destId="{739158E9-0FB0-EB41-9AE0-14F517252063}" srcOrd="0" destOrd="0" presId="urn:microsoft.com/office/officeart/2005/8/layout/bProcess3"/>
    <dgm:cxn modelId="{41C5F4E5-390E-8246-98A0-F7AB6AE2CAE6}" srcId="{AD39AF04-C4D9-C142-8B8F-1135BC5C7185}" destId="{3CE4ACFC-18C7-B74F-81A5-CF25387CD80F}" srcOrd="8" destOrd="0" parTransId="{5A77FC02-E504-3444-BECC-9386711A9132}" sibTransId="{3D9B1E68-4659-2848-B0B3-27F8018A55BA}"/>
    <dgm:cxn modelId="{DC6A5DAB-20F5-4830-993D-268A0E39EFB9}" type="presOf" srcId="{8FB09A09-51AA-5242-9D3E-6FE5D919D02D}" destId="{816B6635-0299-FC4C-8AB7-FAEFB3F76871}" srcOrd="0" destOrd="0" presId="urn:microsoft.com/office/officeart/2005/8/layout/bProcess3"/>
    <dgm:cxn modelId="{B42FDFA2-DBA9-4A78-B6EE-8C7D0ED0FF3A}" type="presOf" srcId="{959122ED-BDCB-B140-9E7A-05163A63A6FD}" destId="{2942BB19-D93F-A74A-AD52-074D0607D782}" srcOrd="0" destOrd="0" presId="urn:microsoft.com/office/officeart/2005/8/layout/bProcess3"/>
    <dgm:cxn modelId="{B46585FE-2C73-40F9-AD46-8A4E639275A3}" type="presOf" srcId="{929EC029-3C49-C749-B43A-6C6E3A3DE0FF}" destId="{D130809B-C9C6-D448-88DC-ADBF7A765F37}" srcOrd="0" destOrd="0" presId="urn:microsoft.com/office/officeart/2005/8/layout/bProcess3"/>
    <dgm:cxn modelId="{D64C2DD3-9BD9-4690-BB97-4C4032E3FE3E}" type="presOf" srcId="{EB34D1E4-43A0-F548-A82A-C8C909BD7591}" destId="{65071743-B09B-1D40-A623-2E124F128868}" srcOrd="1" destOrd="0" presId="urn:microsoft.com/office/officeart/2005/8/layout/bProcess3"/>
    <dgm:cxn modelId="{3541670E-9D3C-4611-86AD-FFD709F4048F}" type="presOf" srcId="{A6D2CE26-BE46-0B41-A58C-8B1DC799B63F}" destId="{02C8C134-4885-B84D-A21A-D31191607BFC}" srcOrd="0" destOrd="0" presId="urn:microsoft.com/office/officeart/2005/8/layout/bProcess3"/>
    <dgm:cxn modelId="{ADA9E0F2-65E8-4E0B-B225-8B760D6162BF}" type="presOf" srcId="{387CA201-08CA-3E49-A7CD-B8BAC82B84C0}" destId="{5E5C81A7-0172-6244-B599-52FBA53CA839}" srcOrd="0" destOrd="0" presId="urn:microsoft.com/office/officeart/2005/8/layout/bProcess3"/>
    <dgm:cxn modelId="{141D5CC6-7436-4373-BC20-2BE204122167}" type="presOf" srcId="{3D9B1E68-4659-2848-B0B3-27F8018A55BA}" destId="{1A0A8BFB-BB63-3E45-A6C9-73B5186B511F}" srcOrd="1" destOrd="0" presId="urn:microsoft.com/office/officeart/2005/8/layout/bProcess3"/>
    <dgm:cxn modelId="{56565716-8B3B-47A3-9745-1FC516C0AE0D}" type="presOf" srcId="{75EE8F1B-150A-564A-A222-AAF12B34478E}" destId="{1095372C-7FAD-A549-8996-F48C9790EA26}" srcOrd="0" destOrd="0" presId="urn:microsoft.com/office/officeart/2005/8/layout/bProcess3"/>
    <dgm:cxn modelId="{F7890E29-9A88-4A83-A13F-FD26A7E4EAE1}" type="presOf" srcId="{E1ADFAF3-5F50-094E-B145-A6CA60855801}" destId="{D465D61A-4758-4145-A17F-A30D7AE1F997}" srcOrd="1" destOrd="0" presId="urn:microsoft.com/office/officeart/2005/8/layout/bProcess3"/>
    <dgm:cxn modelId="{A08451D6-620D-4F5E-AAB2-DF233F131A6F}" type="presParOf" srcId="{45F1718B-25CA-D047-B6D0-113D2B562E11}" destId="{1095372C-7FAD-A549-8996-F48C9790EA26}" srcOrd="0" destOrd="0" presId="urn:microsoft.com/office/officeart/2005/8/layout/bProcess3"/>
    <dgm:cxn modelId="{B2CBC070-8C57-4B71-ACFA-03245513F1C1}" type="presParOf" srcId="{45F1718B-25CA-D047-B6D0-113D2B562E11}" destId="{E44D5D3E-6C44-5B46-A84A-A48BDEE9BEDD}" srcOrd="1" destOrd="0" presId="urn:microsoft.com/office/officeart/2005/8/layout/bProcess3"/>
    <dgm:cxn modelId="{EC21B53F-EAF9-4025-AB40-A8A7960D64EA}" type="presParOf" srcId="{E44D5D3E-6C44-5B46-A84A-A48BDEE9BEDD}" destId="{65071743-B09B-1D40-A623-2E124F128868}" srcOrd="0" destOrd="0" presId="urn:microsoft.com/office/officeart/2005/8/layout/bProcess3"/>
    <dgm:cxn modelId="{AB4EA86D-F6A2-4DFA-B679-306A3F0E6F97}" type="presParOf" srcId="{45F1718B-25CA-D047-B6D0-113D2B562E11}" destId="{739158E9-0FB0-EB41-9AE0-14F517252063}" srcOrd="2" destOrd="0" presId="urn:microsoft.com/office/officeart/2005/8/layout/bProcess3"/>
    <dgm:cxn modelId="{E4254217-1699-4F13-8334-92EF426E35D9}" type="presParOf" srcId="{45F1718B-25CA-D047-B6D0-113D2B562E11}" destId="{865CEC29-3CB1-3042-9A36-FD7ABCE966F1}" srcOrd="3" destOrd="0" presId="urn:microsoft.com/office/officeart/2005/8/layout/bProcess3"/>
    <dgm:cxn modelId="{78A5121A-F900-4CB3-B897-D0F3D272D277}" type="presParOf" srcId="{865CEC29-3CB1-3042-9A36-FD7ABCE966F1}" destId="{D43CBAA5-AB93-A84A-937D-6AD5E5432A9F}" srcOrd="0" destOrd="0" presId="urn:microsoft.com/office/officeart/2005/8/layout/bProcess3"/>
    <dgm:cxn modelId="{9293701D-6F96-4B12-91A1-2764C565C633}" type="presParOf" srcId="{45F1718B-25CA-D047-B6D0-113D2B562E11}" destId="{60E19D5F-CD1F-604C-9AD9-CCBDDAA1D68D}" srcOrd="4" destOrd="0" presId="urn:microsoft.com/office/officeart/2005/8/layout/bProcess3"/>
    <dgm:cxn modelId="{69E6696D-8FB5-495A-AD11-EF05A96F8955}" type="presParOf" srcId="{45F1718B-25CA-D047-B6D0-113D2B562E11}" destId="{816B6635-0299-FC4C-8AB7-FAEFB3F76871}" srcOrd="5" destOrd="0" presId="urn:microsoft.com/office/officeart/2005/8/layout/bProcess3"/>
    <dgm:cxn modelId="{99E2928F-DF10-4BA3-AFA7-4FA525F358C1}" type="presParOf" srcId="{816B6635-0299-FC4C-8AB7-FAEFB3F76871}" destId="{E2C5FB17-6C68-F142-BA63-79538009D08B}" srcOrd="0" destOrd="0" presId="urn:microsoft.com/office/officeart/2005/8/layout/bProcess3"/>
    <dgm:cxn modelId="{BF3B78EE-C432-456A-AC01-41906C717F48}" type="presParOf" srcId="{45F1718B-25CA-D047-B6D0-113D2B562E11}" destId="{336D7E10-E25B-C949-9DB9-540869F2709C}" srcOrd="6" destOrd="0" presId="urn:microsoft.com/office/officeart/2005/8/layout/bProcess3"/>
    <dgm:cxn modelId="{08B577ED-50AC-474A-BB08-E810951FECB7}" type="presParOf" srcId="{45F1718B-25CA-D047-B6D0-113D2B562E11}" destId="{C88EF51E-D7FB-CA40-AE49-071321518DD7}" srcOrd="7" destOrd="0" presId="urn:microsoft.com/office/officeart/2005/8/layout/bProcess3"/>
    <dgm:cxn modelId="{4F5AD09C-6280-4352-85BA-158A137A003B}" type="presParOf" srcId="{C88EF51E-D7FB-CA40-AE49-071321518DD7}" destId="{D465D61A-4758-4145-A17F-A30D7AE1F997}" srcOrd="0" destOrd="0" presId="urn:microsoft.com/office/officeart/2005/8/layout/bProcess3"/>
    <dgm:cxn modelId="{117CD9C1-D69D-45EA-8C29-F931D905782A}" type="presParOf" srcId="{45F1718B-25CA-D047-B6D0-113D2B562E11}" destId="{02C8C134-4885-B84D-A21A-D31191607BFC}" srcOrd="8" destOrd="0" presId="urn:microsoft.com/office/officeart/2005/8/layout/bProcess3"/>
    <dgm:cxn modelId="{F3D11BD8-69C6-4C7B-9733-73F08B64A0D5}" type="presParOf" srcId="{45F1718B-25CA-D047-B6D0-113D2B562E11}" destId="{4386115B-D66C-294A-AB5D-0815760A6EF8}" srcOrd="9" destOrd="0" presId="urn:microsoft.com/office/officeart/2005/8/layout/bProcess3"/>
    <dgm:cxn modelId="{7B1DB8A1-9D4A-47D5-BA88-E0285C8143C6}" type="presParOf" srcId="{4386115B-D66C-294A-AB5D-0815760A6EF8}" destId="{1E1CEDDE-3F17-274F-83FC-FE2BA71F93A5}" srcOrd="0" destOrd="0" presId="urn:microsoft.com/office/officeart/2005/8/layout/bProcess3"/>
    <dgm:cxn modelId="{AF4524E3-64D6-42BA-A80E-62C7CC13FA65}" type="presParOf" srcId="{45F1718B-25CA-D047-B6D0-113D2B562E11}" destId="{D2F6FDEE-3DCF-FE46-83C7-925850D5B08F}" srcOrd="10" destOrd="0" presId="urn:microsoft.com/office/officeart/2005/8/layout/bProcess3"/>
    <dgm:cxn modelId="{04B60E4E-CD1A-45DA-B1C2-E5E72D7F2555}" type="presParOf" srcId="{45F1718B-25CA-D047-B6D0-113D2B562E11}" destId="{2CFB9079-32A2-7E46-95BC-452AB846AE97}" srcOrd="11" destOrd="0" presId="urn:microsoft.com/office/officeart/2005/8/layout/bProcess3"/>
    <dgm:cxn modelId="{304E5335-6293-4D8B-9F59-4F0DD2E91179}" type="presParOf" srcId="{2CFB9079-32A2-7E46-95BC-452AB846AE97}" destId="{2A9B28C6-385E-434D-8E2D-F105208DA7B1}" srcOrd="0" destOrd="0" presId="urn:microsoft.com/office/officeart/2005/8/layout/bProcess3"/>
    <dgm:cxn modelId="{C53DE28C-7D07-4BC4-9BA2-A280F0178AFB}" type="presParOf" srcId="{45F1718B-25CA-D047-B6D0-113D2B562E11}" destId="{7B299C72-E03A-444F-A72D-E0B282085B32}" srcOrd="12" destOrd="0" presId="urn:microsoft.com/office/officeart/2005/8/layout/bProcess3"/>
    <dgm:cxn modelId="{1B1EA732-5023-47A9-ACBE-025A41643B3B}" type="presParOf" srcId="{45F1718B-25CA-D047-B6D0-113D2B562E11}" destId="{2942BB19-D93F-A74A-AD52-074D0607D782}" srcOrd="13" destOrd="0" presId="urn:microsoft.com/office/officeart/2005/8/layout/bProcess3"/>
    <dgm:cxn modelId="{7A557B8C-D30A-48CF-BA5B-FBF90ACFC460}" type="presParOf" srcId="{2942BB19-D93F-A74A-AD52-074D0607D782}" destId="{BC3BFFCF-EC13-224A-8D4F-8F7234CB461D}" srcOrd="0" destOrd="0" presId="urn:microsoft.com/office/officeart/2005/8/layout/bProcess3"/>
    <dgm:cxn modelId="{996A0C00-41A6-4689-92D7-AE499B548B62}" type="presParOf" srcId="{45F1718B-25CA-D047-B6D0-113D2B562E11}" destId="{4D47AAE8-7425-A740-ADE1-F44F6F7F5179}" srcOrd="14" destOrd="0" presId="urn:microsoft.com/office/officeart/2005/8/layout/bProcess3"/>
    <dgm:cxn modelId="{DBD3A29A-A5C0-422D-9D02-F99BF72B5226}" type="presParOf" srcId="{45F1718B-25CA-D047-B6D0-113D2B562E11}" destId="{5E5C81A7-0172-6244-B599-52FBA53CA839}" srcOrd="15" destOrd="0" presId="urn:microsoft.com/office/officeart/2005/8/layout/bProcess3"/>
    <dgm:cxn modelId="{EF00987F-6FB0-47B4-A0C1-E75D724085EF}" type="presParOf" srcId="{5E5C81A7-0172-6244-B599-52FBA53CA839}" destId="{36B22E9C-32CE-1445-ACE2-76E16A2CC134}" srcOrd="0" destOrd="0" presId="urn:microsoft.com/office/officeart/2005/8/layout/bProcess3"/>
    <dgm:cxn modelId="{EF0017A0-D3A0-4FBF-AA95-77E1FA23A267}" type="presParOf" srcId="{45F1718B-25CA-D047-B6D0-113D2B562E11}" destId="{B6C3E530-6D4B-FE43-AE1C-ED94AA33D2A5}" srcOrd="16" destOrd="0" presId="urn:microsoft.com/office/officeart/2005/8/layout/bProcess3"/>
    <dgm:cxn modelId="{169AAB88-1C44-460D-B6C2-C47EF694BFCB}" type="presParOf" srcId="{45F1718B-25CA-D047-B6D0-113D2B562E11}" destId="{32EF3BDC-504F-7941-95DB-EA644F88D973}" srcOrd="17" destOrd="0" presId="urn:microsoft.com/office/officeart/2005/8/layout/bProcess3"/>
    <dgm:cxn modelId="{1741AA14-A2CF-4A37-9A9C-4F167678CA46}" type="presParOf" srcId="{32EF3BDC-504F-7941-95DB-EA644F88D973}" destId="{1A0A8BFB-BB63-3E45-A6C9-73B5186B511F}" srcOrd="0" destOrd="0" presId="urn:microsoft.com/office/officeart/2005/8/layout/bProcess3"/>
    <dgm:cxn modelId="{23EBF73E-D38C-4D10-B8CC-DA0140A69C7A}" type="presParOf" srcId="{45F1718B-25CA-D047-B6D0-113D2B562E11}" destId="{348B1D71-EE62-FD46-A6D7-53AE1A4030DE}" srcOrd="18" destOrd="0" presId="urn:microsoft.com/office/officeart/2005/8/layout/bProcess3"/>
    <dgm:cxn modelId="{78474709-E7DC-48D7-83AA-0D55876E9C08}" type="presParOf" srcId="{45F1718B-25CA-D047-B6D0-113D2B562E11}" destId="{98294E6A-4016-324C-8B8A-02050180CA46}" srcOrd="19" destOrd="0" presId="urn:microsoft.com/office/officeart/2005/8/layout/bProcess3"/>
    <dgm:cxn modelId="{30EC7294-B6FE-4F43-877F-4ED3D4AB3F55}" type="presParOf" srcId="{98294E6A-4016-324C-8B8A-02050180CA46}" destId="{B979820D-1E11-9542-87BB-8C425B1B9504}" srcOrd="0" destOrd="0" presId="urn:microsoft.com/office/officeart/2005/8/layout/bProcess3"/>
    <dgm:cxn modelId="{E9F69FE2-D94B-4F0C-A90F-2E55A7DFBE86}" type="presParOf" srcId="{45F1718B-25CA-D047-B6D0-113D2B562E11}" destId="{3E15D6A4-1D7F-964E-9BB3-E58422C9DD67}" srcOrd="20" destOrd="0" presId="urn:microsoft.com/office/officeart/2005/8/layout/bProcess3"/>
    <dgm:cxn modelId="{B178240C-1891-4C5B-A078-9B98A4E8EE0F}" type="presParOf" srcId="{45F1718B-25CA-D047-B6D0-113D2B562E11}" destId="{D130809B-C9C6-D448-88DC-ADBF7A765F37}" srcOrd="21" destOrd="0" presId="urn:microsoft.com/office/officeart/2005/8/layout/bProcess3"/>
    <dgm:cxn modelId="{9A60DDD3-B6C1-4BDA-8FD7-BD00FA1B1B63}" type="presParOf" srcId="{D130809B-C9C6-D448-88DC-ADBF7A765F37}" destId="{D3205161-9599-724C-A668-AD2B166C65F1}" srcOrd="0" destOrd="0" presId="urn:microsoft.com/office/officeart/2005/8/layout/bProcess3"/>
    <dgm:cxn modelId="{AA0C26CE-1715-4F32-9306-68C7A406F350}" type="presParOf" srcId="{45F1718B-25CA-D047-B6D0-113D2B562E11}" destId="{FF9471F4-B8E9-AB49-9CF9-DB9E1FFE611A}" srcOrd="2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1640849-768C-3545-8BE2-A2C2671AF03A}" type="doc">
      <dgm:prSet loTypeId="urn:microsoft.com/office/officeart/2008/layout/VerticalCurvedList" loCatId="" qsTypeId="urn:microsoft.com/office/officeart/2005/8/quickstyle/simple4" qsCatId="simple" csTypeId="urn:microsoft.com/office/officeart/2005/8/colors/colorful2" csCatId="colorful" phldr="1"/>
      <dgm:spPr/>
      <dgm:t>
        <a:bodyPr/>
        <a:lstStyle/>
        <a:p>
          <a:endParaRPr lang="en-US"/>
        </a:p>
      </dgm:t>
    </dgm:pt>
    <dgm:pt modelId="{F2CB2F34-2A91-E54C-8662-F6D371F3EC17}">
      <dgm:prSet phldrT="[Text]" custT="1"/>
      <dgm:spPr/>
      <dgm:t>
        <a:bodyPr/>
        <a:lstStyle/>
        <a:p>
          <a:r>
            <a:rPr lang="en-US" sz="2000" b="1" dirty="0" smtClean="0">
              <a:solidFill>
                <a:srgbClr val="000000"/>
              </a:solidFill>
            </a:rPr>
            <a:t>Packets of registers of Form 17 A including voters’ slips</a:t>
          </a:r>
          <a:endParaRPr lang="en-US" sz="2000" b="1" dirty="0">
            <a:solidFill>
              <a:srgbClr val="000000"/>
            </a:solidFill>
          </a:endParaRPr>
        </a:p>
      </dgm:t>
    </dgm:pt>
    <dgm:pt modelId="{11BE18B1-36B8-8B47-95E7-096FAF7A3F0A}" type="parTrans" cxnId="{C563838E-8C10-7344-BFC3-21B4A40FEB1F}">
      <dgm:prSet/>
      <dgm:spPr/>
      <dgm:t>
        <a:bodyPr/>
        <a:lstStyle/>
        <a:p>
          <a:endParaRPr lang="en-US" sz="2000" b="1">
            <a:solidFill>
              <a:srgbClr val="000000"/>
            </a:solidFill>
          </a:endParaRPr>
        </a:p>
      </dgm:t>
    </dgm:pt>
    <dgm:pt modelId="{F69A3B8C-4D8F-CD46-A99A-3A3EFA6D3290}" type="sibTrans" cxnId="{C563838E-8C10-7344-BFC3-21B4A40FEB1F}">
      <dgm:prSet/>
      <dgm:spPr/>
      <dgm:t>
        <a:bodyPr/>
        <a:lstStyle/>
        <a:p>
          <a:endParaRPr lang="en-US" sz="2000" b="1">
            <a:solidFill>
              <a:srgbClr val="000000"/>
            </a:solidFill>
          </a:endParaRPr>
        </a:p>
      </dgm:t>
    </dgm:pt>
    <dgm:pt modelId="{FA78B4DF-8A59-F94B-9B40-013B836F98B8}">
      <dgm:prSet phldrT="[Text]" custT="1"/>
      <dgm:spPr/>
      <dgm:t>
        <a:bodyPr/>
        <a:lstStyle/>
        <a:p>
          <a:r>
            <a:rPr lang="en-US" sz="2000" b="1" dirty="0" smtClean="0">
              <a:solidFill>
                <a:srgbClr val="000000"/>
              </a:solidFill>
            </a:rPr>
            <a:t>Packets of unused postal ballot papers with counterfoils attached thereto.</a:t>
          </a:r>
          <a:endParaRPr lang="en-US" sz="2000" b="1" dirty="0">
            <a:solidFill>
              <a:srgbClr val="000000"/>
            </a:solidFill>
          </a:endParaRPr>
        </a:p>
      </dgm:t>
    </dgm:pt>
    <dgm:pt modelId="{9958FAB7-1A3B-2447-8A1C-10140094A5DD}" type="parTrans" cxnId="{B74976B7-9754-2C49-93E8-6D7E2D3329D7}">
      <dgm:prSet/>
      <dgm:spPr/>
      <dgm:t>
        <a:bodyPr/>
        <a:lstStyle/>
        <a:p>
          <a:endParaRPr lang="en-US" sz="2000" b="1">
            <a:solidFill>
              <a:srgbClr val="000000"/>
            </a:solidFill>
          </a:endParaRPr>
        </a:p>
      </dgm:t>
    </dgm:pt>
    <dgm:pt modelId="{A672D512-C2A7-9246-8559-79EB2783B642}" type="sibTrans" cxnId="{B74976B7-9754-2C49-93E8-6D7E2D3329D7}">
      <dgm:prSet/>
      <dgm:spPr/>
      <dgm:t>
        <a:bodyPr/>
        <a:lstStyle/>
        <a:p>
          <a:endParaRPr lang="en-US" sz="2000" b="1">
            <a:solidFill>
              <a:srgbClr val="000000"/>
            </a:solidFill>
          </a:endParaRPr>
        </a:p>
      </dgm:t>
    </dgm:pt>
    <dgm:pt modelId="{3271F0EE-59AB-D44D-A750-B7ED1EA82592}">
      <dgm:prSet phldrT="[Text]" custT="1"/>
      <dgm:spPr/>
      <dgm:t>
        <a:bodyPr/>
        <a:lstStyle/>
        <a:p>
          <a:r>
            <a:rPr lang="en-US" sz="2000" b="1" dirty="0" smtClean="0">
              <a:solidFill>
                <a:srgbClr val="000000"/>
              </a:solidFill>
            </a:rPr>
            <a:t>Packets of used PBs- valid or rejected- including  the packets in which covers containing PSs received late are kept.</a:t>
          </a:r>
          <a:endParaRPr lang="en-US" sz="2000" b="1" dirty="0">
            <a:solidFill>
              <a:srgbClr val="000000"/>
            </a:solidFill>
          </a:endParaRPr>
        </a:p>
      </dgm:t>
    </dgm:pt>
    <dgm:pt modelId="{5D8B1484-6B6D-B846-BE12-6FBF649F48C3}" type="parTrans" cxnId="{818626C4-560C-B343-B939-A39004156BD7}">
      <dgm:prSet/>
      <dgm:spPr/>
      <dgm:t>
        <a:bodyPr/>
        <a:lstStyle/>
        <a:p>
          <a:endParaRPr lang="en-US" sz="2000" b="1">
            <a:solidFill>
              <a:srgbClr val="000000"/>
            </a:solidFill>
          </a:endParaRPr>
        </a:p>
      </dgm:t>
    </dgm:pt>
    <dgm:pt modelId="{44D27B66-AE34-444D-BA5C-5CD6535496CA}" type="sibTrans" cxnId="{818626C4-560C-B343-B939-A39004156BD7}">
      <dgm:prSet/>
      <dgm:spPr/>
      <dgm:t>
        <a:bodyPr/>
        <a:lstStyle/>
        <a:p>
          <a:endParaRPr lang="en-US" sz="2000" b="1">
            <a:solidFill>
              <a:srgbClr val="000000"/>
            </a:solidFill>
          </a:endParaRPr>
        </a:p>
      </dgm:t>
    </dgm:pt>
    <dgm:pt modelId="{50A48D97-B2C8-204A-90F3-6A151FAD072B}">
      <dgm:prSet phldrT="[Text]" custT="1"/>
      <dgm:spPr/>
      <dgm:t>
        <a:bodyPr/>
        <a:lstStyle/>
        <a:p>
          <a:r>
            <a:rPr lang="en-US" sz="1400" b="1" dirty="0" smtClean="0">
              <a:solidFill>
                <a:srgbClr val="000000"/>
              </a:solidFill>
            </a:rPr>
            <a:t>a. </a:t>
          </a:r>
          <a:r>
            <a:rPr lang="en-US" sz="1800" b="1" dirty="0" smtClean="0">
              <a:solidFill>
                <a:srgbClr val="000000"/>
              </a:solidFill>
            </a:rPr>
            <a:t>Packets of used and unused tendered ballot papers.   </a:t>
          </a:r>
        </a:p>
        <a:p>
          <a:r>
            <a:rPr lang="en-US" sz="1800" b="1" dirty="0" smtClean="0">
              <a:solidFill>
                <a:srgbClr val="000000"/>
              </a:solidFill>
            </a:rPr>
            <a:t>  b. The packets of unused (surplus) ballot papers  meant for display in BU and for use as tendered ballot  Papers.</a:t>
          </a:r>
          <a:endParaRPr lang="en-US" sz="1400" b="1" dirty="0">
            <a:solidFill>
              <a:srgbClr val="000000"/>
            </a:solidFill>
          </a:endParaRPr>
        </a:p>
      </dgm:t>
    </dgm:pt>
    <dgm:pt modelId="{B91C2729-AC6F-6B4A-84B8-8BA4C88CB966}" type="parTrans" cxnId="{4E687147-1B63-7248-9785-B4BA24CD8171}">
      <dgm:prSet/>
      <dgm:spPr/>
      <dgm:t>
        <a:bodyPr/>
        <a:lstStyle/>
        <a:p>
          <a:endParaRPr lang="en-US" sz="2000" b="1">
            <a:solidFill>
              <a:srgbClr val="000000"/>
            </a:solidFill>
          </a:endParaRPr>
        </a:p>
      </dgm:t>
    </dgm:pt>
    <dgm:pt modelId="{9A553602-5FC3-DE4A-BB24-4C09648DC004}" type="sibTrans" cxnId="{4E687147-1B63-7248-9785-B4BA24CD8171}">
      <dgm:prSet/>
      <dgm:spPr/>
      <dgm:t>
        <a:bodyPr/>
        <a:lstStyle/>
        <a:p>
          <a:endParaRPr lang="en-US" sz="2000" b="1">
            <a:solidFill>
              <a:srgbClr val="000000"/>
            </a:solidFill>
          </a:endParaRPr>
        </a:p>
      </dgm:t>
    </dgm:pt>
    <dgm:pt modelId="{956AB1CE-220F-7F43-835C-C6218000C682}">
      <dgm:prSet phldrT="[Text]" custT="1"/>
      <dgm:spPr/>
      <dgm:t>
        <a:bodyPr/>
        <a:lstStyle/>
        <a:p>
          <a:r>
            <a:rPr lang="en-US" sz="2000" b="1" dirty="0" smtClean="0">
              <a:solidFill>
                <a:srgbClr val="000000"/>
              </a:solidFill>
            </a:rPr>
            <a:t>Packets of  counterfoils of used PBs.</a:t>
          </a:r>
          <a:endParaRPr lang="en-US" sz="2000" b="1" dirty="0">
            <a:solidFill>
              <a:srgbClr val="000000"/>
            </a:solidFill>
          </a:endParaRPr>
        </a:p>
      </dgm:t>
    </dgm:pt>
    <dgm:pt modelId="{D2FDC463-7E50-C64E-A585-FEFD7E442AFF}" type="parTrans" cxnId="{7BAD79CD-43C5-8046-A7D8-8C61D0036EC7}">
      <dgm:prSet/>
      <dgm:spPr/>
      <dgm:t>
        <a:bodyPr/>
        <a:lstStyle/>
        <a:p>
          <a:endParaRPr lang="en-US" sz="2000" b="1">
            <a:solidFill>
              <a:srgbClr val="000000"/>
            </a:solidFill>
          </a:endParaRPr>
        </a:p>
      </dgm:t>
    </dgm:pt>
    <dgm:pt modelId="{B4F2E5E4-4269-1B49-B3FC-CB4C815A9D1B}" type="sibTrans" cxnId="{7BAD79CD-43C5-8046-A7D8-8C61D0036EC7}">
      <dgm:prSet/>
      <dgm:spPr/>
      <dgm:t>
        <a:bodyPr/>
        <a:lstStyle/>
        <a:p>
          <a:endParaRPr lang="en-US" sz="2000" b="1">
            <a:solidFill>
              <a:srgbClr val="000000"/>
            </a:solidFill>
          </a:endParaRPr>
        </a:p>
      </dgm:t>
    </dgm:pt>
    <dgm:pt modelId="{AC6CF0F7-A495-0547-BA25-6D18634E1727}">
      <dgm:prSet phldrT="[Text]" custT="1"/>
      <dgm:spPr/>
      <dgm:t>
        <a:bodyPr/>
        <a:lstStyle/>
        <a:p>
          <a:r>
            <a:rPr lang="en-US" sz="2000" b="1" dirty="0" smtClean="0">
              <a:solidFill>
                <a:srgbClr val="000000"/>
              </a:solidFill>
            </a:rPr>
            <a:t>Packets of marked copies of electoral roll</a:t>
          </a:r>
          <a:endParaRPr lang="en-US" sz="2000" b="1" dirty="0">
            <a:solidFill>
              <a:srgbClr val="000000"/>
            </a:solidFill>
          </a:endParaRPr>
        </a:p>
      </dgm:t>
    </dgm:pt>
    <dgm:pt modelId="{A5B44E10-C78A-5149-8541-BE356ACB6934}" type="parTrans" cxnId="{FE6E86AA-FC2E-8B44-B92C-73EF2F71EFF7}">
      <dgm:prSet/>
      <dgm:spPr/>
      <dgm:t>
        <a:bodyPr/>
        <a:lstStyle/>
        <a:p>
          <a:endParaRPr lang="en-US" sz="2000" b="1">
            <a:solidFill>
              <a:srgbClr val="000000"/>
            </a:solidFill>
          </a:endParaRPr>
        </a:p>
      </dgm:t>
    </dgm:pt>
    <dgm:pt modelId="{6C60E6D3-93E6-8540-A5A3-7D20F34E25D3}" type="sibTrans" cxnId="{FE6E86AA-FC2E-8B44-B92C-73EF2F71EFF7}">
      <dgm:prSet/>
      <dgm:spPr/>
      <dgm:t>
        <a:bodyPr/>
        <a:lstStyle/>
        <a:p>
          <a:endParaRPr lang="en-US" sz="2000" b="1">
            <a:solidFill>
              <a:srgbClr val="000000"/>
            </a:solidFill>
          </a:endParaRPr>
        </a:p>
      </dgm:t>
    </dgm:pt>
    <dgm:pt modelId="{17D3EAFC-DCDB-564F-BD0A-A11A70328717}">
      <dgm:prSet phldrT="[Text]" custT="1"/>
      <dgm:spPr/>
      <dgm:t>
        <a:bodyPr/>
        <a:lstStyle/>
        <a:p>
          <a:r>
            <a:rPr lang="en-US" sz="2000" b="1" dirty="0" smtClean="0">
              <a:solidFill>
                <a:srgbClr val="000000"/>
              </a:solidFill>
            </a:rPr>
            <a:t>Packets of declarations by electors and attestation of their signs</a:t>
          </a:r>
          <a:endParaRPr lang="en-US" sz="2000" b="1" dirty="0">
            <a:solidFill>
              <a:srgbClr val="000000"/>
            </a:solidFill>
          </a:endParaRPr>
        </a:p>
      </dgm:t>
    </dgm:pt>
    <dgm:pt modelId="{B1C63959-7B4B-D34D-8034-97BA6B953BC3}" type="parTrans" cxnId="{46E0A057-BE9B-4C40-AACD-6AA903F50ABE}">
      <dgm:prSet/>
      <dgm:spPr/>
      <dgm:t>
        <a:bodyPr/>
        <a:lstStyle/>
        <a:p>
          <a:endParaRPr lang="en-US" sz="2000" b="1">
            <a:solidFill>
              <a:srgbClr val="000000"/>
            </a:solidFill>
          </a:endParaRPr>
        </a:p>
      </dgm:t>
    </dgm:pt>
    <dgm:pt modelId="{6B42D184-90B1-A041-AEBD-1C42F3955083}" type="sibTrans" cxnId="{46E0A057-BE9B-4C40-AACD-6AA903F50ABE}">
      <dgm:prSet/>
      <dgm:spPr/>
      <dgm:t>
        <a:bodyPr/>
        <a:lstStyle/>
        <a:p>
          <a:endParaRPr lang="en-US" sz="2000" b="1">
            <a:solidFill>
              <a:srgbClr val="000000"/>
            </a:solidFill>
          </a:endParaRPr>
        </a:p>
      </dgm:t>
    </dgm:pt>
    <dgm:pt modelId="{CD67C463-1399-47F8-9740-1060851E4101}">
      <dgm:prSet phldrT="[Text]"/>
      <dgm:spPr/>
      <dgm:t>
        <a:bodyPr/>
        <a:lstStyle/>
        <a:p>
          <a:endParaRPr lang="en-IN" dirty="0"/>
        </a:p>
      </dgm:t>
    </dgm:pt>
    <dgm:pt modelId="{D10EA429-6031-44C6-91B3-5FF5E716CB92}" type="parTrans" cxnId="{DAE31361-A389-49C9-B066-59F2196D8EC7}">
      <dgm:prSet/>
      <dgm:spPr/>
      <dgm:t>
        <a:bodyPr/>
        <a:lstStyle/>
        <a:p>
          <a:endParaRPr lang="en-IN"/>
        </a:p>
      </dgm:t>
    </dgm:pt>
    <dgm:pt modelId="{ED6F744E-9211-4332-8D25-A6F24CCDF961}" type="sibTrans" cxnId="{DAE31361-A389-49C9-B066-59F2196D8EC7}">
      <dgm:prSet/>
      <dgm:spPr/>
      <dgm:t>
        <a:bodyPr/>
        <a:lstStyle/>
        <a:p>
          <a:endParaRPr lang="en-IN"/>
        </a:p>
      </dgm:t>
    </dgm:pt>
    <dgm:pt modelId="{1EAB1438-D72A-45AB-B53C-74C144EDE0FB}">
      <dgm:prSet phldrT="[Text]" custLinFactNeighborX="968"/>
      <dgm:spPr/>
      <dgm:t>
        <a:bodyPr/>
        <a:lstStyle/>
        <a:p>
          <a:endParaRPr lang="en-IN" dirty="0"/>
        </a:p>
      </dgm:t>
    </dgm:pt>
    <dgm:pt modelId="{386C0084-C20B-4277-9B88-7E3E56A04A5E}" type="parTrans" cxnId="{E2A9F579-2264-4DAF-BFE8-72065570ECBE}">
      <dgm:prSet/>
      <dgm:spPr/>
      <dgm:t>
        <a:bodyPr/>
        <a:lstStyle/>
        <a:p>
          <a:endParaRPr lang="en-IN"/>
        </a:p>
      </dgm:t>
    </dgm:pt>
    <dgm:pt modelId="{EC20613D-56C8-4E94-A312-83E78992E861}" type="sibTrans" cxnId="{E2A9F579-2264-4DAF-BFE8-72065570ECBE}">
      <dgm:prSet/>
      <dgm:spPr/>
      <dgm:t>
        <a:bodyPr/>
        <a:lstStyle/>
        <a:p>
          <a:endParaRPr lang="en-IN"/>
        </a:p>
      </dgm:t>
    </dgm:pt>
    <dgm:pt modelId="{DAA30FD2-A1A8-BA48-A0ED-B8EA6D90E8C1}" type="pres">
      <dgm:prSet presAssocID="{11640849-768C-3545-8BE2-A2C2671AF03A}" presName="Name0" presStyleCnt="0">
        <dgm:presLayoutVars>
          <dgm:chMax val="7"/>
          <dgm:chPref val="7"/>
          <dgm:dir/>
        </dgm:presLayoutVars>
      </dgm:prSet>
      <dgm:spPr/>
      <dgm:t>
        <a:bodyPr/>
        <a:lstStyle/>
        <a:p>
          <a:endParaRPr lang="en-US"/>
        </a:p>
      </dgm:t>
    </dgm:pt>
    <dgm:pt modelId="{E1BD566B-923B-FD43-BF66-8B41CAE15BA0}" type="pres">
      <dgm:prSet presAssocID="{11640849-768C-3545-8BE2-A2C2671AF03A}" presName="Name1" presStyleCnt="0"/>
      <dgm:spPr/>
    </dgm:pt>
    <dgm:pt modelId="{6507DF28-778E-784B-99DA-5FD359FBBA73}" type="pres">
      <dgm:prSet presAssocID="{11640849-768C-3545-8BE2-A2C2671AF03A}" presName="cycle" presStyleCnt="0"/>
      <dgm:spPr/>
    </dgm:pt>
    <dgm:pt modelId="{08252EB0-C3C9-A14A-A3DE-66E8C069FCD7}" type="pres">
      <dgm:prSet presAssocID="{11640849-768C-3545-8BE2-A2C2671AF03A}" presName="srcNode" presStyleLbl="node1" presStyleIdx="0" presStyleCnt="7"/>
      <dgm:spPr/>
    </dgm:pt>
    <dgm:pt modelId="{EC46A523-C53D-0C4F-8EA7-818A32C83A85}" type="pres">
      <dgm:prSet presAssocID="{11640849-768C-3545-8BE2-A2C2671AF03A}" presName="conn" presStyleLbl="parChTrans1D2" presStyleIdx="0" presStyleCnt="1"/>
      <dgm:spPr/>
      <dgm:t>
        <a:bodyPr/>
        <a:lstStyle/>
        <a:p>
          <a:endParaRPr lang="en-US"/>
        </a:p>
      </dgm:t>
    </dgm:pt>
    <dgm:pt modelId="{88620C35-9FC8-9047-8050-B63BD0037140}" type="pres">
      <dgm:prSet presAssocID="{11640849-768C-3545-8BE2-A2C2671AF03A}" presName="extraNode" presStyleLbl="node1" presStyleIdx="0" presStyleCnt="7"/>
      <dgm:spPr/>
    </dgm:pt>
    <dgm:pt modelId="{AD81B0EB-3704-7940-9EA7-2D696A65197D}" type="pres">
      <dgm:prSet presAssocID="{11640849-768C-3545-8BE2-A2C2671AF03A}" presName="dstNode" presStyleLbl="node1" presStyleIdx="0" presStyleCnt="7"/>
      <dgm:spPr/>
    </dgm:pt>
    <dgm:pt modelId="{83BE203C-7DBF-D143-BAA4-843E769B20D9}" type="pres">
      <dgm:prSet presAssocID="{F2CB2F34-2A91-E54C-8662-F6D371F3EC17}" presName="text_1" presStyleLbl="node1" presStyleIdx="0" presStyleCnt="7" custAng="0">
        <dgm:presLayoutVars>
          <dgm:bulletEnabled val="1"/>
        </dgm:presLayoutVars>
      </dgm:prSet>
      <dgm:spPr/>
      <dgm:t>
        <a:bodyPr/>
        <a:lstStyle/>
        <a:p>
          <a:endParaRPr lang="en-US"/>
        </a:p>
      </dgm:t>
    </dgm:pt>
    <dgm:pt modelId="{8D78AA5E-D244-1847-B2E3-0DEC96D1F138}" type="pres">
      <dgm:prSet presAssocID="{F2CB2F34-2A91-E54C-8662-F6D371F3EC17}" presName="accent_1" presStyleCnt="0"/>
      <dgm:spPr/>
    </dgm:pt>
    <dgm:pt modelId="{BFE45CE2-C429-4541-B072-4AD8E773EAB6}" type="pres">
      <dgm:prSet presAssocID="{F2CB2F34-2A91-E54C-8662-F6D371F3EC17}" presName="accentRepeatNode" presStyleLbl="solidFgAcc1" presStyleIdx="0" presStyleCnt="7"/>
      <dgm:spPr/>
    </dgm:pt>
    <dgm:pt modelId="{C928114F-9A4E-A645-B7CE-3CC43ECF71B7}" type="pres">
      <dgm:prSet presAssocID="{FA78B4DF-8A59-F94B-9B40-013B836F98B8}" presName="text_2" presStyleLbl="node1" presStyleIdx="1" presStyleCnt="7">
        <dgm:presLayoutVars>
          <dgm:bulletEnabled val="1"/>
        </dgm:presLayoutVars>
      </dgm:prSet>
      <dgm:spPr/>
      <dgm:t>
        <a:bodyPr/>
        <a:lstStyle/>
        <a:p>
          <a:endParaRPr lang="en-US"/>
        </a:p>
      </dgm:t>
    </dgm:pt>
    <dgm:pt modelId="{C2393C17-9786-5B41-B13C-F78680D6A0B4}" type="pres">
      <dgm:prSet presAssocID="{FA78B4DF-8A59-F94B-9B40-013B836F98B8}" presName="accent_2" presStyleCnt="0"/>
      <dgm:spPr/>
    </dgm:pt>
    <dgm:pt modelId="{32D94A4E-3B51-7847-AFB0-3CC5923E8224}" type="pres">
      <dgm:prSet presAssocID="{FA78B4DF-8A59-F94B-9B40-013B836F98B8}" presName="accentRepeatNode" presStyleLbl="solidFgAcc1" presStyleIdx="1" presStyleCnt="7"/>
      <dgm:spPr/>
    </dgm:pt>
    <dgm:pt modelId="{AF5A640C-3FAF-924C-B4CA-4FBC6BA61FE3}" type="pres">
      <dgm:prSet presAssocID="{3271F0EE-59AB-D44D-A750-B7ED1EA82592}" presName="text_3" presStyleLbl="node1" presStyleIdx="2" presStyleCnt="7">
        <dgm:presLayoutVars>
          <dgm:bulletEnabled val="1"/>
        </dgm:presLayoutVars>
      </dgm:prSet>
      <dgm:spPr/>
      <dgm:t>
        <a:bodyPr/>
        <a:lstStyle/>
        <a:p>
          <a:endParaRPr lang="en-US"/>
        </a:p>
      </dgm:t>
    </dgm:pt>
    <dgm:pt modelId="{CB5CA52A-9C75-EF48-BE65-41BE73A2AA22}" type="pres">
      <dgm:prSet presAssocID="{3271F0EE-59AB-D44D-A750-B7ED1EA82592}" presName="accent_3" presStyleCnt="0"/>
      <dgm:spPr/>
    </dgm:pt>
    <dgm:pt modelId="{481F3536-7B6B-CD4A-82AE-A7438C0B77BA}" type="pres">
      <dgm:prSet presAssocID="{3271F0EE-59AB-D44D-A750-B7ED1EA82592}" presName="accentRepeatNode" presStyleLbl="solidFgAcc1" presStyleIdx="2" presStyleCnt="7"/>
      <dgm:spPr/>
    </dgm:pt>
    <dgm:pt modelId="{EC8CC9FA-3090-2941-BC9A-12E02FFD0D1E}" type="pres">
      <dgm:prSet presAssocID="{50A48D97-B2C8-204A-90F3-6A151FAD072B}" presName="text_4" presStyleLbl="node1" presStyleIdx="3" presStyleCnt="7" custScaleY="175057" custLinFactNeighborX="978" custLinFactNeighborY="29067">
        <dgm:presLayoutVars>
          <dgm:bulletEnabled val="1"/>
        </dgm:presLayoutVars>
      </dgm:prSet>
      <dgm:spPr/>
      <dgm:t>
        <a:bodyPr/>
        <a:lstStyle/>
        <a:p>
          <a:endParaRPr lang="en-US"/>
        </a:p>
      </dgm:t>
    </dgm:pt>
    <dgm:pt modelId="{84DA8D07-D395-7844-987C-730DB11F8E94}" type="pres">
      <dgm:prSet presAssocID="{50A48D97-B2C8-204A-90F3-6A151FAD072B}" presName="accent_4" presStyleCnt="0"/>
      <dgm:spPr/>
    </dgm:pt>
    <dgm:pt modelId="{92023F79-F541-9042-AA4A-10752432D3FD}" type="pres">
      <dgm:prSet presAssocID="{50A48D97-B2C8-204A-90F3-6A151FAD072B}" presName="accentRepeatNode" presStyleLbl="solidFgAcc1" presStyleIdx="3" presStyleCnt="7"/>
      <dgm:spPr/>
    </dgm:pt>
    <dgm:pt modelId="{1D438754-9C01-4942-AF6D-1A0C293AD867}" type="pres">
      <dgm:prSet presAssocID="{956AB1CE-220F-7F43-835C-C6218000C682}" presName="text_5" presStyleLbl="node1" presStyleIdx="4" presStyleCnt="7" custScaleY="77987" custLinFactNeighborX="968" custLinFactNeighborY="36334">
        <dgm:presLayoutVars>
          <dgm:bulletEnabled val="1"/>
        </dgm:presLayoutVars>
      </dgm:prSet>
      <dgm:spPr/>
      <dgm:t>
        <a:bodyPr/>
        <a:lstStyle/>
        <a:p>
          <a:endParaRPr lang="en-US"/>
        </a:p>
      </dgm:t>
    </dgm:pt>
    <dgm:pt modelId="{994B1AF6-BC8F-3549-8BDF-D139073FE829}" type="pres">
      <dgm:prSet presAssocID="{956AB1CE-220F-7F43-835C-C6218000C682}" presName="accent_5" presStyleCnt="0"/>
      <dgm:spPr/>
    </dgm:pt>
    <dgm:pt modelId="{462F9DA5-9486-8743-8FE7-549AA07FCBA5}" type="pres">
      <dgm:prSet presAssocID="{956AB1CE-220F-7F43-835C-C6218000C682}" presName="accentRepeatNode" presStyleLbl="solidFgAcc1" presStyleIdx="4" presStyleCnt="7" custLinFactNeighborX="-3876" custLinFactNeighborY="23253"/>
      <dgm:spPr/>
    </dgm:pt>
    <dgm:pt modelId="{0193CC3A-41B4-B34B-82B2-86444D26FA28}" type="pres">
      <dgm:prSet presAssocID="{AC6CF0F7-A495-0547-BA25-6D18634E1727}" presName="text_6" presStyleLbl="node1" presStyleIdx="5" presStyleCnt="7">
        <dgm:presLayoutVars>
          <dgm:bulletEnabled val="1"/>
        </dgm:presLayoutVars>
      </dgm:prSet>
      <dgm:spPr/>
      <dgm:t>
        <a:bodyPr/>
        <a:lstStyle/>
        <a:p>
          <a:endParaRPr lang="en-US"/>
        </a:p>
      </dgm:t>
    </dgm:pt>
    <dgm:pt modelId="{AC9D3F8F-32EF-964E-96C1-169F869AD59D}" type="pres">
      <dgm:prSet presAssocID="{AC6CF0F7-A495-0547-BA25-6D18634E1727}" presName="accent_6" presStyleCnt="0"/>
      <dgm:spPr/>
    </dgm:pt>
    <dgm:pt modelId="{549966BC-4AAD-0745-BCD5-1F55365DF7B5}" type="pres">
      <dgm:prSet presAssocID="{AC6CF0F7-A495-0547-BA25-6D18634E1727}" presName="accentRepeatNode" presStyleLbl="solidFgAcc1" presStyleIdx="5" presStyleCnt="7"/>
      <dgm:spPr/>
      <dgm:t>
        <a:bodyPr/>
        <a:lstStyle/>
        <a:p>
          <a:endParaRPr lang="en-IN"/>
        </a:p>
      </dgm:t>
    </dgm:pt>
    <dgm:pt modelId="{AEDE0B7A-56BE-244C-8D82-B21C30FE21E6}" type="pres">
      <dgm:prSet presAssocID="{17D3EAFC-DCDB-564F-BD0A-A11A70328717}" presName="text_7" presStyleLbl="node1" presStyleIdx="6" presStyleCnt="7">
        <dgm:presLayoutVars>
          <dgm:bulletEnabled val="1"/>
        </dgm:presLayoutVars>
      </dgm:prSet>
      <dgm:spPr/>
      <dgm:t>
        <a:bodyPr/>
        <a:lstStyle/>
        <a:p>
          <a:endParaRPr lang="en-US"/>
        </a:p>
      </dgm:t>
    </dgm:pt>
    <dgm:pt modelId="{46EB6936-6BC4-4D4F-AA3F-7F839DEEDD28}" type="pres">
      <dgm:prSet presAssocID="{17D3EAFC-DCDB-564F-BD0A-A11A70328717}" presName="accent_7" presStyleCnt="0"/>
      <dgm:spPr/>
    </dgm:pt>
    <dgm:pt modelId="{C0531F74-50C5-4943-AB19-6034F8BE34CE}" type="pres">
      <dgm:prSet presAssocID="{17D3EAFC-DCDB-564F-BD0A-A11A70328717}" presName="accentRepeatNode" presStyleLbl="solidFgAcc1" presStyleIdx="6" presStyleCnt="7"/>
      <dgm:spPr/>
    </dgm:pt>
  </dgm:ptLst>
  <dgm:cxnLst>
    <dgm:cxn modelId="{C43DFD18-C21E-4952-B50D-9382B7B85FD2}" type="presOf" srcId="{50A48D97-B2C8-204A-90F3-6A151FAD072B}" destId="{EC8CC9FA-3090-2941-BC9A-12E02FFD0D1E}" srcOrd="0" destOrd="0" presId="urn:microsoft.com/office/officeart/2008/layout/VerticalCurvedList"/>
    <dgm:cxn modelId="{C41A31EF-32D4-4CC8-A8CB-A0734504E8AD}" type="presOf" srcId="{17D3EAFC-DCDB-564F-BD0A-A11A70328717}" destId="{AEDE0B7A-56BE-244C-8D82-B21C30FE21E6}" srcOrd="0" destOrd="0" presId="urn:microsoft.com/office/officeart/2008/layout/VerticalCurvedList"/>
    <dgm:cxn modelId="{9FD927BE-8919-41C9-A233-ACEBE7FD0A65}" type="presOf" srcId="{3271F0EE-59AB-D44D-A750-B7ED1EA82592}" destId="{AF5A640C-3FAF-924C-B4CA-4FBC6BA61FE3}" srcOrd="0" destOrd="0" presId="urn:microsoft.com/office/officeart/2008/layout/VerticalCurvedList"/>
    <dgm:cxn modelId="{C563838E-8C10-7344-BFC3-21B4A40FEB1F}" srcId="{11640849-768C-3545-8BE2-A2C2671AF03A}" destId="{F2CB2F34-2A91-E54C-8662-F6D371F3EC17}" srcOrd="0" destOrd="0" parTransId="{11BE18B1-36B8-8B47-95E7-096FAF7A3F0A}" sibTransId="{F69A3B8C-4D8F-CD46-A99A-3A3EFA6D3290}"/>
    <dgm:cxn modelId="{DC27358F-71FE-4D13-BC77-2FEDB06B76F5}" type="presOf" srcId="{11640849-768C-3545-8BE2-A2C2671AF03A}" destId="{DAA30FD2-A1A8-BA48-A0ED-B8EA6D90E8C1}" srcOrd="0" destOrd="0" presId="urn:microsoft.com/office/officeart/2008/layout/VerticalCurvedList"/>
    <dgm:cxn modelId="{DAE31361-A389-49C9-B066-59F2196D8EC7}" srcId="{11640849-768C-3545-8BE2-A2C2671AF03A}" destId="{CD67C463-1399-47F8-9740-1060851E4101}" srcOrd="7" destOrd="0" parTransId="{D10EA429-6031-44C6-91B3-5FF5E716CB92}" sibTransId="{ED6F744E-9211-4332-8D25-A6F24CCDF961}"/>
    <dgm:cxn modelId="{4E687147-1B63-7248-9785-B4BA24CD8171}" srcId="{11640849-768C-3545-8BE2-A2C2671AF03A}" destId="{50A48D97-B2C8-204A-90F3-6A151FAD072B}" srcOrd="3" destOrd="0" parTransId="{B91C2729-AC6F-6B4A-84B8-8BA4C88CB966}" sibTransId="{9A553602-5FC3-DE4A-BB24-4C09648DC004}"/>
    <dgm:cxn modelId="{13190049-8C2E-49DA-8308-0594E16EF0C3}" type="presOf" srcId="{F69A3B8C-4D8F-CD46-A99A-3A3EFA6D3290}" destId="{EC46A523-C53D-0C4F-8EA7-818A32C83A85}" srcOrd="0" destOrd="0" presId="urn:microsoft.com/office/officeart/2008/layout/VerticalCurvedList"/>
    <dgm:cxn modelId="{B74976B7-9754-2C49-93E8-6D7E2D3329D7}" srcId="{11640849-768C-3545-8BE2-A2C2671AF03A}" destId="{FA78B4DF-8A59-F94B-9B40-013B836F98B8}" srcOrd="1" destOrd="0" parTransId="{9958FAB7-1A3B-2447-8A1C-10140094A5DD}" sibTransId="{A672D512-C2A7-9246-8559-79EB2783B642}"/>
    <dgm:cxn modelId="{D53A097B-D249-4B2F-8153-34FA15C4EE82}" type="presOf" srcId="{AC6CF0F7-A495-0547-BA25-6D18634E1727}" destId="{0193CC3A-41B4-B34B-82B2-86444D26FA28}" srcOrd="0" destOrd="0" presId="urn:microsoft.com/office/officeart/2008/layout/VerticalCurvedList"/>
    <dgm:cxn modelId="{2085D1ED-D696-4EFC-8D21-B76CB8365727}" type="presOf" srcId="{F2CB2F34-2A91-E54C-8662-F6D371F3EC17}" destId="{83BE203C-7DBF-D143-BAA4-843E769B20D9}" srcOrd="0" destOrd="0" presId="urn:microsoft.com/office/officeart/2008/layout/VerticalCurvedList"/>
    <dgm:cxn modelId="{FE6E86AA-FC2E-8B44-B92C-73EF2F71EFF7}" srcId="{11640849-768C-3545-8BE2-A2C2671AF03A}" destId="{AC6CF0F7-A495-0547-BA25-6D18634E1727}" srcOrd="5" destOrd="0" parTransId="{A5B44E10-C78A-5149-8541-BE356ACB6934}" sibTransId="{6C60E6D3-93E6-8540-A5A3-7D20F34E25D3}"/>
    <dgm:cxn modelId="{46E0A057-BE9B-4C40-AACD-6AA903F50ABE}" srcId="{11640849-768C-3545-8BE2-A2C2671AF03A}" destId="{17D3EAFC-DCDB-564F-BD0A-A11A70328717}" srcOrd="6" destOrd="0" parTransId="{B1C63959-7B4B-D34D-8034-97BA6B953BC3}" sibTransId="{6B42D184-90B1-A041-AEBD-1C42F3955083}"/>
    <dgm:cxn modelId="{818626C4-560C-B343-B939-A39004156BD7}" srcId="{11640849-768C-3545-8BE2-A2C2671AF03A}" destId="{3271F0EE-59AB-D44D-A750-B7ED1EA82592}" srcOrd="2" destOrd="0" parTransId="{5D8B1484-6B6D-B846-BE12-6FBF649F48C3}" sibTransId="{44D27B66-AE34-444D-BA5C-5CD6535496CA}"/>
    <dgm:cxn modelId="{E2A9F579-2264-4DAF-BFE8-72065570ECBE}" srcId="{11640849-768C-3545-8BE2-A2C2671AF03A}" destId="{1EAB1438-D72A-45AB-B53C-74C144EDE0FB}" srcOrd="8" destOrd="0" parTransId="{386C0084-C20B-4277-9B88-7E3E56A04A5E}" sibTransId="{EC20613D-56C8-4E94-A312-83E78992E861}"/>
    <dgm:cxn modelId="{67640EDC-AA75-4158-824B-DC3E1C067D05}" type="presOf" srcId="{956AB1CE-220F-7F43-835C-C6218000C682}" destId="{1D438754-9C01-4942-AF6D-1A0C293AD867}" srcOrd="0" destOrd="0" presId="urn:microsoft.com/office/officeart/2008/layout/VerticalCurvedList"/>
    <dgm:cxn modelId="{7BAD79CD-43C5-8046-A7D8-8C61D0036EC7}" srcId="{11640849-768C-3545-8BE2-A2C2671AF03A}" destId="{956AB1CE-220F-7F43-835C-C6218000C682}" srcOrd="4" destOrd="0" parTransId="{D2FDC463-7E50-C64E-A585-FEFD7E442AFF}" sibTransId="{B4F2E5E4-4269-1B49-B3FC-CB4C815A9D1B}"/>
    <dgm:cxn modelId="{A9E73006-6157-445E-B182-CE5DC6EBA216}" type="presOf" srcId="{FA78B4DF-8A59-F94B-9B40-013B836F98B8}" destId="{C928114F-9A4E-A645-B7CE-3CC43ECF71B7}" srcOrd="0" destOrd="0" presId="urn:microsoft.com/office/officeart/2008/layout/VerticalCurvedList"/>
    <dgm:cxn modelId="{E37D35BE-E585-4F9B-A769-5D9B1434C722}" type="presParOf" srcId="{DAA30FD2-A1A8-BA48-A0ED-B8EA6D90E8C1}" destId="{E1BD566B-923B-FD43-BF66-8B41CAE15BA0}" srcOrd="0" destOrd="0" presId="urn:microsoft.com/office/officeart/2008/layout/VerticalCurvedList"/>
    <dgm:cxn modelId="{030C2322-AEAE-4A4A-86D5-A86D39205001}" type="presParOf" srcId="{E1BD566B-923B-FD43-BF66-8B41CAE15BA0}" destId="{6507DF28-778E-784B-99DA-5FD359FBBA73}" srcOrd="0" destOrd="0" presId="urn:microsoft.com/office/officeart/2008/layout/VerticalCurvedList"/>
    <dgm:cxn modelId="{5BB42E41-4F74-403E-84D1-10C4D8EE46B8}" type="presParOf" srcId="{6507DF28-778E-784B-99DA-5FD359FBBA73}" destId="{08252EB0-C3C9-A14A-A3DE-66E8C069FCD7}" srcOrd="0" destOrd="0" presId="urn:microsoft.com/office/officeart/2008/layout/VerticalCurvedList"/>
    <dgm:cxn modelId="{18887AA3-826A-406A-9D15-95C037D1E835}" type="presParOf" srcId="{6507DF28-778E-784B-99DA-5FD359FBBA73}" destId="{EC46A523-C53D-0C4F-8EA7-818A32C83A85}" srcOrd="1" destOrd="0" presId="urn:microsoft.com/office/officeart/2008/layout/VerticalCurvedList"/>
    <dgm:cxn modelId="{CA178266-F50A-4321-9F50-0E9B5552A962}" type="presParOf" srcId="{6507DF28-778E-784B-99DA-5FD359FBBA73}" destId="{88620C35-9FC8-9047-8050-B63BD0037140}" srcOrd="2" destOrd="0" presId="urn:microsoft.com/office/officeart/2008/layout/VerticalCurvedList"/>
    <dgm:cxn modelId="{01D5ADEF-5415-41C0-B42D-F7AACFBAA39E}" type="presParOf" srcId="{6507DF28-778E-784B-99DA-5FD359FBBA73}" destId="{AD81B0EB-3704-7940-9EA7-2D696A65197D}" srcOrd="3" destOrd="0" presId="urn:microsoft.com/office/officeart/2008/layout/VerticalCurvedList"/>
    <dgm:cxn modelId="{033C5C39-ACE6-4A50-A637-561C0A689149}" type="presParOf" srcId="{E1BD566B-923B-FD43-BF66-8B41CAE15BA0}" destId="{83BE203C-7DBF-D143-BAA4-843E769B20D9}" srcOrd="1" destOrd="0" presId="urn:microsoft.com/office/officeart/2008/layout/VerticalCurvedList"/>
    <dgm:cxn modelId="{8CDEDF35-685D-4010-8ACF-A696955B92DE}" type="presParOf" srcId="{E1BD566B-923B-FD43-BF66-8B41CAE15BA0}" destId="{8D78AA5E-D244-1847-B2E3-0DEC96D1F138}" srcOrd="2" destOrd="0" presId="urn:microsoft.com/office/officeart/2008/layout/VerticalCurvedList"/>
    <dgm:cxn modelId="{E4E91977-71F2-437D-8452-70D671696E94}" type="presParOf" srcId="{8D78AA5E-D244-1847-B2E3-0DEC96D1F138}" destId="{BFE45CE2-C429-4541-B072-4AD8E773EAB6}" srcOrd="0" destOrd="0" presId="urn:microsoft.com/office/officeart/2008/layout/VerticalCurvedList"/>
    <dgm:cxn modelId="{07CF990A-7DC0-4E5A-B0A3-6F10BE11173D}" type="presParOf" srcId="{E1BD566B-923B-FD43-BF66-8B41CAE15BA0}" destId="{C928114F-9A4E-A645-B7CE-3CC43ECF71B7}" srcOrd="3" destOrd="0" presId="urn:microsoft.com/office/officeart/2008/layout/VerticalCurvedList"/>
    <dgm:cxn modelId="{AB27B4C8-BD70-4C2F-B41C-8CB2A810B684}" type="presParOf" srcId="{E1BD566B-923B-FD43-BF66-8B41CAE15BA0}" destId="{C2393C17-9786-5B41-B13C-F78680D6A0B4}" srcOrd="4" destOrd="0" presId="urn:microsoft.com/office/officeart/2008/layout/VerticalCurvedList"/>
    <dgm:cxn modelId="{8EECF063-4D51-4FDD-BA34-0DEFF9EB203E}" type="presParOf" srcId="{C2393C17-9786-5B41-B13C-F78680D6A0B4}" destId="{32D94A4E-3B51-7847-AFB0-3CC5923E8224}" srcOrd="0" destOrd="0" presId="urn:microsoft.com/office/officeart/2008/layout/VerticalCurvedList"/>
    <dgm:cxn modelId="{861BFEF2-0BAF-41AA-B8BE-C3D2653C3A13}" type="presParOf" srcId="{E1BD566B-923B-FD43-BF66-8B41CAE15BA0}" destId="{AF5A640C-3FAF-924C-B4CA-4FBC6BA61FE3}" srcOrd="5" destOrd="0" presId="urn:microsoft.com/office/officeart/2008/layout/VerticalCurvedList"/>
    <dgm:cxn modelId="{C4794F3B-B577-4C8B-9CA1-2F63BE34D0F8}" type="presParOf" srcId="{E1BD566B-923B-FD43-BF66-8B41CAE15BA0}" destId="{CB5CA52A-9C75-EF48-BE65-41BE73A2AA22}" srcOrd="6" destOrd="0" presId="urn:microsoft.com/office/officeart/2008/layout/VerticalCurvedList"/>
    <dgm:cxn modelId="{A41710AC-6B39-47FE-A01B-4EBE38369B6A}" type="presParOf" srcId="{CB5CA52A-9C75-EF48-BE65-41BE73A2AA22}" destId="{481F3536-7B6B-CD4A-82AE-A7438C0B77BA}" srcOrd="0" destOrd="0" presId="urn:microsoft.com/office/officeart/2008/layout/VerticalCurvedList"/>
    <dgm:cxn modelId="{D2928942-B22E-4940-A15A-47166AE12531}" type="presParOf" srcId="{E1BD566B-923B-FD43-BF66-8B41CAE15BA0}" destId="{EC8CC9FA-3090-2941-BC9A-12E02FFD0D1E}" srcOrd="7" destOrd="0" presId="urn:microsoft.com/office/officeart/2008/layout/VerticalCurvedList"/>
    <dgm:cxn modelId="{1CC4FD8E-6028-4822-AC66-5D7534CC1481}" type="presParOf" srcId="{E1BD566B-923B-FD43-BF66-8B41CAE15BA0}" destId="{84DA8D07-D395-7844-987C-730DB11F8E94}" srcOrd="8" destOrd="0" presId="urn:microsoft.com/office/officeart/2008/layout/VerticalCurvedList"/>
    <dgm:cxn modelId="{E6DD6B3F-0B79-4021-857B-5D4BA35EFDE4}" type="presParOf" srcId="{84DA8D07-D395-7844-987C-730DB11F8E94}" destId="{92023F79-F541-9042-AA4A-10752432D3FD}" srcOrd="0" destOrd="0" presId="urn:microsoft.com/office/officeart/2008/layout/VerticalCurvedList"/>
    <dgm:cxn modelId="{39F00B72-EC15-4E47-B012-8ECEAD7CC549}" type="presParOf" srcId="{E1BD566B-923B-FD43-BF66-8B41CAE15BA0}" destId="{1D438754-9C01-4942-AF6D-1A0C293AD867}" srcOrd="9" destOrd="0" presId="urn:microsoft.com/office/officeart/2008/layout/VerticalCurvedList"/>
    <dgm:cxn modelId="{8AC67F20-55CC-4561-AA06-26AF02D4DA09}" type="presParOf" srcId="{E1BD566B-923B-FD43-BF66-8B41CAE15BA0}" destId="{994B1AF6-BC8F-3549-8BDF-D139073FE829}" srcOrd="10" destOrd="0" presId="urn:microsoft.com/office/officeart/2008/layout/VerticalCurvedList"/>
    <dgm:cxn modelId="{D9627467-A8E5-4645-8C7A-DC037934FF98}" type="presParOf" srcId="{994B1AF6-BC8F-3549-8BDF-D139073FE829}" destId="{462F9DA5-9486-8743-8FE7-549AA07FCBA5}" srcOrd="0" destOrd="0" presId="urn:microsoft.com/office/officeart/2008/layout/VerticalCurvedList"/>
    <dgm:cxn modelId="{0B6FA6F8-8F9F-438C-91D7-28870C7DE249}" type="presParOf" srcId="{E1BD566B-923B-FD43-BF66-8B41CAE15BA0}" destId="{0193CC3A-41B4-B34B-82B2-86444D26FA28}" srcOrd="11" destOrd="0" presId="urn:microsoft.com/office/officeart/2008/layout/VerticalCurvedList"/>
    <dgm:cxn modelId="{FB50BD08-7C80-474E-8748-701C7B0F4B28}" type="presParOf" srcId="{E1BD566B-923B-FD43-BF66-8B41CAE15BA0}" destId="{AC9D3F8F-32EF-964E-96C1-169F869AD59D}" srcOrd="12" destOrd="0" presId="urn:microsoft.com/office/officeart/2008/layout/VerticalCurvedList"/>
    <dgm:cxn modelId="{A95BF275-F149-422C-9EFD-63F09C16578F}" type="presParOf" srcId="{AC9D3F8F-32EF-964E-96C1-169F869AD59D}" destId="{549966BC-4AAD-0745-BCD5-1F55365DF7B5}" srcOrd="0" destOrd="0" presId="urn:microsoft.com/office/officeart/2008/layout/VerticalCurvedList"/>
    <dgm:cxn modelId="{8071FC15-B293-4F74-AA2B-158AF242D85E}" type="presParOf" srcId="{E1BD566B-923B-FD43-BF66-8B41CAE15BA0}" destId="{AEDE0B7A-56BE-244C-8D82-B21C30FE21E6}" srcOrd="13" destOrd="0" presId="urn:microsoft.com/office/officeart/2008/layout/VerticalCurvedList"/>
    <dgm:cxn modelId="{8E5FD9E3-94DD-4565-9202-966DBB3BA98F}" type="presParOf" srcId="{E1BD566B-923B-FD43-BF66-8B41CAE15BA0}" destId="{46EB6936-6BC4-4D4F-AA3F-7F839DEEDD28}" srcOrd="14" destOrd="0" presId="urn:microsoft.com/office/officeart/2008/layout/VerticalCurvedList"/>
    <dgm:cxn modelId="{F2F8D5B1-001A-48D9-B18C-968B45029502}" type="presParOf" srcId="{46EB6936-6BC4-4D4F-AA3F-7F839DEEDD28}" destId="{C0531F74-50C5-4943-AB19-6034F8BE34C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6409C72-DBC4-8242-A694-52E16F343779}" type="doc">
      <dgm:prSet loTypeId="urn:microsoft.com/office/officeart/2008/layout/VerticalAccentList" loCatId="" qsTypeId="urn:microsoft.com/office/officeart/2005/8/quickstyle/simple4" qsCatId="simple" csTypeId="urn:microsoft.com/office/officeart/2005/8/colors/colorful4" csCatId="colorful" phldr="1"/>
      <dgm:spPr/>
      <dgm:t>
        <a:bodyPr/>
        <a:lstStyle/>
        <a:p>
          <a:endParaRPr lang="en-US"/>
        </a:p>
      </dgm:t>
    </dgm:pt>
    <dgm:pt modelId="{A2D70F1D-C281-8042-BC9F-7BF94BA9021C}">
      <dgm:prSe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nchor="t"/>
        <a:lstStyle/>
        <a:p>
          <a:pPr rtl="0"/>
          <a:r>
            <a:rPr lang="en-US" sz="1600" b="1" dirty="0" smtClean="0"/>
            <a:t>Appoint an senior officer to supervise sealing of packets. </a:t>
          </a:r>
          <a:endParaRPr lang="en-US" sz="1600" dirty="0"/>
        </a:p>
      </dgm:t>
    </dgm:pt>
    <dgm:pt modelId="{D1B95DF2-7BDB-DC48-9643-3D770979A7F3}" type="parTrans" cxnId="{9F4A9A72-837E-9949-A831-6181083F95A0}">
      <dgm:prSet/>
      <dgm:spPr/>
      <dgm:t>
        <a:bodyPr/>
        <a:lstStyle/>
        <a:p>
          <a:endParaRPr lang="en-US" sz="1800"/>
        </a:p>
      </dgm:t>
    </dgm:pt>
    <dgm:pt modelId="{B8D2CE10-A623-4C49-981F-470A9CB51A5F}" type="sibTrans" cxnId="{9F4A9A72-837E-9949-A831-6181083F95A0}">
      <dgm:prSet/>
      <dgm:spPr/>
      <dgm:t>
        <a:bodyPr/>
        <a:lstStyle/>
        <a:p>
          <a:endParaRPr lang="en-US" sz="1800"/>
        </a:p>
      </dgm:t>
    </dgm:pt>
    <dgm:pt modelId="{A08C8B53-13DD-4A4D-9DD6-489958DD2B91}">
      <dgm:prSe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nchor="t"/>
        <a:lstStyle/>
        <a:p>
          <a:pPr rtl="0"/>
          <a:r>
            <a:rPr lang="en-US" sz="1600" b="1" dirty="0" smtClean="0"/>
            <a:t>These papers to be sealed with Secret Seal of ECI</a:t>
          </a:r>
          <a:endParaRPr lang="en-US" sz="1600" dirty="0"/>
        </a:p>
      </dgm:t>
    </dgm:pt>
    <dgm:pt modelId="{6CFC59FC-E21A-CD4E-91DA-C6A8483F1163}" type="parTrans" cxnId="{2CE6074F-08AE-6146-BD03-B88F7E791F6D}">
      <dgm:prSet/>
      <dgm:spPr/>
      <dgm:t>
        <a:bodyPr/>
        <a:lstStyle/>
        <a:p>
          <a:endParaRPr lang="en-US" sz="1800"/>
        </a:p>
      </dgm:t>
    </dgm:pt>
    <dgm:pt modelId="{B9B8ECB5-7C90-0E4E-A5AB-780A3A965AB4}" type="sibTrans" cxnId="{2CE6074F-08AE-6146-BD03-B88F7E791F6D}">
      <dgm:prSet/>
      <dgm:spPr/>
      <dgm:t>
        <a:bodyPr/>
        <a:lstStyle/>
        <a:p>
          <a:endParaRPr lang="en-US" sz="1800"/>
        </a:p>
      </dgm:t>
    </dgm:pt>
    <dgm:pt modelId="{CB64469C-0216-BF40-A1F2-4B36A5970E66}">
      <dgm:prSet custT="1"/>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nchor="t"/>
        <a:lstStyle/>
        <a:p>
          <a:pPr rtl="0"/>
          <a:r>
            <a:rPr lang="en-US" sz="1600" b="1" dirty="0" smtClean="0"/>
            <a:t>All to be put in steel trunk</a:t>
          </a:r>
          <a:endParaRPr lang="en-US" sz="1600" dirty="0"/>
        </a:p>
      </dgm:t>
    </dgm:pt>
    <dgm:pt modelId="{486FD73A-1612-5948-A88B-F12127FB3599}" type="parTrans" cxnId="{9E68473F-DFDD-FC49-947D-4450A93DEBFD}">
      <dgm:prSet/>
      <dgm:spPr/>
      <dgm:t>
        <a:bodyPr/>
        <a:lstStyle/>
        <a:p>
          <a:endParaRPr lang="en-US" sz="1800"/>
        </a:p>
      </dgm:t>
    </dgm:pt>
    <dgm:pt modelId="{6C42BFFB-F23D-CB44-B3A0-1CF5DB7FC06C}" type="sibTrans" cxnId="{9E68473F-DFDD-FC49-947D-4450A93DEBFD}">
      <dgm:prSet/>
      <dgm:spPr/>
      <dgm:t>
        <a:bodyPr/>
        <a:lstStyle/>
        <a:p>
          <a:endParaRPr lang="en-US" sz="1800"/>
        </a:p>
      </dgm:t>
    </dgm:pt>
    <dgm:pt modelId="{8FC237E5-E36F-284E-9142-5EEF8702B06B}">
      <dgm:prSet custT="1"/>
      <dgm:spPr/>
      <dgm:t>
        <a:bodyPr anchor="t"/>
        <a:lstStyle/>
        <a:p>
          <a:pPr rtl="0"/>
          <a:r>
            <a:rPr lang="en-US" sz="1600" b="1" dirty="0" smtClean="0"/>
            <a:t>Each steel trunk locked with two locks and each lock be sealed. </a:t>
          </a:r>
        </a:p>
        <a:p>
          <a:pPr rtl="0"/>
          <a:r>
            <a:rPr lang="en-US" sz="1600" b="1" dirty="0" smtClean="0"/>
            <a:t>EVMs and election papers thus sealed shall be deposited in safe custody of DEO without delay</a:t>
          </a:r>
        </a:p>
        <a:p>
          <a:r>
            <a:rPr lang="en-US" sz="1600" b="1" dirty="0" smtClean="0"/>
            <a:t>DEO should ensure that these are deposited in treasury/sub-treasury under double lock, key of one will be kept with DEO himself</a:t>
          </a:r>
          <a:r>
            <a:rPr lang="en-US" sz="1400" b="1" dirty="0" smtClean="0"/>
            <a:t>.</a:t>
          </a:r>
          <a:endParaRPr lang="en-US" sz="1400" b="1" dirty="0"/>
        </a:p>
      </dgm:t>
    </dgm:pt>
    <dgm:pt modelId="{FF1DC26F-F1D2-2642-90F2-E6D2A031649A}" type="parTrans" cxnId="{E4927DFB-520D-C04A-8E76-32634F12C7E3}">
      <dgm:prSet/>
      <dgm:spPr/>
      <dgm:t>
        <a:bodyPr/>
        <a:lstStyle/>
        <a:p>
          <a:endParaRPr lang="en-US" sz="1800"/>
        </a:p>
      </dgm:t>
    </dgm:pt>
    <dgm:pt modelId="{39D971D9-5FC3-9749-98AD-0E72EB7D59FC}" type="sibTrans" cxnId="{E4927DFB-520D-C04A-8E76-32634F12C7E3}">
      <dgm:prSet/>
      <dgm:spPr/>
      <dgm:t>
        <a:bodyPr/>
        <a:lstStyle/>
        <a:p>
          <a:endParaRPr lang="en-US" sz="1800"/>
        </a:p>
      </dgm:t>
    </dgm:pt>
    <dgm:pt modelId="{4179789A-9C75-B242-B5C4-86FF87BDEC77}">
      <dgm:prSet custT="1"/>
      <dgm:spPr/>
      <dgm:t>
        <a:bodyPr/>
        <a:lstStyle/>
        <a:p>
          <a:pPr rtl="0"/>
          <a:r>
            <a:rPr lang="en-US" sz="1600" b="1" dirty="0" smtClean="0"/>
            <a:t>The envelops sealed under R 93(1) shall not be opened and their contents inspected by any person/authority except under the order of a competent court under   Secret Seal NOT to be put on locks.</a:t>
          </a:r>
          <a:endParaRPr lang="en-US" sz="1600" dirty="0"/>
        </a:p>
      </dgm:t>
    </dgm:pt>
    <dgm:pt modelId="{8DECC3D2-511C-E64E-9CD5-3A7A3EFF04DA}" type="parTrans" cxnId="{E184CE2B-30BF-F345-A1A6-3DF3B1678E76}">
      <dgm:prSet/>
      <dgm:spPr/>
      <dgm:t>
        <a:bodyPr/>
        <a:lstStyle/>
        <a:p>
          <a:endParaRPr lang="en-US" sz="1800"/>
        </a:p>
      </dgm:t>
    </dgm:pt>
    <dgm:pt modelId="{EE77280E-DDBD-2149-873F-CC4D3C80FE23}" type="sibTrans" cxnId="{E184CE2B-30BF-F345-A1A6-3DF3B1678E76}">
      <dgm:prSet/>
      <dgm:spPr/>
      <dgm:t>
        <a:bodyPr/>
        <a:lstStyle/>
        <a:p>
          <a:endParaRPr lang="en-US" sz="1800"/>
        </a:p>
      </dgm:t>
    </dgm:pt>
    <dgm:pt modelId="{1AACFA6B-05D7-8745-9F13-60F114A1BAD3}" type="pres">
      <dgm:prSet presAssocID="{66409C72-DBC4-8242-A694-52E16F343779}" presName="Name0" presStyleCnt="0">
        <dgm:presLayoutVars>
          <dgm:chMax/>
          <dgm:chPref/>
          <dgm:dir/>
        </dgm:presLayoutVars>
      </dgm:prSet>
      <dgm:spPr/>
      <dgm:t>
        <a:bodyPr/>
        <a:lstStyle/>
        <a:p>
          <a:endParaRPr lang="en-US"/>
        </a:p>
      </dgm:t>
    </dgm:pt>
    <dgm:pt modelId="{663DA801-E2E8-AB46-935F-774315CB7F94}" type="pres">
      <dgm:prSet presAssocID="{A2D70F1D-C281-8042-BC9F-7BF94BA9021C}" presName="parenttextcomposite" presStyleCnt="0"/>
      <dgm:spPr/>
    </dgm:pt>
    <dgm:pt modelId="{772CEB53-F71D-9C4D-9C60-A8A3DE11C589}" type="pres">
      <dgm:prSet presAssocID="{A2D70F1D-C281-8042-BC9F-7BF94BA9021C}" presName="parenttext" presStyleLbl="revTx" presStyleIdx="0" presStyleCnt="5" custScaleY="41176">
        <dgm:presLayoutVars>
          <dgm:chMax/>
          <dgm:chPref val="2"/>
          <dgm:bulletEnabled val="1"/>
        </dgm:presLayoutVars>
      </dgm:prSet>
      <dgm:spPr/>
      <dgm:t>
        <a:bodyPr/>
        <a:lstStyle/>
        <a:p>
          <a:endParaRPr lang="en-US"/>
        </a:p>
      </dgm:t>
    </dgm:pt>
    <dgm:pt modelId="{067A044E-9F05-A04C-B861-ACB58FEB5C8D}" type="pres">
      <dgm:prSet presAssocID="{A2D70F1D-C281-8042-BC9F-7BF94BA9021C}" presName="parallelogramComposite" presStyleCnt="0"/>
      <dgm:spPr/>
    </dgm:pt>
    <dgm:pt modelId="{B7239D81-DF55-0E42-83CB-43B03AE1692B}" type="pres">
      <dgm:prSet presAssocID="{A2D70F1D-C281-8042-BC9F-7BF94BA9021C}" presName="parallelogram1" presStyleLbl="alignNode1" presStyleIdx="0" presStyleCnt="35"/>
      <dgm:spPr/>
    </dgm:pt>
    <dgm:pt modelId="{A4FA4AE3-55FC-9346-B972-10964FD00F6B}" type="pres">
      <dgm:prSet presAssocID="{A2D70F1D-C281-8042-BC9F-7BF94BA9021C}" presName="parallelogram2" presStyleLbl="alignNode1" presStyleIdx="1" presStyleCnt="35"/>
      <dgm:spPr/>
    </dgm:pt>
    <dgm:pt modelId="{01AC1868-FB37-4A49-97F5-B7ABA0155572}" type="pres">
      <dgm:prSet presAssocID="{A2D70F1D-C281-8042-BC9F-7BF94BA9021C}" presName="parallelogram3" presStyleLbl="alignNode1" presStyleIdx="2" presStyleCnt="35"/>
      <dgm:spPr/>
    </dgm:pt>
    <dgm:pt modelId="{F3F8C328-AAA7-0948-9B13-D56AA05E137D}" type="pres">
      <dgm:prSet presAssocID="{A2D70F1D-C281-8042-BC9F-7BF94BA9021C}" presName="parallelogram4" presStyleLbl="alignNode1" presStyleIdx="3" presStyleCnt="35"/>
      <dgm:spPr/>
    </dgm:pt>
    <dgm:pt modelId="{4029D6BB-F5D1-FC4D-A6BE-2E8D5E5EA979}" type="pres">
      <dgm:prSet presAssocID="{A2D70F1D-C281-8042-BC9F-7BF94BA9021C}" presName="parallelogram5" presStyleLbl="alignNode1" presStyleIdx="4" presStyleCnt="35"/>
      <dgm:spPr/>
    </dgm:pt>
    <dgm:pt modelId="{B9C20F4B-16E1-5F47-B2E6-2E28A5695B82}" type="pres">
      <dgm:prSet presAssocID="{A2D70F1D-C281-8042-BC9F-7BF94BA9021C}" presName="parallelogram6" presStyleLbl="alignNode1" presStyleIdx="5" presStyleCnt="35"/>
      <dgm:spPr/>
    </dgm:pt>
    <dgm:pt modelId="{37BB7084-4EE9-1344-855F-79E8240042ED}" type="pres">
      <dgm:prSet presAssocID="{A2D70F1D-C281-8042-BC9F-7BF94BA9021C}" presName="parallelogram7" presStyleLbl="alignNode1" presStyleIdx="6" presStyleCnt="35"/>
      <dgm:spPr/>
    </dgm:pt>
    <dgm:pt modelId="{407EA0AD-B128-C844-B1D1-B3F132F5997E}" type="pres">
      <dgm:prSet presAssocID="{B8D2CE10-A623-4C49-981F-470A9CB51A5F}" presName="sibTrans" presStyleCnt="0"/>
      <dgm:spPr/>
    </dgm:pt>
    <dgm:pt modelId="{1FBC8247-B4F9-BD43-B123-FD1240855D4D}" type="pres">
      <dgm:prSet presAssocID="{A08C8B53-13DD-4A4D-9DD6-489958DD2B91}" presName="parenttextcomposite" presStyleCnt="0"/>
      <dgm:spPr/>
    </dgm:pt>
    <dgm:pt modelId="{FB7F733A-6DE0-4B44-A17F-75929C00ACA2}" type="pres">
      <dgm:prSet presAssocID="{A08C8B53-13DD-4A4D-9DD6-489958DD2B91}" presName="parenttext" presStyleLbl="revTx" presStyleIdx="1" presStyleCnt="5" custScaleY="75411">
        <dgm:presLayoutVars>
          <dgm:chMax/>
          <dgm:chPref val="2"/>
          <dgm:bulletEnabled val="1"/>
        </dgm:presLayoutVars>
      </dgm:prSet>
      <dgm:spPr/>
      <dgm:t>
        <a:bodyPr/>
        <a:lstStyle/>
        <a:p>
          <a:endParaRPr lang="en-US"/>
        </a:p>
      </dgm:t>
    </dgm:pt>
    <dgm:pt modelId="{19285821-CE1B-BA44-AB3E-924BEE613D5F}" type="pres">
      <dgm:prSet presAssocID="{A08C8B53-13DD-4A4D-9DD6-489958DD2B91}" presName="parallelogramComposite" presStyleCnt="0"/>
      <dgm:spPr/>
    </dgm:pt>
    <dgm:pt modelId="{B6F1555A-A2EA-B145-97A4-B7D1277DAA69}" type="pres">
      <dgm:prSet presAssocID="{A08C8B53-13DD-4A4D-9DD6-489958DD2B91}" presName="parallelogram1" presStyleLbl="alignNode1" presStyleIdx="7" presStyleCnt="35"/>
      <dgm:spPr/>
    </dgm:pt>
    <dgm:pt modelId="{1186EAF2-2935-294E-BBDF-11A8393B0A4C}" type="pres">
      <dgm:prSet presAssocID="{A08C8B53-13DD-4A4D-9DD6-489958DD2B91}" presName="parallelogram2" presStyleLbl="alignNode1" presStyleIdx="8" presStyleCnt="35"/>
      <dgm:spPr/>
    </dgm:pt>
    <dgm:pt modelId="{75A082A6-0FBB-9C41-A7AA-F847737A4A97}" type="pres">
      <dgm:prSet presAssocID="{A08C8B53-13DD-4A4D-9DD6-489958DD2B91}" presName="parallelogram3" presStyleLbl="alignNode1" presStyleIdx="9" presStyleCnt="35"/>
      <dgm:spPr/>
    </dgm:pt>
    <dgm:pt modelId="{4F4DBF83-EDBE-6B4E-A301-EAB30D295D66}" type="pres">
      <dgm:prSet presAssocID="{A08C8B53-13DD-4A4D-9DD6-489958DD2B91}" presName="parallelogram4" presStyleLbl="alignNode1" presStyleIdx="10" presStyleCnt="35"/>
      <dgm:spPr/>
    </dgm:pt>
    <dgm:pt modelId="{9997CD1A-ADBD-8E4A-A9C1-8EB91B787CCC}" type="pres">
      <dgm:prSet presAssocID="{A08C8B53-13DD-4A4D-9DD6-489958DD2B91}" presName="parallelogram5" presStyleLbl="alignNode1" presStyleIdx="11" presStyleCnt="35"/>
      <dgm:spPr/>
    </dgm:pt>
    <dgm:pt modelId="{9E695E00-AE5E-C34B-BEA3-3549DF112B41}" type="pres">
      <dgm:prSet presAssocID="{A08C8B53-13DD-4A4D-9DD6-489958DD2B91}" presName="parallelogram6" presStyleLbl="alignNode1" presStyleIdx="12" presStyleCnt="35"/>
      <dgm:spPr/>
    </dgm:pt>
    <dgm:pt modelId="{E97B27EC-C78E-6741-9C69-92746AA6F50C}" type="pres">
      <dgm:prSet presAssocID="{A08C8B53-13DD-4A4D-9DD6-489958DD2B91}" presName="parallelogram7" presStyleLbl="alignNode1" presStyleIdx="13" presStyleCnt="35"/>
      <dgm:spPr/>
    </dgm:pt>
    <dgm:pt modelId="{37CD064A-00DF-3245-83C3-BB29B217F9DA}" type="pres">
      <dgm:prSet presAssocID="{B9B8ECB5-7C90-0E4E-A5AB-780A3A965AB4}" presName="sibTrans" presStyleCnt="0"/>
      <dgm:spPr/>
    </dgm:pt>
    <dgm:pt modelId="{E955C3D6-25D2-0F45-8A42-FAEAEE91B3CC}" type="pres">
      <dgm:prSet presAssocID="{CB64469C-0216-BF40-A1F2-4B36A5970E66}" presName="parenttextcomposite" presStyleCnt="0"/>
      <dgm:spPr/>
    </dgm:pt>
    <dgm:pt modelId="{BF78BF80-89C3-044F-9D06-4A3739BD06F7}" type="pres">
      <dgm:prSet presAssocID="{CB64469C-0216-BF40-A1F2-4B36A5970E66}" presName="parenttext" presStyleLbl="revTx" presStyleIdx="2" presStyleCnt="5" custScaleX="99687" custScaleY="44286" custLinFactNeighborX="0" custLinFactNeighborY="-27162">
        <dgm:presLayoutVars>
          <dgm:chMax/>
          <dgm:chPref val="2"/>
          <dgm:bulletEnabled val="1"/>
        </dgm:presLayoutVars>
      </dgm:prSet>
      <dgm:spPr/>
      <dgm:t>
        <a:bodyPr/>
        <a:lstStyle/>
        <a:p>
          <a:endParaRPr lang="en-US"/>
        </a:p>
      </dgm:t>
    </dgm:pt>
    <dgm:pt modelId="{0C208637-90A7-7148-9AD6-4D20753883B1}" type="pres">
      <dgm:prSet presAssocID="{CB64469C-0216-BF40-A1F2-4B36A5970E66}" presName="parallelogramComposite" presStyleCnt="0"/>
      <dgm:spPr/>
    </dgm:pt>
    <dgm:pt modelId="{EDF5C352-B99C-AF43-82FF-33605DA90EEB}" type="pres">
      <dgm:prSet presAssocID="{CB64469C-0216-BF40-A1F2-4B36A5970E66}" presName="parallelogram1" presStyleLbl="alignNode1" presStyleIdx="14" presStyleCnt="35"/>
      <dgm:spPr/>
    </dgm:pt>
    <dgm:pt modelId="{6359805C-9040-7044-A683-8F7AC1C575EC}" type="pres">
      <dgm:prSet presAssocID="{CB64469C-0216-BF40-A1F2-4B36A5970E66}" presName="parallelogram2" presStyleLbl="alignNode1" presStyleIdx="15" presStyleCnt="35"/>
      <dgm:spPr/>
    </dgm:pt>
    <dgm:pt modelId="{B5E0B3D8-BD61-F945-80CC-962A84EE5D85}" type="pres">
      <dgm:prSet presAssocID="{CB64469C-0216-BF40-A1F2-4B36A5970E66}" presName="parallelogram3" presStyleLbl="alignNode1" presStyleIdx="16" presStyleCnt="35"/>
      <dgm:spPr/>
    </dgm:pt>
    <dgm:pt modelId="{70C9BEE6-9901-2C45-A79F-8CEA11C9DC9D}" type="pres">
      <dgm:prSet presAssocID="{CB64469C-0216-BF40-A1F2-4B36A5970E66}" presName="parallelogram4" presStyleLbl="alignNode1" presStyleIdx="17" presStyleCnt="35"/>
      <dgm:spPr/>
    </dgm:pt>
    <dgm:pt modelId="{C7DB3E69-3319-4E46-910B-2B154442AA29}" type="pres">
      <dgm:prSet presAssocID="{CB64469C-0216-BF40-A1F2-4B36A5970E66}" presName="parallelogram5" presStyleLbl="alignNode1" presStyleIdx="18" presStyleCnt="35"/>
      <dgm:spPr/>
    </dgm:pt>
    <dgm:pt modelId="{DCCDBC95-D8C1-0449-852B-DEB8B30F907F}" type="pres">
      <dgm:prSet presAssocID="{CB64469C-0216-BF40-A1F2-4B36A5970E66}" presName="parallelogram6" presStyleLbl="alignNode1" presStyleIdx="19" presStyleCnt="35"/>
      <dgm:spPr/>
    </dgm:pt>
    <dgm:pt modelId="{B68EA2C0-5DAB-ED42-AC33-1B91A10FEA3D}" type="pres">
      <dgm:prSet presAssocID="{CB64469C-0216-BF40-A1F2-4B36A5970E66}" presName="parallelogram7" presStyleLbl="alignNode1" presStyleIdx="20" presStyleCnt="35"/>
      <dgm:spPr/>
    </dgm:pt>
    <dgm:pt modelId="{A55E9B27-ABCD-8D4A-A05B-DEEB572F43A2}" type="pres">
      <dgm:prSet presAssocID="{6C42BFFB-F23D-CB44-B3A0-1CF5DB7FC06C}" presName="sibTrans" presStyleCnt="0"/>
      <dgm:spPr/>
    </dgm:pt>
    <dgm:pt modelId="{18575B9F-B5C8-2F4E-9B1D-BEBAB37C06D5}" type="pres">
      <dgm:prSet presAssocID="{8FC237E5-E36F-284E-9142-5EEF8702B06B}" presName="parenttextcomposite" presStyleCnt="0"/>
      <dgm:spPr/>
    </dgm:pt>
    <dgm:pt modelId="{FBFEA951-D29A-7E48-B012-C4B63490E7F7}" type="pres">
      <dgm:prSet presAssocID="{8FC237E5-E36F-284E-9142-5EEF8702B06B}" presName="parenttext" presStyleLbl="revTx" presStyleIdx="3" presStyleCnt="5" custScaleY="183661" custLinFactNeighborX="49" custLinFactNeighborY="10196">
        <dgm:presLayoutVars>
          <dgm:chMax/>
          <dgm:chPref val="2"/>
          <dgm:bulletEnabled val="1"/>
        </dgm:presLayoutVars>
      </dgm:prSet>
      <dgm:spPr/>
      <dgm:t>
        <a:bodyPr/>
        <a:lstStyle/>
        <a:p>
          <a:endParaRPr lang="en-US"/>
        </a:p>
      </dgm:t>
    </dgm:pt>
    <dgm:pt modelId="{4CFB1D56-0F29-2E48-A58D-2850CDA3BB84}" type="pres">
      <dgm:prSet presAssocID="{8FC237E5-E36F-284E-9142-5EEF8702B06B}" presName="parallelogramComposite" presStyleCnt="0"/>
      <dgm:spPr/>
    </dgm:pt>
    <dgm:pt modelId="{A15D75D3-5B73-024B-9FEC-6A07150944BE}" type="pres">
      <dgm:prSet presAssocID="{8FC237E5-E36F-284E-9142-5EEF8702B06B}" presName="parallelogram1" presStyleLbl="alignNode1" presStyleIdx="21" presStyleCnt="35"/>
      <dgm:spPr/>
    </dgm:pt>
    <dgm:pt modelId="{3149CC63-2126-E54F-B77D-F7E01A7FD8A8}" type="pres">
      <dgm:prSet presAssocID="{8FC237E5-E36F-284E-9142-5EEF8702B06B}" presName="parallelogram2" presStyleLbl="alignNode1" presStyleIdx="22" presStyleCnt="35"/>
      <dgm:spPr/>
    </dgm:pt>
    <dgm:pt modelId="{806F67C8-EEC5-7046-AD81-D2485D5A99E1}" type="pres">
      <dgm:prSet presAssocID="{8FC237E5-E36F-284E-9142-5EEF8702B06B}" presName="parallelogram3" presStyleLbl="alignNode1" presStyleIdx="23" presStyleCnt="35"/>
      <dgm:spPr/>
    </dgm:pt>
    <dgm:pt modelId="{7930BD95-86E9-C349-BB15-9D7452037403}" type="pres">
      <dgm:prSet presAssocID="{8FC237E5-E36F-284E-9142-5EEF8702B06B}" presName="parallelogram4" presStyleLbl="alignNode1" presStyleIdx="24" presStyleCnt="35"/>
      <dgm:spPr/>
    </dgm:pt>
    <dgm:pt modelId="{66FCA060-8E71-A140-85D4-0B1DF840A892}" type="pres">
      <dgm:prSet presAssocID="{8FC237E5-E36F-284E-9142-5EEF8702B06B}" presName="parallelogram5" presStyleLbl="alignNode1" presStyleIdx="25" presStyleCnt="35"/>
      <dgm:spPr/>
    </dgm:pt>
    <dgm:pt modelId="{F572C0D6-9F9F-DD46-9E1D-D972CA3FCA09}" type="pres">
      <dgm:prSet presAssocID="{8FC237E5-E36F-284E-9142-5EEF8702B06B}" presName="parallelogram6" presStyleLbl="alignNode1" presStyleIdx="26" presStyleCnt="35"/>
      <dgm:spPr/>
    </dgm:pt>
    <dgm:pt modelId="{72E6FBFB-A818-9843-9494-6CA6CC201EA6}" type="pres">
      <dgm:prSet presAssocID="{8FC237E5-E36F-284E-9142-5EEF8702B06B}" presName="parallelogram7" presStyleLbl="alignNode1" presStyleIdx="27" presStyleCnt="35"/>
      <dgm:spPr/>
    </dgm:pt>
    <dgm:pt modelId="{D5EA39E3-AD2F-5448-95C3-E7A9353F6871}" type="pres">
      <dgm:prSet presAssocID="{39D971D9-5FC3-9749-98AD-0E72EB7D59FC}" presName="sibTrans" presStyleCnt="0"/>
      <dgm:spPr/>
    </dgm:pt>
    <dgm:pt modelId="{DD99A73D-701F-D846-ACD7-763FED42A18C}" type="pres">
      <dgm:prSet presAssocID="{4179789A-9C75-B242-B5C4-86FF87BDEC77}" presName="parenttextcomposite" presStyleCnt="0"/>
      <dgm:spPr/>
    </dgm:pt>
    <dgm:pt modelId="{F79A9B42-F1B0-0547-BF72-314494D0108A}" type="pres">
      <dgm:prSet presAssocID="{4179789A-9C75-B242-B5C4-86FF87BDEC77}" presName="parenttext" presStyleLbl="revTx" presStyleIdx="4" presStyleCnt="5" custScaleY="118652">
        <dgm:presLayoutVars>
          <dgm:chMax/>
          <dgm:chPref val="2"/>
          <dgm:bulletEnabled val="1"/>
        </dgm:presLayoutVars>
      </dgm:prSet>
      <dgm:spPr/>
      <dgm:t>
        <a:bodyPr/>
        <a:lstStyle/>
        <a:p>
          <a:endParaRPr lang="en-US"/>
        </a:p>
      </dgm:t>
    </dgm:pt>
    <dgm:pt modelId="{D636F2BE-BABD-D844-B499-3DFBBA310B93}" type="pres">
      <dgm:prSet presAssocID="{4179789A-9C75-B242-B5C4-86FF87BDEC77}" presName="parallelogramComposite" presStyleCnt="0"/>
      <dgm:spPr/>
    </dgm:pt>
    <dgm:pt modelId="{E1DFAD96-4DF3-7649-B705-4D8894961862}" type="pres">
      <dgm:prSet presAssocID="{4179789A-9C75-B242-B5C4-86FF87BDEC77}" presName="parallelogram1" presStyleLbl="alignNode1" presStyleIdx="28" presStyleCnt="35"/>
      <dgm:spPr/>
    </dgm:pt>
    <dgm:pt modelId="{66BF1014-EECF-9C4E-965D-2614C40C2D15}" type="pres">
      <dgm:prSet presAssocID="{4179789A-9C75-B242-B5C4-86FF87BDEC77}" presName="parallelogram2" presStyleLbl="alignNode1" presStyleIdx="29" presStyleCnt="35"/>
      <dgm:spPr/>
    </dgm:pt>
    <dgm:pt modelId="{1FD981C2-6E04-FE46-8193-0B014D808245}" type="pres">
      <dgm:prSet presAssocID="{4179789A-9C75-B242-B5C4-86FF87BDEC77}" presName="parallelogram3" presStyleLbl="alignNode1" presStyleIdx="30" presStyleCnt="35"/>
      <dgm:spPr/>
    </dgm:pt>
    <dgm:pt modelId="{8A666F6B-9484-264B-9D3B-73F24010D9C7}" type="pres">
      <dgm:prSet presAssocID="{4179789A-9C75-B242-B5C4-86FF87BDEC77}" presName="parallelogram4" presStyleLbl="alignNode1" presStyleIdx="31" presStyleCnt="35"/>
      <dgm:spPr/>
    </dgm:pt>
    <dgm:pt modelId="{79E814E8-82C5-394E-A2E1-1F7794CB3060}" type="pres">
      <dgm:prSet presAssocID="{4179789A-9C75-B242-B5C4-86FF87BDEC77}" presName="parallelogram5" presStyleLbl="alignNode1" presStyleIdx="32" presStyleCnt="35"/>
      <dgm:spPr/>
    </dgm:pt>
    <dgm:pt modelId="{E2BB00B8-AB58-9E42-AE83-3695617DC609}" type="pres">
      <dgm:prSet presAssocID="{4179789A-9C75-B242-B5C4-86FF87BDEC77}" presName="parallelogram6" presStyleLbl="alignNode1" presStyleIdx="33" presStyleCnt="35"/>
      <dgm:spPr/>
    </dgm:pt>
    <dgm:pt modelId="{D6335D14-D774-1841-B9F3-B4D4D9F0EFD0}" type="pres">
      <dgm:prSet presAssocID="{4179789A-9C75-B242-B5C4-86FF87BDEC77}" presName="parallelogram7" presStyleLbl="alignNode1" presStyleIdx="34" presStyleCnt="35"/>
      <dgm:spPr/>
    </dgm:pt>
  </dgm:ptLst>
  <dgm:cxnLst>
    <dgm:cxn modelId="{E4927DFB-520D-C04A-8E76-32634F12C7E3}" srcId="{66409C72-DBC4-8242-A694-52E16F343779}" destId="{8FC237E5-E36F-284E-9142-5EEF8702B06B}" srcOrd="3" destOrd="0" parTransId="{FF1DC26F-F1D2-2642-90F2-E6D2A031649A}" sibTransId="{39D971D9-5FC3-9749-98AD-0E72EB7D59FC}"/>
    <dgm:cxn modelId="{C8F0BC44-7269-463F-AA99-D2A13611F626}" type="presOf" srcId="{8FC237E5-E36F-284E-9142-5EEF8702B06B}" destId="{FBFEA951-D29A-7E48-B012-C4B63490E7F7}" srcOrd="0" destOrd="0" presId="urn:microsoft.com/office/officeart/2008/layout/VerticalAccentList"/>
    <dgm:cxn modelId="{2CE6074F-08AE-6146-BD03-B88F7E791F6D}" srcId="{66409C72-DBC4-8242-A694-52E16F343779}" destId="{A08C8B53-13DD-4A4D-9DD6-489958DD2B91}" srcOrd="1" destOrd="0" parTransId="{6CFC59FC-E21A-CD4E-91DA-C6A8483F1163}" sibTransId="{B9B8ECB5-7C90-0E4E-A5AB-780A3A965AB4}"/>
    <dgm:cxn modelId="{6E1935FA-111D-461E-993D-26709ECAC8FF}" type="presOf" srcId="{A08C8B53-13DD-4A4D-9DD6-489958DD2B91}" destId="{FB7F733A-6DE0-4B44-A17F-75929C00ACA2}" srcOrd="0" destOrd="0" presId="urn:microsoft.com/office/officeart/2008/layout/VerticalAccentList"/>
    <dgm:cxn modelId="{675DA6D3-8665-464A-81ED-356830C30E4D}" type="presOf" srcId="{4179789A-9C75-B242-B5C4-86FF87BDEC77}" destId="{F79A9B42-F1B0-0547-BF72-314494D0108A}" srcOrd="0" destOrd="0" presId="urn:microsoft.com/office/officeart/2008/layout/VerticalAccentList"/>
    <dgm:cxn modelId="{FAD43006-8183-4FA0-A8DD-3FF9EA990C79}" type="presOf" srcId="{66409C72-DBC4-8242-A694-52E16F343779}" destId="{1AACFA6B-05D7-8745-9F13-60F114A1BAD3}" srcOrd="0" destOrd="0" presId="urn:microsoft.com/office/officeart/2008/layout/VerticalAccentList"/>
    <dgm:cxn modelId="{088895D2-BB4B-43DE-BC07-8454B516AA7E}" type="presOf" srcId="{CB64469C-0216-BF40-A1F2-4B36A5970E66}" destId="{BF78BF80-89C3-044F-9D06-4A3739BD06F7}" srcOrd="0" destOrd="0" presId="urn:microsoft.com/office/officeart/2008/layout/VerticalAccentList"/>
    <dgm:cxn modelId="{9F4A9A72-837E-9949-A831-6181083F95A0}" srcId="{66409C72-DBC4-8242-A694-52E16F343779}" destId="{A2D70F1D-C281-8042-BC9F-7BF94BA9021C}" srcOrd="0" destOrd="0" parTransId="{D1B95DF2-7BDB-DC48-9643-3D770979A7F3}" sibTransId="{B8D2CE10-A623-4C49-981F-470A9CB51A5F}"/>
    <dgm:cxn modelId="{7FCC8B68-D712-40CC-9547-74C2E07B3B5B}" type="presOf" srcId="{A2D70F1D-C281-8042-BC9F-7BF94BA9021C}" destId="{772CEB53-F71D-9C4D-9C60-A8A3DE11C589}" srcOrd="0" destOrd="0" presId="urn:microsoft.com/office/officeart/2008/layout/VerticalAccentList"/>
    <dgm:cxn modelId="{E184CE2B-30BF-F345-A1A6-3DF3B1678E76}" srcId="{66409C72-DBC4-8242-A694-52E16F343779}" destId="{4179789A-9C75-B242-B5C4-86FF87BDEC77}" srcOrd="4" destOrd="0" parTransId="{8DECC3D2-511C-E64E-9CD5-3A7A3EFF04DA}" sibTransId="{EE77280E-DDBD-2149-873F-CC4D3C80FE23}"/>
    <dgm:cxn modelId="{9E68473F-DFDD-FC49-947D-4450A93DEBFD}" srcId="{66409C72-DBC4-8242-A694-52E16F343779}" destId="{CB64469C-0216-BF40-A1F2-4B36A5970E66}" srcOrd="2" destOrd="0" parTransId="{486FD73A-1612-5948-A88B-F12127FB3599}" sibTransId="{6C42BFFB-F23D-CB44-B3A0-1CF5DB7FC06C}"/>
    <dgm:cxn modelId="{250FD99F-131C-4251-AAEB-0B0893240D5C}" type="presParOf" srcId="{1AACFA6B-05D7-8745-9F13-60F114A1BAD3}" destId="{663DA801-E2E8-AB46-935F-774315CB7F94}" srcOrd="0" destOrd="0" presId="urn:microsoft.com/office/officeart/2008/layout/VerticalAccentList"/>
    <dgm:cxn modelId="{EB803C28-255B-481D-A4AF-03AF7235080F}" type="presParOf" srcId="{663DA801-E2E8-AB46-935F-774315CB7F94}" destId="{772CEB53-F71D-9C4D-9C60-A8A3DE11C589}" srcOrd="0" destOrd="0" presId="urn:microsoft.com/office/officeart/2008/layout/VerticalAccentList"/>
    <dgm:cxn modelId="{93099BFF-FADE-4D08-B1E9-EAF7AEFD9625}" type="presParOf" srcId="{1AACFA6B-05D7-8745-9F13-60F114A1BAD3}" destId="{067A044E-9F05-A04C-B861-ACB58FEB5C8D}" srcOrd="1" destOrd="0" presId="urn:microsoft.com/office/officeart/2008/layout/VerticalAccentList"/>
    <dgm:cxn modelId="{0868C205-99ED-47A8-97B1-341D6B14C90C}" type="presParOf" srcId="{067A044E-9F05-A04C-B861-ACB58FEB5C8D}" destId="{B7239D81-DF55-0E42-83CB-43B03AE1692B}" srcOrd="0" destOrd="0" presId="urn:microsoft.com/office/officeart/2008/layout/VerticalAccentList"/>
    <dgm:cxn modelId="{63E17427-A229-43C6-84AE-5122569CACB3}" type="presParOf" srcId="{067A044E-9F05-A04C-B861-ACB58FEB5C8D}" destId="{A4FA4AE3-55FC-9346-B972-10964FD00F6B}" srcOrd="1" destOrd="0" presId="urn:microsoft.com/office/officeart/2008/layout/VerticalAccentList"/>
    <dgm:cxn modelId="{176F4F4B-1BF6-43F6-AB76-4FAB5D2C9BFA}" type="presParOf" srcId="{067A044E-9F05-A04C-B861-ACB58FEB5C8D}" destId="{01AC1868-FB37-4A49-97F5-B7ABA0155572}" srcOrd="2" destOrd="0" presId="urn:microsoft.com/office/officeart/2008/layout/VerticalAccentList"/>
    <dgm:cxn modelId="{FC8A6E3C-9028-453A-8C53-C123BE8A16EF}" type="presParOf" srcId="{067A044E-9F05-A04C-B861-ACB58FEB5C8D}" destId="{F3F8C328-AAA7-0948-9B13-D56AA05E137D}" srcOrd="3" destOrd="0" presId="urn:microsoft.com/office/officeart/2008/layout/VerticalAccentList"/>
    <dgm:cxn modelId="{AE2CF1D1-4E71-4866-AFA8-EBD08ABA1F27}" type="presParOf" srcId="{067A044E-9F05-A04C-B861-ACB58FEB5C8D}" destId="{4029D6BB-F5D1-FC4D-A6BE-2E8D5E5EA979}" srcOrd="4" destOrd="0" presId="urn:microsoft.com/office/officeart/2008/layout/VerticalAccentList"/>
    <dgm:cxn modelId="{258CEA05-D791-4F03-A765-733B1ADDEBB6}" type="presParOf" srcId="{067A044E-9F05-A04C-B861-ACB58FEB5C8D}" destId="{B9C20F4B-16E1-5F47-B2E6-2E28A5695B82}" srcOrd="5" destOrd="0" presId="urn:microsoft.com/office/officeart/2008/layout/VerticalAccentList"/>
    <dgm:cxn modelId="{D1E4434C-B775-4FD2-932D-EBDAE4175E8A}" type="presParOf" srcId="{067A044E-9F05-A04C-B861-ACB58FEB5C8D}" destId="{37BB7084-4EE9-1344-855F-79E8240042ED}" srcOrd="6" destOrd="0" presId="urn:microsoft.com/office/officeart/2008/layout/VerticalAccentList"/>
    <dgm:cxn modelId="{4EF91862-AF74-4A95-9297-14723AA34C58}" type="presParOf" srcId="{1AACFA6B-05D7-8745-9F13-60F114A1BAD3}" destId="{407EA0AD-B128-C844-B1D1-B3F132F5997E}" srcOrd="2" destOrd="0" presId="urn:microsoft.com/office/officeart/2008/layout/VerticalAccentList"/>
    <dgm:cxn modelId="{0F496332-2C30-4F6B-88FB-564E781C27DA}" type="presParOf" srcId="{1AACFA6B-05D7-8745-9F13-60F114A1BAD3}" destId="{1FBC8247-B4F9-BD43-B123-FD1240855D4D}" srcOrd="3" destOrd="0" presId="urn:microsoft.com/office/officeart/2008/layout/VerticalAccentList"/>
    <dgm:cxn modelId="{205B1448-3E8B-4C8B-8DBC-0CD6117DBF70}" type="presParOf" srcId="{1FBC8247-B4F9-BD43-B123-FD1240855D4D}" destId="{FB7F733A-6DE0-4B44-A17F-75929C00ACA2}" srcOrd="0" destOrd="0" presId="urn:microsoft.com/office/officeart/2008/layout/VerticalAccentList"/>
    <dgm:cxn modelId="{49D3CF33-9B79-473D-97B8-C989FB36D34F}" type="presParOf" srcId="{1AACFA6B-05D7-8745-9F13-60F114A1BAD3}" destId="{19285821-CE1B-BA44-AB3E-924BEE613D5F}" srcOrd="4" destOrd="0" presId="urn:microsoft.com/office/officeart/2008/layout/VerticalAccentList"/>
    <dgm:cxn modelId="{81670CF8-5D4B-432C-A2ED-901ACEA82E22}" type="presParOf" srcId="{19285821-CE1B-BA44-AB3E-924BEE613D5F}" destId="{B6F1555A-A2EA-B145-97A4-B7D1277DAA69}" srcOrd="0" destOrd="0" presId="urn:microsoft.com/office/officeart/2008/layout/VerticalAccentList"/>
    <dgm:cxn modelId="{597A30D2-0CA5-4C03-ABCC-1EE6E05D6898}" type="presParOf" srcId="{19285821-CE1B-BA44-AB3E-924BEE613D5F}" destId="{1186EAF2-2935-294E-BBDF-11A8393B0A4C}" srcOrd="1" destOrd="0" presId="urn:microsoft.com/office/officeart/2008/layout/VerticalAccentList"/>
    <dgm:cxn modelId="{59F21E4D-473F-4310-A347-A96F92775548}" type="presParOf" srcId="{19285821-CE1B-BA44-AB3E-924BEE613D5F}" destId="{75A082A6-0FBB-9C41-A7AA-F847737A4A97}" srcOrd="2" destOrd="0" presId="urn:microsoft.com/office/officeart/2008/layout/VerticalAccentList"/>
    <dgm:cxn modelId="{731817D4-7A6A-408C-B294-0B44569356C1}" type="presParOf" srcId="{19285821-CE1B-BA44-AB3E-924BEE613D5F}" destId="{4F4DBF83-EDBE-6B4E-A301-EAB30D295D66}" srcOrd="3" destOrd="0" presId="urn:microsoft.com/office/officeart/2008/layout/VerticalAccentList"/>
    <dgm:cxn modelId="{43816FEE-CD51-4B1E-A13A-A762E227D0CB}" type="presParOf" srcId="{19285821-CE1B-BA44-AB3E-924BEE613D5F}" destId="{9997CD1A-ADBD-8E4A-A9C1-8EB91B787CCC}" srcOrd="4" destOrd="0" presId="urn:microsoft.com/office/officeart/2008/layout/VerticalAccentList"/>
    <dgm:cxn modelId="{F2297D69-F3C7-4BE1-954D-6C3DC2FE69D7}" type="presParOf" srcId="{19285821-CE1B-BA44-AB3E-924BEE613D5F}" destId="{9E695E00-AE5E-C34B-BEA3-3549DF112B41}" srcOrd="5" destOrd="0" presId="urn:microsoft.com/office/officeart/2008/layout/VerticalAccentList"/>
    <dgm:cxn modelId="{371BCA3C-BC35-4B47-8953-188406D2536A}" type="presParOf" srcId="{19285821-CE1B-BA44-AB3E-924BEE613D5F}" destId="{E97B27EC-C78E-6741-9C69-92746AA6F50C}" srcOrd="6" destOrd="0" presId="urn:microsoft.com/office/officeart/2008/layout/VerticalAccentList"/>
    <dgm:cxn modelId="{454314EF-BB2A-4984-A4AA-CC5E99130FF8}" type="presParOf" srcId="{1AACFA6B-05D7-8745-9F13-60F114A1BAD3}" destId="{37CD064A-00DF-3245-83C3-BB29B217F9DA}" srcOrd="5" destOrd="0" presId="urn:microsoft.com/office/officeart/2008/layout/VerticalAccentList"/>
    <dgm:cxn modelId="{48CD2A9C-45F9-41F6-AC22-ADE70EE468CC}" type="presParOf" srcId="{1AACFA6B-05D7-8745-9F13-60F114A1BAD3}" destId="{E955C3D6-25D2-0F45-8A42-FAEAEE91B3CC}" srcOrd="6" destOrd="0" presId="urn:microsoft.com/office/officeart/2008/layout/VerticalAccentList"/>
    <dgm:cxn modelId="{CC9537CC-6AD8-4BD8-BC84-F7586406435D}" type="presParOf" srcId="{E955C3D6-25D2-0F45-8A42-FAEAEE91B3CC}" destId="{BF78BF80-89C3-044F-9D06-4A3739BD06F7}" srcOrd="0" destOrd="0" presId="urn:microsoft.com/office/officeart/2008/layout/VerticalAccentList"/>
    <dgm:cxn modelId="{BCE840D8-BFF9-4F70-B2CF-8677C7FBEE4B}" type="presParOf" srcId="{1AACFA6B-05D7-8745-9F13-60F114A1BAD3}" destId="{0C208637-90A7-7148-9AD6-4D20753883B1}" srcOrd="7" destOrd="0" presId="urn:microsoft.com/office/officeart/2008/layout/VerticalAccentList"/>
    <dgm:cxn modelId="{DC90ADCC-9DEF-45CB-9544-F5520A01A42D}" type="presParOf" srcId="{0C208637-90A7-7148-9AD6-4D20753883B1}" destId="{EDF5C352-B99C-AF43-82FF-33605DA90EEB}" srcOrd="0" destOrd="0" presId="urn:microsoft.com/office/officeart/2008/layout/VerticalAccentList"/>
    <dgm:cxn modelId="{918804E6-999E-47C7-A114-3CBDA19CBBE1}" type="presParOf" srcId="{0C208637-90A7-7148-9AD6-4D20753883B1}" destId="{6359805C-9040-7044-A683-8F7AC1C575EC}" srcOrd="1" destOrd="0" presId="urn:microsoft.com/office/officeart/2008/layout/VerticalAccentList"/>
    <dgm:cxn modelId="{45BDE5FF-D9F4-437C-9F55-93F7F9030868}" type="presParOf" srcId="{0C208637-90A7-7148-9AD6-4D20753883B1}" destId="{B5E0B3D8-BD61-F945-80CC-962A84EE5D85}" srcOrd="2" destOrd="0" presId="urn:microsoft.com/office/officeart/2008/layout/VerticalAccentList"/>
    <dgm:cxn modelId="{5B771F60-F321-4BD2-9C58-798FC0AE9E18}" type="presParOf" srcId="{0C208637-90A7-7148-9AD6-4D20753883B1}" destId="{70C9BEE6-9901-2C45-A79F-8CEA11C9DC9D}" srcOrd="3" destOrd="0" presId="urn:microsoft.com/office/officeart/2008/layout/VerticalAccentList"/>
    <dgm:cxn modelId="{E7477FBB-80F7-4DBB-B685-C6B3BE2A5FCC}" type="presParOf" srcId="{0C208637-90A7-7148-9AD6-4D20753883B1}" destId="{C7DB3E69-3319-4E46-910B-2B154442AA29}" srcOrd="4" destOrd="0" presId="urn:microsoft.com/office/officeart/2008/layout/VerticalAccentList"/>
    <dgm:cxn modelId="{F8B3E752-6933-4600-86C3-85FAF9C827F5}" type="presParOf" srcId="{0C208637-90A7-7148-9AD6-4D20753883B1}" destId="{DCCDBC95-D8C1-0449-852B-DEB8B30F907F}" srcOrd="5" destOrd="0" presId="urn:microsoft.com/office/officeart/2008/layout/VerticalAccentList"/>
    <dgm:cxn modelId="{962781EA-ACD7-4690-8873-458CC3D10BDB}" type="presParOf" srcId="{0C208637-90A7-7148-9AD6-4D20753883B1}" destId="{B68EA2C0-5DAB-ED42-AC33-1B91A10FEA3D}" srcOrd="6" destOrd="0" presId="urn:microsoft.com/office/officeart/2008/layout/VerticalAccentList"/>
    <dgm:cxn modelId="{2407B856-589D-4864-B2FE-1CD069BE4F53}" type="presParOf" srcId="{1AACFA6B-05D7-8745-9F13-60F114A1BAD3}" destId="{A55E9B27-ABCD-8D4A-A05B-DEEB572F43A2}" srcOrd="8" destOrd="0" presId="urn:microsoft.com/office/officeart/2008/layout/VerticalAccentList"/>
    <dgm:cxn modelId="{A92E1C75-9786-45AD-A44C-C4FFEE728C73}" type="presParOf" srcId="{1AACFA6B-05D7-8745-9F13-60F114A1BAD3}" destId="{18575B9F-B5C8-2F4E-9B1D-BEBAB37C06D5}" srcOrd="9" destOrd="0" presId="urn:microsoft.com/office/officeart/2008/layout/VerticalAccentList"/>
    <dgm:cxn modelId="{279A5458-928B-474A-8A4A-AA45747FC803}" type="presParOf" srcId="{18575B9F-B5C8-2F4E-9B1D-BEBAB37C06D5}" destId="{FBFEA951-D29A-7E48-B012-C4B63490E7F7}" srcOrd="0" destOrd="0" presId="urn:microsoft.com/office/officeart/2008/layout/VerticalAccentList"/>
    <dgm:cxn modelId="{2F8E1C14-349A-42DC-9228-DB523BC82EF5}" type="presParOf" srcId="{1AACFA6B-05D7-8745-9F13-60F114A1BAD3}" destId="{4CFB1D56-0F29-2E48-A58D-2850CDA3BB84}" srcOrd="10" destOrd="0" presId="urn:microsoft.com/office/officeart/2008/layout/VerticalAccentList"/>
    <dgm:cxn modelId="{D3AB322C-029F-466A-9B86-E45F13979F57}" type="presParOf" srcId="{4CFB1D56-0F29-2E48-A58D-2850CDA3BB84}" destId="{A15D75D3-5B73-024B-9FEC-6A07150944BE}" srcOrd="0" destOrd="0" presId="urn:microsoft.com/office/officeart/2008/layout/VerticalAccentList"/>
    <dgm:cxn modelId="{DAF20D33-92F1-42C8-BECE-C084131C269B}" type="presParOf" srcId="{4CFB1D56-0F29-2E48-A58D-2850CDA3BB84}" destId="{3149CC63-2126-E54F-B77D-F7E01A7FD8A8}" srcOrd="1" destOrd="0" presId="urn:microsoft.com/office/officeart/2008/layout/VerticalAccentList"/>
    <dgm:cxn modelId="{1F0B85B4-D6D9-4CAA-8EEF-5BB9A39C9D4E}" type="presParOf" srcId="{4CFB1D56-0F29-2E48-A58D-2850CDA3BB84}" destId="{806F67C8-EEC5-7046-AD81-D2485D5A99E1}" srcOrd="2" destOrd="0" presId="urn:microsoft.com/office/officeart/2008/layout/VerticalAccentList"/>
    <dgm:cxn modelId="{D4EAB20F-626A-4E1A-88CB-B15E0601F8AE}" type="presParOf" srcId="{4CFB1D56-0F29-2E48-A58D-2850CDA3BB84}" destId="{7930BD95-86E9-C349-BB15-9D7452037403}" srcOrd="3" destOrd="0" presId="urn:microsoft.com/office/officeart/2008/layout/VerticalAccentList"/>
    <dgm:cxn modelId="{67E2A33B-EE68-4C52-9B2C-232367E70520}" type="presParOf" srcId="{4CFB1D56-0F29-2E48-A58D-2850CDA3BB84}" destId="{66FCA060-8E71-A140-85D4-0B1DF840A892}" srcOrd="4" destOrd="0" presId="urn:microsoft.com/office/officeart/2008/layout/VerticalAccentList"/>
    <dgm:cxn modelId="{42BC15DD-3EC9-4149-AEEF-FF4F808E36A2}" type="presParOf" srcId="{4CFB1D56-0F29-2E48-A58D-2850CDA3BB84}" destId="{F572C0D6-9F9F-DD46-9E1D-D972CA3FCA09}" srcOrd="5" destOrd="0" presId="urn:microsoft.com/office/officeart/2008/layout/VerticalAccentList"/>
    <dgm:cxn modelId="{A2E4E556-2564-4853-B663-FFB621A253D3}" type="presParOf" srcId="{4CFB1D56-0F29-2E48-A58D-2850CDA3BB84}" destId="{72E6FBFB-A818-9843-9494-6CA6CC201EA6}" srcOrd="6" destOrd="0" presId="urn:microsoft.com/office/officeart/2008/layout/VerticalAccentList"/>
    <dgm:cxn modelId="{B8519D73-40C5-4BC1-BD28-2246572F7A54}" type="presParOf" srcId="{1AACFA6B-05D7-8745-9F13-60F114A1BAD3}" destId="{D5EA39E3-AD2F-5448-95C3-E7A9353F6871}" srcOrd="11" destOrd="0" presId="urn:microsoft.com/office/officeart/2008/layout/VerticalAccentList"/>
    <dgm:cxn modelId="{3DDCE263-1F7B-43F3-ABFC-BA66E4BCCFB0}" type="presParOf" srcId="{1AACFA6B-05D7-8745-9F13-60F114A1BAD3}" destId="{DD99A73D-701F-D846-ACD7-763FED42A18C}" srcOrd="12" destOrd="0" presId="urn:microsoft.com/office/officeart/2008/layout/VerticalAccentList"/>
    <dgm:cxn modelId="{1B29CC7A-648A-4986-96C5-E5405B579DB6}" type="presParOf" srcId="{DD99A73D-701F-D846-ACD7-763FED42A18C}" destId="{F79A9B42-F1B0-0547-BF72-314494D0108A}" srcOrd="0" destOrd="0" presId="urn:microsoft.com/office/officeart/2008/layout/VerticalAccentList"/>
    <dgm:cxn modelId="{7927743A-DEF0-4266-A432-68562B9F0508}" type="presParOf" srcId="{1AACFA6B-05D7-8745-9F13-60F114A1BAD3}" destId="{D636F2BE-BABD-D844-B499-3DFBBA310B93}" srcOrd="13" destOrd="0" presId="urn:microsoft.com/office/officeart/2008/layout/VerticalAccentList"/>
    <dgm:cxn modelId="{A77CCC5A-DECA-47C9-AF5C-01ABB08B2FE5}" type="presParOf" srcId="{D636F2BE-BABD-D844-B499-3DFBBA310B93}" destId="{E1DFAD96-4DF3-7649-B705-4D8894961862}" srcOrd="0" destOrd="0" presId="urn:microsoft.com/office/officeart/2008/layout/VerticalAccentList"/>
    <dgm:cxn modelId="{59E7502B-D187-4D1A-8A78-FA388082CCC7}" type="presParOf" srcId="{D636F2BE-BABD-D844-B499-3DFBBA310B93}" destId="{66BF1014-EECF-9C4E-965D-2614C40C2D15}" srcOrd="1" destOrd="0" presId="urn:microsoft.com/office/officeart/2008/layout/VerticalAccentList"/>
    <dgm:cxn modelId="{E65B0BB3-E7D5-4638-91CD-F119D3AC9F72}" type="presParOf" srcId="{D636F2BE-BABD-D844-B499-3DFBBA310B93}" destId="{1FD981C2-6E04-FE46-8193-0B014D808245}" srcOrd="2" destOrd="0" presId="urn:microsoft.com/office/officeart/2008/layout/VerticalAccentList"/>
    <dgm:cxn modelId="{EAB46A34-4FBB-44AC-913A-7E93EDB7316F}" type="presParOf" srcId="{D636F2BE-BABD-D844-B499-3DFBBA310B93}" destId="{8A666F6B-9484-264B-9D3B-73F24010D9C7}" srcOrd="3" destOrd="0" presId="urn:microsoft.com/office/officeart/2008/layout/VerticalAccentList"/>
    <dgm:cxn modelId="{1A10ED53-5F38-4A0F-8AE6-250A80B9F7EE}" type="presParOf" srcId="{D636F2BE-BABD-D844-B499-3DFBBA310B93}" destId="{79E814E8-82C5-394E-A2E1-1F7794CB3060}" srcOrd="4" destOrd="0" presId="urn:microsoft.com/office/officeart/2008/layout/VerticalAccentList"/>
    <dgm:cxn modelId="{5F735477-E90A-48BE-B04B-2988C4D6CD22}" type="presParOf" srcId="{D636F2BE-BABD-D844-B499-3DFBBA310B93}" destId="{E2BB00B8-AB58-9E42-AE83-3695617DC609}" srcOrd="5" destOrd="0" presId="urn:microsoft.com/office/officeart/2008/layout/VerticalAccentList"/>
    <dgm:cxn modelId="{C2EBC83B-27B9-42F0-9E90-544842662B8F}" type="presParOf" srcId="{D636F2BE-BABD-D844-B499-3DFBBA310B93}" destId="{D6335D14-D774-1841-B9F3-B4D4D9F0EFD0}" srcOrd="6" destOrd="0" presId="urn:microsoft.com/office/officeart/2008/layout/VerticalAccentList"/>
  </dgm:cxnLst>
  <dgm:b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0565DD3-C835-9442-BCC4-F3AC8234B64C}" type="doc">
      <dgm:prSet loTypeId="urn:microsoft.com/office/officeart/2005/8/layout/vProcess5" loCatId="" qsTypeId="urn:microsoft.com/office/officeart/2005/8/quickstyle/simple4" qsCatId="simple" csTypeId="urn:microsoft.com/office/officeart/2005/8/colors/colorful1#8" csCatId="colorful" phldr="1"/>
      <dgm:spPr/>
      <dgm:t>
        <a:bodyPr/>
        <a:lstStyle/>
        <a:p>
          <a:endParaRPr lang="en-US"/>
        </a:p>
      </dgm:t>
    </dgm:pt>
    <dgm:pt modelId="{C2ED8EF1-9302-B445-AF45-126576A27158}">
      <dgm:prSet custT="1"/>
      <dgm:spPr/>
      <dgm:t>
        <a:bodyPr/>
        <a:lstStyle/>
        <a:p>
          <a:pPr rtl="0"/>
          <a:r>
            <a:rPr lang="en-US" sz="2000" b="1" dirty="0" smtClean="0">
              <a:solidFill>
                <a:schemeClr val="bg1"/>
              </a:solidFill>
            </a:rPr>
            <a:t>After sealing of EVMs and election papers, RO                     should draw up proceedings  of </a:t>
          </a:r>
          <a:r>
            <a:rPr lang="en-US" sz="2800" b="1" dirty="0" smtClean="0">
              <a:solidFill>
                <a:schemeClr val="bg1"/>
              </a:solidFill>
            </a:rPr>
            <a:t>counting</a:t>
          </a:r>
          <a:r>
            <a:rPr lang="en-US" sz="2000" b="1" dirty="0" smtClean="0">
              <a:solidFill>
                <a:schemeClr val="bg1"/>
              </a:solidFill>
            </a:rPr>
            <a:t> process mentioning, inter alia,-:</a:t>
          </a:r>
          <a:endParaRPr lang="en-US" sz="2000" b="1" dirty="0">
            <a:solidFill>
              <a:schemeClr val="bg1"/>
            </a:solidFill>
          </a:endParaRPr>
        </a:p>
      </dgm:t>
    </dgm:pt>
    <dgm:pt modelId="{81CB0DAD-29D8-8A44-9DAC-093A61958072}" type="parTrans" cxnId="{51071B78-1D0D-F04F-8D03-26C8527C2713}">
      <dgm:prSet/>
      <dgm:spPr/>
      <dgm:t>
        <a:bodyPr/>
        <a:lstStyle/>
        <a:p>
          <a:endParaRPr lang="en-US" b="1">
            <a:solidFill>
              <a:schemeClr val="bg1"/>
            </a:solidFill>
          </a:endParaRPr>
        </a:p>
      </dgm:t>
    </dgm:pt>
    <dgm:pt modelId="{9ACA56FD-F72A-9440-984C-0076354BE0E4}" type="sibTrans" cxnId="{51071B78-1D0D-F04F-8D03-26C8527C2713}">
      <dgm:prSet/>
      <dgm:spPr/>
      <dgm:t>
        <a:bodyPr/>
        <a:lstStyle/>
        <a:p>
          <a:endParaRPr lang="en-US" b="1">
            <a:solidFill>
              <a:schemeClr val="bg1"/>
            </a:solidFill>
          </a:endParaRPr>
        </a:p>
      </dgm:t>
    </dgm:pt>
    <dgm:pt modelId="{374EA959-69D3-F94A-A4E7-6E1A526E2D1A}">
      <dgm:prSet custT="1"/>
      <dgm:spPr>
        <a:solidFill>
          <a:schemeClr val="accent4"/>
        </a:solidFill>
      </dgm:spPr>
      <dgm:t>
        <a:bodyPr/>
        <a:lstStyle/>
        <a:p>
          <a:pPr rtl="0"/>
          <a:r>
            <a:rPr lang="en-US" sz="2000" b="1" dirty="0" smtClean="0">
              <a:solidFill>
                <a:schemeClr val="bg1"/>
              </a:solidFill>
            </a:rPr>
            <a:t>* Full particulars of candidates/agents present in counting hall </a:t>
          </a:r>
          <a:endParaRPr lang="en-US" sz="2000" b="1" dirty="0">
            <a:solidFill>
              <a:schemeClr val="bg1"/>
            </a:solidFill>
          </a:endParaRPr>
        </a:p>
      </dgm:t>
    </dgm:pt>
    <dgm:pt modelId="{27784918-AFD7-1B4D-810B-982B1AF62B30}" type="parTrans" cxnId="{69D60299-7105-8F47-8718-604623DB0D3E}">
      <dgm:prSet/>
      <dgm:spPr/>
      <dgm:t>
        <a:bodyPr/>
        <a:lstStyle/>
        <a:p>
          <a:endParaRPr lang="en-US" b="1">
            <a:solidFill>
              <a:schemeClr val="bg1"/>
            </a:solidFill>
          </a:endParaRPr>
        </a:p>
      </dgm:t>
    </dgm:pt>
    <dgm:pt modelId="{E7482372-C3B5-7F41-A791-FD019896E784}" type="sibTrans" cxnId="{69D60299-7105-8F47-8718-604623DB0D3E}">
      <dgm:prSet/>
      <dgm:spPr/>
      <dgm:t>
        <a:bodyPr/>
        <a:lstStyle/>
        <a:p>
          <a:endParaRPr lang="en-US" b="1">
            <a:solidFill>
              <a:schemeClr val="bg1"/>
            </a:solidFill>
          </a:endParaRPr>
        </a:p>
      </dgm:t>
    </dgm:pt>
    <dgm:pt modelId="{DE182685-56E1-494F-B066-5F8D3D170958}">
      <dgm:prSet custT="1"/>
      <dgm:spPr>
        <a:solidFill>
          <a:schemeClr val="accent4"/>
        </a:solidFill>
      </dgm:spPr>
      <dgm:t>
        <a:bodyPr/>
        <a:lstStyle/>
        <a:p>
          <a:pPr rtl="0"/>
          <a:r>
            <a:rPr lang="en-US" sz="2000" b="1" dirty="0" smtClean="0">
              <a:solidFill>
                <a:schemeClr val="bg1"/>
              </a:solidFill>
            </a:rPr>
            <a:t>* Fact that they were asked to affix seals on voting machines and packets of election papers, if they wished.</a:t>
          </a:r>
          <a:endParaRPr lang="en-US" sz="2000" b="1" dirty="0">
            <a:solidFill>
              <a:schemeClr val="bg1"/>
            </a:solidFill>
          </a:endParaRPr>
        </a:p>
      </dgm:t>
    </dgm:pt>
    <dgm:pt modelId="{49F9B2CE-3F83-0744-B3B2-84EFD1C8FE76}" type="parTrans" cxnId="{0A5D060D-9272-D543-A89A-5E5292D02D66}">
      <dgm:prSet/>
      <dgm:spPr/>
      <dgm:t>
        <a:bodyPr/>
        <a:lstStyle/>
        <a:p>
          <a:endParaRPr lang="en-US" b="1">
            <a:solidFill>
              <a:schemeClr val="bg1"/>
            </a:solidFill>
          </a:endParaRPr>
        </a:p>
      </dgm:t>
    </dgm:pt>
    <dgm:pt modelId="{F4CBB1E2-10A0-404C-86E2-CE3C0E39BB6B}" type="sibTrans" cxnId="{0A5D060D-9272-D543-A89A-5E5292D02D66}">
      <dgm:prSet/>
      <dgm:spPr/>
      <dgm:t>
        <a:bodyPr/>
        <a:lstStyle/>
        <a:p>
          <a:endParaRPr lang="en-US" b="1">
            <a:solidFill>
              <a:schemeClr val="bg1"/>
            </a:solidFill>
          </a:endParaRPr>
        </a:p>
      </dgm:t>
    </dgm:pt>
    <dgm:pt modelId="{F55E7C94-0D31-6F4C-8369-DE03024C1BC5}">
      <dgm:prSet custT="1"/>
      <dgm:spPr>
        <a:solidFill>
          <a:schemeClr val="accent4"/>
        </a:solidFill>
      </dgm:spPr>
      <dgm:t>
        <a:bodyPr/>
        <a:lstStyle/>
        <a:p>
          <a:pPr rtl="0"/>
          <a:r>
            <a:rPr lang="en-US" sz="2000" b="1" dirty="0" smtClean="0">
              <a:solidFill>
                <a:schemeClr val="bg1"/>
              </a:solidFill>
            </a:rPr>
            <a:t>* Particulars of persons who had affixed such seal and those persons who refused to do so</a:t>
          </a:r>
          <a:endParaRPr lang="en-US" sz="2000" b="1" dirty="0">
            <a:solidFill>
              <a:schemeClr val="bg1"/>
            </a:solidFill>
          </a:endParaRPr>
        </a:p>
      </dgm:t>
    </dgm:pt>
    <dgm:pt modelId="{CF185C7C-D1D0-2E48-9CC0-651DB128DD23}" type="parTrans" cxnId="{4858C72F-25B7-CF44-ACB9-FBF1A93DF900}">
      <dgm:prSet/>
      <dgm:spPr/>
      <dgm:t>
        <a:bodyPr/>
        <a:lstStyle/>
        <a:p>
          <a:endParaRPr lang="en-US" b="1">
            <a:solidFill>
              <a:schemeClr val="bg1"/>
            </a:solidFill>
          </a:endParaRPr>
        </a:p>
      </dgm:t>
    </dgm:pt>
    <dgm:pt modelId="{CD6EFABD-50D9-3F47-868F-9BD831F71A4B}" type="sibTrans" cxnId="{4858C72F-25B7-CF44-ACB9-FBF1A93DF900}">
      <dgm:prSet/>
      <dgm:spPr/>
      <dgm:t>
        <a:bodyPr/>
        <a:lstStyle/>
        <a:p>
          <a:endParaRPr lang="en-US" b="1">
            <a:solidFill>
              <a:schemeClr val="bg1"/>
            </a:solidFill>
          </a:endParaRPr>
        </a:p>
      </dgm:t>
    </dgm:pt>
    <dgm:pt modelId="{36D0CEBD-C1ED-C34E-AC9A-F0298F8C0DC3}">
      <dgm:prSet custT="1"/>
      <dgm:spPr/>
      <dgm:t>
        <a:bodyPr/>
        <a:lstStyle/>
        <a:p>
          <a:pPr rtl="0"/>
          <a:r>
            <a:rPr lang="en-US" sz="2000" b="1" dirty="0" smtClean="0">
              <a:solidFill>
                <a:schemeClr val="bg1"/>
              </a:solidFill>
            </a:rPr>
            <a:t>* Sign the proceedings and obtain signs of the candidates/agents as present and willing to sign. The proceeding should be kept in a sealed cover along with other election papers.</a:t>
          </a:r>
          <a:endParaRPr lang="en-US" sz="2000" b="1" dirty="0">
            <a:solidFill>
              <a:schemeClr val="bg1"/>
            </a:solidFill>
          </a:endParaRPr>
        </a:p>
      </dgm:t>
    </dgm:pt>
    <dgm:pt modelId="{7498592A-925D-8A40-B8C2-D5305A9BC92E}" type="parTrans" cxnId="{AA5E21A0-A54A-104A-B52C-5CDBFF7E1D04}">
      <dgm:prSet/>
      <dgm:spPr/>
      <dgm:t>
        <a:bodyPr/>
        <a:lstStyle/>
        <a:p>
          <a:endParaRPr lang="en-US" b="1">
            <a:solidFill>
              <a:schemeClr val="bg1"/>
            </a:solidFill>
          </a:endParaRPr>
        </a:p>
      </dgm:t>
    </dgm:pt>
    <dgm:pt modelId="{CD787248-890C-ED49-9E5E-299A16AA21D7}" type="sibTrans" cxnId="{AA5E21A0-A54A-104A-B52C-5CDBFF7E1D04}">
      <dgm:prSet/>
      <dgm:spPr/>
      <dgm:t>
        <a:bodyPr/>
        <a:lstStyle/>
        <a:p>
          <a:endParaRPr lang="en-US" b="1">
            <a:solidFill>
              <a:schemeClr val="bg1"/>
            </a:solidFill>
          </a:endParaRPr>
        </a:p>
      </dgm:t>
    </dgm:pt>
    <dgm:pt modelId="{06895B07-7A81-C649-B7BA-44A0F32E9576}">
      <dgm:prSet/>
      <dgm:spPr/>
      <dgm:t>
        <a:bodyPr/>
        <a:lstStyle/>
        <a:p>
          <a:endParaRPr lang="en-US" dirty="0">
            <a:solidFill>
              <a:schemeClr val="bg1"/>
            </a:solidFill>
          </a:endParaRPr>
        </a:p>
      </dgm:t>
    </dgm:pt>
    <dgm:pt modelId="{177CE27C-BF41-9E47-AD01-A1E2F0776A1E}" type="parTrans" cxnId="{71015183-4936-1144-BCB1-DC7A466A8C9F}">
      <dgm:prSet/>
      <dgm:spPr/>
      <dgm:t>
        <a:bodyPr/>
        <a:lstStyle/>
        <a:p>
          <a:endParaRPr lang="en-US" b="1">
            <a:solidFill>
              <a:schemeClr val="bg1"/>
            </a:solidFill>
          </a:endParaRPr>
        </a:p>
      </dgm:t>
    </dgm:pt>
    <dgm:pt modelId="{BD30D038-1564-D64C-B529-8769F8AD9DDC}" type="sibTrans" cxnId="{71015183-4936-1144-BCB1-DC7A466A8C9F}">
      <dgm:prSet/>
      <dgm:spPr/>
      <dgm:t>
        <a:bodyPr/>
        <a:lstStyle/>
        <a:p>
          <a:endParaRPr lang="en-US" b="1">
            <a:solidFill>
              <a:schemeClr val="bg1"/>
            </a:solidFill>
          </a:endParaRPr>
        </a:p>
      </dgm:t>
    </dgm:pt>
    <dgm:pt modelId="{1266FC06-99FB-9645-887F-A1C04C5C0595}" type="pres">
      <dgm:prSet presAssocID="{90565DD3-C835-9442-BCC4-F3AC8234B64C}" presName="outerComposite" presStyleCnt="0">
        <dgm:presLayoutVars>
          <dgm:chMax val="5"/>
          <dgm:dir/>
          <dgm:resizeHandles val="exact"/>
        </dgm:presLayoutVars>
      </dgm:prSet>
      <dgm:spPr/>
      <dgm:t>
        <a:bodyPr/>
        <a:lstStyle/>
        <a:p>
          <a:endParaRPr lang="en-US"/>
        </a:p>
      </dgm:t>
    </dgm:pt>
    <dgm:pt modelId="{B7546A81-7D8B-3344-8F52-098AF5AA9230}" type="pres">
      <dgm:prSet presAssocID="{90565DD3-C835-9442-BCC4-F3AC8234B64C}" presName="dummyMaxCanvas" presStyleCnt="0">
        <dgm:presLayoutVars/>
      </dgm:prSet>
      <dgm:spPr/>
    </dgm:pt>
    <dgm:pt modelId="{5FB589AD-F7A2-1341-A12A-756B9AAA5CD1}" type="pres">
      <dgm:prSet presAssocID="{90565DD3-C835-9442-BCC4-F3AC8234B64C}" presName="FiveNodes_1" presStyleLbl="node1" presStyleIdx="0" presStyleCnt="5">
        <dgm:presLayoutVars>
          <dgm:bulletEnabled val="1"/>
        </dgm:presLayoutVars>
      </dgm:prSet>
      <dgm:spPr/>
      <dgm:t>
        <a:bodyPr/>
        <a:lstStyle/>
        <a:p>
          <a:endParaRPr lang="en-US"/>
        </a:p>
      </dgm:t>
    </dgm:pt>
    <dgm:pt modelId="{732AF13F-D2C7-7447-B96E-717C7E6BAFA6}" type="pres">
      <dgm:prSet presAssocID="{90565DD3-C835-9442-BCC4-F3AC8234B64C}" presName="FiveNodes_2" presStyleLbl="node1" presStyleIdx="1" presStyleCnt="5" custScaleY="50985">
        <dgm:presLayoutVars>
          <dgm:bulletEnabled val="1"/>
        </dgm:presLayoutVars>
      </dgm:prSet>
      <dgm:spPr/>
      <dgm:t>
        <a:bodyPr/>
        <a:lstStyle/>
        <a:p>
          <a:endParaRPr lang="en-US"/>
        </a:p>
      </dgm:t>
    </dgm:pt>
    <dgm:pt modelId="{622ABEAE-4914-8549-B2EF-BDB2FB69CE2D}" type="pres">
      <dgm:prSet presAssocID="{90565DD3-C835-9442-BCC4-F3AC8234B64C}" presName="FiveNodes_3" presStyleLbl="node1" presStyleIdx="2" presStyleCnt="5" custScaleY="111279">
        <dgm:presLayoutVars>
          <dgm:bulletEnabled val="1"/>
        </dgm:presLayoutVars>
      </dgm:prSet>
      <dgm:spPr/>
      <dgm:t>
        <a:bodyPr/>
        <a:lstStyle/>
        <a:p>
          <a:endParaRPr lang="en-US"/>
        </a:p>
      </dgm:t>
    </dgm:pt>
    <dgm:pt modelId="{AC4A4AAE-90D5-B541-B406-F9CC721E83EE}" type="pres">
      <dgm:prSet presAssocID="{90565DD3-C835-9442-BCC4-F3AC8234B64C}" presName="FiveNodes_4" presStyleLbl="node1" presStyleIdx="3" presStyleCnt="5" custScaleY="68063">
        <dgm:presLayoutVars>
          <dgm:bulletEnabled val="1"/>
        </dgm:presLayoutVars>
      </dgm:prSet>
      <dgm:spPr/>
      <dgm:t>
        <a:bodyPr/>
        <a:lstStyle/>
        <a:p>
          <a:endParaRPr lang="en-US"/>
        </a:p>
      </dgm:t>
    </dgm:pt>
    <dgm:pt modelId="{46D4607D-FEB6-8F45-85EB-FE779F319FB4}" type="pres">
      <dgm:prSet presAssocID="{90565DD3-C835-9442-BCC4-F3AC8234B64C}" presName="FiveNodes_5" presStyleLbl="node1" presStyleIdx="4" presStyleCnt="5" custScaleY="126958">
        <dgm:presLayoutVars>
          <dgm:bulletEnabled val="1"/>
        </dgm:presLayoutVars>
      </dgm:prSet>
      <dgm:spPr/>
      <dgm:t>
        <a:bodyPr/>
        <a:lstStyle/>
        <a:p>
          <a:endParaRPr lang="en-US"/>
        </a:p>
      </dgm:t>
    </dgm:pt>
    <dgm:pt modelId="{916BCEC3-219C-7F46-97EA-EF8930F97D89}" type="pres">
      <dgm:prSet presAssocID="{90565DD3-C835-9442-BCC4-F3AC8234B64C}" presName="FiveConn_1-2" presStyleLbl="fgAccFollowNode1" presStyleIdx="0" presStyleCnt="4">
        <dgm:presLayoutVars>
          <dgm:bulletEnabled val="1"/>
        </dgm:presLayoutVars>
      </dgm:prSet>
      <dgm:spPr/>
      <dgm:t>
        <a:bodyPr/>
        <a:lstStyle/>
        <a:p>
          <a:endParaRPr lang="en-US"/>
        </a:p>
      </dgm:t>
    </dgm:pt>
    <dgm:pt modelId="{00CEF09B-8242-4943-AFE1-9590E709EE1F}" type="pres">
      <dgm:prSet presAssocID="{90565DD3-C835-9442-BCC4-F3AC8234B64C}" presName="FiveConn_2-3" presStyleLbl="fgAccFollowNode1" presStyleIdx="1" presStyleCnt="4">
        <dgm:presLayoutVars>
          <dgm:bulletEnabled val="1"/>
        </dgm:presLayoutVars>
      </dgm:prSet>
      <dgm:spPr/>
      <dgm:t>
        <a:bodyPr/>
        <a:lstStyle/>
        <a:p>
          <a:endParaRPr lang="en-US"/>
        </a:p>
      </dgm:t>
    </dgm:pt>
    <dgm:pt modelId="{5D89BE22-FA9B-DD47-9B45-2AD400832401}" type="pres">
      <dgm:prSet presAssocID="{90565DD3-C835-9442-BCC4-F3AC8234B64C}" presName="FiveConn_3-4" presStyleLbl="fgAccFollowNode1" presStyleIdx="2" presStyleCnt="4">
        <dgm:presLayoutVars>
          <dgm:bulletEnabled val="1"/>
        </dgm:presLayoutVars>
      </dgm:prSet>
      <dgm:spPr/>
      <dgm:t>
        <a:bodyPr/>
        <a:lstStyle/>
        <a:p>
          <a:endParaRPr lang="en-US"/>
        </a:p>
      </dgm:t>
    </dgm:pt>
    <dgm:pt modelId="{543C7B1E-675D-5C44-894C-C8A345AF9B1D}" type="pres">
      <dgm:prSet presAssocID="{90565DD3-C835-9442-BCC4-F3AC8234B64C}" presName="FiveConn_4-5" presStyleLbl="fgAccFollowNode1" presStyleIdx="3" presStyleCnt="4">
        <dgm:presLayoutVars>
          <dgm:bulletEnabled val="1"/>
        </dgm:presLayoutVars>
      </dgm:prSet>
      <dgm:spPr/>
      <dgm:t>
        <a:bodyPr/>
        <a:lstStyle/>
        <a:p>
          <a:endParaRPr lang="en-US"/>
        </a:p>
      </dgm:t>
    </dgm:pt>
    <dgm:pt modelId="{ABA312E0-E37B-5A44-8D51-737F6F887359}" type="pres">
      <dgm:prSet presAssocID="{90565DD3-C835-9442-BCC4-F3AC8234B64C}" presName="FiveNodes_1_text" presStyleLbl="node1" presStyleIdx="4" presStyleCnt="5">
        <dgm:presLayoutVars>
          <dgm:bulletEnabled val="1"/>
        </dgm:presLayoutVars>
      </dgm:prSet>
      <dgm:spPr/>
      <dgm:t>
        <a:bodyPr/>
        <a:lstStyle/>
        <a:p>
          <a:endParaRPr lang="en-US"/>
        </a:p>
      </dgm:t>
    </dgm:pt>
    <dgm:pt modelId="{2AF1910E-DF4E-484E-A052-4B2908D18512}" type="pres">
      <dgm:prSet presAssocID="{90565DD3-C835-9442-BCC4-F3AC8234B64C}" presName="FiveNodes_2_text" presStyleLbl="node1" presStyleIdx="4" presStyleCnt="5">
        <dgm:presLayoutVars>
          <dgm:bulletEnabled val="1"/>
        </dgm:presLayoutVars>
      </dgm:prSet>
      <dgm:spPr/>
      <dgm:t>
        <a:bodyPr/>
        <a:lstStyle/>
        <a:p>
          <a:endParaRPr lang="en-US"/>
        </a:p>
      </dgm:t>
    </dgm:pt>
    <dgm:pt modelId="{4F564C0F-9713-CC4A-957A-7DB1BE224A04}" type="pres">
      <dgm:prSet presAssocID="{90565DD3-C835-9442-BCC4-F3AC8234B64C}" presName="FiveNodes_3_text" presStyleLbl="node1" presStyleIdx="4" presStyleCnt="5">
        <dgm:presLayoutVars>
          <dgm:bulletEnabled val="1"/>
        </dgm:presLayoutVars>
      </dgm:prSet>
      <dgm:spPr/>
      <dgm:t>
        <a:bodyPr/>
        <a:lstStyle/>
        <a:p>
          <a:endParaRPr lang="en-US"/>
        </a:p>
      </dgm:t>
    </dgm:pt>
    <dgm:pt modelId="{CD498D80-4905-E946-ABAB-F7F1E88C8213}" type="pres">
      <dgm:prSet presAssocID="{90565DD3-C835-9442-BCC4-F3AC8234B64C}" presName="FiveNodes_4_text" presStyleLbl="node1" presStyleIdx="4" presStyleCnt="5">
        <dgm:presLayoutVars>
          <dgm:bulletEnabled val="1"/>
        </dgm:presLayoutVars>
      </dgm:prSet>
      <dgm:spPr/>
      <dgm:t>
        <a:bodyPr/>
        <a:lstStyle/>
        <a:p>
          <a:endParaRPr lang="en-US"/>
        </a:p>
      </dgm:t>
    </dgm:pt>
    <dgm:pt modelId="{9CF2AEFA-8671-5E4E-914E-3993207C9715}" type="pres">
      <dgm:prSet presAssocID="{90565DD3-C835-9442-BCC4-F3AC8234B64C}" presName="FiveNodes_5_text" presStyleLbl="node1" presStyleIdx="4" presStyleCnt="5">
        <dgm:presLayoutVars>
          <dgm:bulletEnabled val="1"/>
        </dgm:presLayoutVars>
      </dgm:prSet>
      <dgm:spPr/>
      <dgm:t>
        <a:bodyPr/>
        <a:lstStyle/>
        <a:p>
          <a:endParaRPr lang="en-US"/>
        </a:p>
      </dgm:t>
    </dgm:pt>
  </dgm:ptLst>
  <dgm:cxnLst>
    <dgm:cxn modelId="{D81DC7B9-F1EE-4417-8E30-6AFBA30F93E4}" type="presOf" srcId="{90565DD3-C835-9442-BCC4-F3AC8234B64C}" destId="{1266FC06-99FB-9645-887F-A1C04C5C0595}" srcOrd="0" destOrd="0" presId="urn:microsoft.com/office/officeart/2005/8/layout/vProcess5"/>
    <dgm:cxn modelId="{9699A518-D76A-46C3-B930-F5C706FFBA88}" type="presOf" srcId="{C2ED8EF1-9302-B445-AF45-126576A27158}" destId="{ABA312E0-E37B-5A44-8D51-737F6F887359}" srcOrd="1" destOrd="0" presId="urn:microsoft.com/office/officeart/2005/8/layout/vProcess5"/>
    <dgm:cxn modelId="{20B23A37-8E8E-4008-BB9F-13F30412EAF3}" type="presOf" srcId="{DE182685-56E1-494F-B066-5F8D3D170958}" destId="{4F564C0F-9713-CC4A-957A-7DB1BE224A04}" srcOrd="1" destOrd="0" presId="urn:microsoft.com/office/officeart/2005/8/layout/vProcess5"/>
    <dgm:cxn modelId="{6ED3825A-1779-47BF-8273-A88DA1EC68BB}" type="presOf" srcId="{F55E7C94-0D31-6F4C-8369-DE03024C1BC5}" destId="{AC4A4AAE-90D5-B541-B406-F9CC721E83EE}" srcOrd="0" destOrd="0" presId="urn:microsoft.com/office/officeart/2005/8/layout/vProcess5"/>
    <dgm:cxn modelId="{C4A6DC5A-A95F-4529-AAEA-C5AD5E7B752E}" type="presOf" srcId="{E7482372-C3B5-7F41-A791-FD019896E784}" destId="{00CEF09B-8242-4943-AFE1-9590E709EE1F}" srcOrd="0" destOrd="0" presId="urn:microsoft.com/office/officeart/2005/8/layout/vProcess5"/>
    <dgm:cxn modelId="{477B0766-4839-462C-AD26-6671DB403F48}" type="presOf" srcId="{DE182685-56E1-494F-B066-5F8D3D170958}" destId="{622ABEAE-4914-8549-B2EF-BDB2FB69CE2D}" srcOrd="0" destOrd="0" presId="urn:microsoft.com/office/officeart/2005/8/layout/vProcess5"/>
    <dgm:cxn modelId="{F13C587A-6E5D-4E41-A689-C3D11C1195A2}" type="presOf" srcId="{374EA959-69D3-F94A-A4E7-6E1A526E2D1A}" destId="{732AF13F-D2C7-7447-B96E-717C7E6BAFA6}" srcOrd="0" destOrd="0" presId="urn:microsoft.com/office/officeart/2005/8/layout/vProcess5"/>
    <dgm:cxn modelId="{3FEBEED5-DCF5-4163-A019-3D87AF52C820}" type="presOf" srcId="{374EA959-69D3-F94A-A4E7-6E1A526E2D1A}" destId="{2AF1910E-DF4E-484E-A052-4B2908D18512}" srcOrd="1" destOrd="0" presId="urn:microsoft.com/office/officeart/2005/8/layout/vProcess5"/>
    <dgm:cxn modelId="{7BAADED2-5CA0-4F9E-81B0-A0F7D90D7B1C}" type="presOf" srcId="{F4CBB1E2-10A0-404C-86E2-CE3C0E39BB6B}" destId="{5D89BE22-FA9B-DD47-9B45-2AD400832401}" srcOrd="0" destOrd="0" presId="urn:microsoft.com/office/officeart/2005/8/layout/vProcess5"/>
    <dgm:cxn modelId="{4858C72F-25B7-CF44-ACB9-FBF1A93DF900}" srcId="{90565DD3-C835-9442-BCC4-F3AC8234B64C}" destId="{F55E7C94-0D31-6F4C-8369-DE03024C1BC5}" srcOrd="3" destOrd="0" parTransId="{CF185C7C-D1D0-2E48-9CC0-651DB128DD23}" sibTransId="{CD6EFABD-50D9-3F47-868F-9BD831F71A4B}"/>
    <dgm:cxn modelId="{51071B78-1D0D-F04F-8D03-26C8527C2713}" srcId="{90565DD3-C835-9442-BCC4-F3AC8234B64C}" destId="{C2ED8EF1-9302-B445-AF45-126576A27158}" srcOrd="0" destOrd="0" parTransId="{81CB0DAD-29D8-8A44-9DAC-093A61958072}" sibTransId="{9ACA56FD-F72A-9440-984C-0076354BE0E4}"/>
    <dgm:cxn modelId="{D18C5584-0FD0-4026-8751-00CC28B80309}" type="presOf" srcId="{36D0CEBD-C1ED-C34E-AC9A-F0298F8C0DC3}" destId="{46D4607D-FEB6-8F45-85EB-FE779F319FB4}" srcOrd="0" destOrd="0" presId="urn:microsoft.com/office/officeart/2005/8/layout/vProcess5"/>
    <dgm:cxn modelId="{342429BC-AFA7-48CC-B648-C68139F5279A}" type="presOf" srcId="{36D0CEBD-C1ED-C34E-AC9A-F0298F8C0DC3}" destId="{9CF2AEFA-8671-5E4E-914E-3993207C9715}" srcOrd="1" destOrd="0" presId="urn:microsoft.com/office/officeart/2005/8/layout/vProcess5"/>
    <dgm:cxn modelId="{69D60299-7105-8F47-8718-604623DB0D3E}" srcId="{90565DD3-C835-9442-BCC4-F3AC8234B64C}" destId="{374EA959-69D3-F94A-A4E7-6E1A526E2D1A}" srcOrd="1" destOrd="0" parTransId="{27784918-AFD7-1B4D-810B-982B1AF62B30}" sibTransId="{E7482372-C3B5-7F41-A791-FD019896E784}"/>
    <dgm:cxn modelId="{EF5725AF-2110-4544-A5D2-07A0304D563B}" type="presOf" srcId="{CD6EFABD-50D9-3F47-868F-9BD831F71A4B}" destId="{543C7B1E-675D-5C44-894C-C8A345AF9B1D}" srcOrd="0" destOrd="0" presId="urn:microsoft.com/office/officeart/2005/8/layout/vProcess5"/>
    <dgm:cxn modelId="{A3B3ADB7-0CD5-4D35-ABFE-DB7BA004AB08}" type="presOf" srcId="{F55E7C94-0D31-6F4C-8369-DE03024C1BC5}" destId="{CD498D80-4905-E946-ABAB-F7F1E88C8213}" srcOrd="1" destOrd="0" presId="urn:microsoft.com/office/officeart/2005/8/layout/vProcess5"/>
    <dgm:cxn modelId="{A6CC1A1E-33E0-4D20-9A3E-D32AE4C92125}" type="presOf" srcId="{C2ED8EF1-9302-B445-AF45-126576A27158}" destId="{5FB589AD-F7A2-1341-A12A-756B9AAA5CD1}" srcOrd="0" destOrd="0" presId="urn:microsoft.com/office/officeart/2005/8/layout/vProcess5"/>
    <dgm:cxn modelId="{AA5E21A0-A54A-104A-B52C-5CDBFF7E1D04}" srcId="{90565DD3-C835-9442-BCC4-F3AC8234B64C}" destId="{36D0CEBD-C1ED-C34E-AC9A-F0298F8C0DC3}" srcOrd="4" destOrd="0" parTransId="{7498592A-925D-8A40-B8C2-D5305A9BC92E}" sibTransId="{CD787248-890C-ED49-9E5E-299A16AA21D7}"/>
    <dgm:cxn modelId="{0A5D060D-9272-D543-A89A-5E5292D02D66}" srcId="{90565DD3-C835-9442-BCC4-F3AC8234B64C}" destId="{DE182685-56E1-494F-B066-5F8D3D170958}" srcOrd="2" destOrd="0" parTransId="{49F9B2CE-3F83-0744-B3B2-84EFD1C8FE76}" sibTransId="{F4CBB1E2-10A0-404C-86E2-CE3C0E39BB6B}"/>
    <dgm:cxn modelId="{6E654F64-BA51-4C6E-914E-C3A4AEA02D68}" type="presOf" srcId="{9ACA56FD-F72A-9440-984C-0076354BE0E4}" destId="{916BCEC3-219C-7F46-97EA-EF8930F97D89}" srcOrd="0" destOrd="0" presId="urn:microsoft.com/office/officeart/2005/8/layout/vProcess5"/>
    <dgm:cxn modelId="{71015183-4936-1144-BCB1-DC7A466A8C9F}" srcId="{90565DD3-C835-9442-BCC4-F3AC8234B64C}" destId="{06895B07-7A81-C649-B7BA-44A0F32E9576}" srcOrd="5" destOrd="0" parTransId="{177CE27C-BF41-9E47-AD01-A1E2F0776A1E}" sibTransId="{BD30D038-1564-D64C-B529-8769F8AD9DDC}"/>
    <dgm:cxn modelId="{CF1A6D86-0352-4C6E-9783-E43D57723771}" type="presParOf" srcId="{1266FC06-99FB-9645-887F-A1C04C5C0595}" destId="{B7546A81-7D8B-3344-8F52-098AF5AA9230}" srcOrd="0" destOrd="0" presId="urn:microsoft.com/office/officeart/2005/8/layout/vProcess5"/>
    <dgm:cxn modelId="{CA1109AE-C8B7-4FDA-A317-350DBD4FBE8C}" type="presParOf" srcId="{1266FC06-99FB-9645-887F-A1C04C5C0595}" destId="{5FB589AD-F7A2-1341-A12A-756B9AAA5CD1}" srcOrd="1" destOrd="0" presId="urn:microsoft.com/office/officeart/2005/8/layout/vProcess5"/>
    <dgm:cxn modelId="{6B13905D-78EE-46F5-A924-8812E4DD0F41}" type="presParOf" srcId="{1266FC06-99FB-9645-887F-A1C04C5C0595}" destId="{732AF13F-D2C7-7447-B96E-717C7E6BAFA6}" srcOrd="2" destOrd="0" presId="urn:microsoft.com/office/officeart/2005/8/layout/vProcess5"/>
    <dgm:cxn modelId="{B01B84F7-4BA6-4EBE-99EB-481B7DE6A7D5}" type="presParOf" srcId="{1266FC06-99FB-9645-887F-A1C04C5C0595}" destId="{622ABEAE-4914-8549-B2EF-BDB2FB69CE2D}" srcOrd="3" destOrd="0" presId="urn:microsoft.com/office/officeart/2005/8/layout/vProcess5"/>
    <dgm:cxn modelId="{FFF57FF7-4DF6-4BF2-A2C0-F69DB1F1CA89}" type="presParOf" srcId="{1266FC06-99FB-9645-887F-A1C04C5C0595}" destId="{AC4A4AAE-90D5-B541-B406-F9CC721E83EE}" srcOrd="4" destOrd="0" presId="urn:microsoft.com/office/officeart/2005/8/layout/vProcess5"/>
    <dgm:cxn modelId="{53522C05-417C-499C-A4A7-BCC045BF44F9}" type="presParOf" srcId="{1266FC06-99FB-9645-887F-A1C04C5C0595}" destId="{46D4607D-FEB6-8F45-85EB-FE779F319FB4}" srcOrd="5" destOrd="0" presId="urn:microsoft.com/office/officeart/2005/8/layout/vProcess5"/>
    <dgm:cxn modelId="{DBF8A2C1-A96F-48BA-915C-D6748CDB5440}" type="presParOf" srcId="{1266FC06-99FB-9645-887F-A1C04C5C0595}" destId="{916BCEC3-219C-7F46-97EA-EF8930F97D89}" srcOrd="6" destOrd="0" presId="urn:microsoft.com/office/officeart/2005/8/layout/vProcess5"/>
    <dgm:cxn modelId="{38B05C64-2CE9-4E9B-8BDF-0699E18E6E4A}" type="presParOf" srcId="{1266FC06-99FB-9645-887F-A1C04C5C0595}" destId="{00CEF09B-8242-4943-AFE1-9590E709EE1F}" srcOrd="7" destOrd="0" presId="urn:microsoft.com/office/officeart/2005/8/layout/vProcess5"/>
    <dgm:cxn modelId="{4D0E09D7-B153-4E18-B315-11F8A9E922A8}" type="presParOf" srcId="{1266FC06-99FB-9645-887F-A1C04C5C0595}" destId="{5D89BE22-FA9B-DD47-9B45-2AD400832401}" srcOrd="8" destOrd="0" presId="urn:microsoft.com/office/officeart/2005/8/layout/vProcess5"/>
    <dgm:cxn modelId="{BA08A17D-49E7-4768-9B77-ED9294BF49B7}" type="presParOf" srcId="{1266FC06-99FB-9645-887F-A1C04C5C0595}" destId="{543C7B1E-675D-5C44-894C-C8A345AF9B1D}" srcOrd="9" destOrd="0" presId="urn:microsoft.com/office/officeart/2005/8/layout/vProcess5"/>
    <dgm:cxn modelId="{0A6D68A3-9300-4F50-9B06-2830CACB8D3C}" type="presParOf" srcId="{1266FC06-99FB-9645-887F-A1C04C5C0595}" destId="{ABA312E0-E37B-5A44-8D51-737F6F887359}" srcOrd="10" destOrd="0" presId="urn:microsoft.com/office/officeart/2005/8/layout/vProcess5"/>
    <dgm:cxn modelId="{55E2595A-CD0A-4D56-9335-07077D645B5C}" type="presParOf" srcId="{1266FC06-99FB-9645-887F-A1C04C5C0595}" destId="{2AF1910E-DF4E-484E-A052-4B2908D18512}" srcOrd="11" destOrd="0" presId="urn:microsoft.com/office/officeart/2005/8/layout/vProcess5"/>
    <dgm:cxn modelId="{ECF67505-3AFE-43DA-84F8-E7E791B8A17E}" type="presParOf" srcId="{1266FC06-99FB-9645-887F-A1C04C5C0595}" destId="{4F564C0F-9713-CC4A-957A-7DB1BE224A04}" srcOrd="12" destOrd="0" presId="urn:microsoft.com/office/officeart/2005/8/layout/vProcess5"/>
    <dgm:cxn modelId="{0BC569E7-1601-4E90-B296-A0FFF6827835}" type="presParOf" srcId="{1266FC06-99FB-9645-887F-A1C04C5C0595}" destId="{CD498D80-4905-E946-ABAB-F7F1E88C8213}" srcOrd="13" destOrd="0" presId="urn:microsoft.com/office/officeart/2005/8/layout/vProcess5"/>
    <dgm:cxn modelId="{A431EB71-57C1-4A41-A604-606C7A59367F}" type="presParOf" srcId="{1266FC06-99FB-9645-887F-A1C04C5C0595}" destId="{9CF2AEFA-8671-5E4E-914E-3993207C971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188C4C3-880C-1A4A-8353-84F762D3AD4A}" type="doc">
      <dgm:prSet loTypeId="urn:microsoft.com/office/officeart/2005/8/layout/default#8" loCatId="" qsTypeId="urn:microsoft.com/office/officeart/2005/8/quickstyle/simple4" qsCatId="simple" csTypeId="urn:microsoft.com/office/officeart/2005/8/colors/colorful1#9" csCatId="colorful" phldr="1"/>
      <dgm:spPr/>
      <dgm:t>
        <a:bodyPr/>
        <a:lstStyle/>
        <a:p>
          <a:endParaRPr lang="en-US"/>
        </a:p>
      </dgm:t>
    </dgm:pt>
    <dgm:pt modelId="{CD145577-0EFF-3044-A4D3-9CAE89987897}">
      <dgm:prSet/>
      <dgm:spPr/>
      <dgm:t>
        <a:bodyPr/>
        <a:lstStyle/>
        <a:p>
          <a:pPr rtl="0"/>
          <a:r>
            <a:rPr lang="en-US" b="1" dirty="0" smtClean="0">
              <a:solidFill>
                <a:srgbClr val="000000"/>
              </a:solidFill>
            </a:rPr>
            <a:t>After all packets are sealed, Secret Seal should be put in separate packet </a:t>
          </a:r>
          <a:endParaRPr lang="en-US" b="1" dirty="0">
            <a:solidFill>
              <a:srgbClr val="000000"/>
            </a:solidFill>
          </a:endParaRPr>
        </a:p>
      </dgm:t>
    </dgm:pt>
    <dgm:pt modelId="{D9F019D7-0659-C641-81B3-BF8A1B1BCD59}" type="parTrans" cxnId="{6E6619C1-CCF3-6B4C-B380-469F9B40B536}">
      <dgm:prSet/>
      <dgm:spPr/>
      <dgm:t>
        <a:bodyPr/>
        <a:lstStyle/>
        <a:p>
          <a:endParaRPr lang="en-US" b="1">
            <a:solidFill>
              <a:srgbClr val="000000"/>
            </a:solidFill>
          </a:endParaRPr>
        </a:p>
      </dgm:t>
    </dgm:pt>
    <dgm:pt modelId="{5F78C0BC-8C44-7D4F-825E-502EE7D3411A}" type="sibTrans" cxnId="{6E6619C1-CCF3-6B4C-B380-469F9B40B536}">
      <dgm:prSet/>
      <dgm:spPr/>
      <dgm:t>
        <a:bodyPr/>
        <a:lstStyle/>
        <a:p>
          <a:endParaRPr lang="en-US" b="1">
            <a:solidFill>
              <a:srgbClr val="000000"/>
            </a:solidFill>
          </a:endParaRPr>
        </a:p>
      </dgm:t>
    </dgm:pt>
    <dgm:pt modelId="{FE85805B-AE89-B94B-8ED6-D723AAF8F266}">
      <dgm:prSet/>
      <dgm:spPr/>
      <dgm:t>
        <a:bodyPr/>
        <a:lstStyle/>
        <a:p>
          <a:pPr rtl="0"/>
          <a:r>
            <a:rPr lang="en-US" b="1" dirty="0" smtClean="0">
              <a:solidFill>
                <a:srgbClr val="000000"/>
              </a:solidFill>
            </a:rPr>
            <a:t>Affix seals of candidates/agents if they wish</a:t>
          </a:r>
          <a:endParaRPr lang="en-US" b="1" dirty="0">
            <a:solidFill>
              <a:srgbClr val="000000"/>
            </a:solidFill>
          </a:endParaRPr>
        </a:p>
      </dgm:t>
    </dgm:pt>
    <dgm:pt modelId="{42C4BBF8-881F-284C-AD51-573B2B2A27AE}" type="parTrans" cxnId="{3FD13B5D-1A11-DB41-946E-8C3410E90105}">
      <dgm:prSet/>
      <dgm:spPr/>
      <dgm:t>
        <a:bodyPr/>
        <a:lstStyle/>
        <a:p>
          <a:endParaRPr lang="en-US" b="1">
            <a:solidFill>
              <a:srgbClr val="000000"/>
            </a:solidFill>
          </a:endParaRPr>
        </a:p>
      </dgm:t>
    </dgm:pt>
    <dgm:pt modelId="{9991BD5D-AC22-C84C-9253-9BF8D507871C}" type="sibTrans" cxnId="{3FD13B5D-1A11-DB41-946E-8C3410E90105}">
      <dgm:prSet/>
      <dgm:spPr/>
      <dgm:t>
        <a:bodyPr/>
        <a:lstStyle/>
        <a:p>
          <a:endParaRPr lang="en-US" b="1">
            <a:solidFill>
              <a:srgbClr val="000000"/>
            </a:solidFill>
          </a:endParaRPr>
        </a:p>
      </dgm:t>
    </dgm:pt>
    <dgm:pt modelId="{B8CD97C1-2408-7847-B177-63FCF2C785DD}">
      <dgm:prSet/>
      <dgm:spPr/>
      <dgm:t>
        <a:bodyPr/>
        <a:lstStyle/>
        <a:p>
          <a:pPr rtl="0"/>
          <a:r>
            <a:rPr lang="en-US" b="1" dirty="0" smtClean="0">
              <a:solidFill>
                <a:srgbClr val="000000"/>
              </a:solidFill>
            </a:rPr>
            <a:t>The secret Seal should be returned IMMEDIATELY after such sealing to ECI </a:t>
          </a:r>
          <a:endParaRPr lang="en-US" b="1" dirty="0">
            <a:solidFill>
              <a:srgbClr val="000000"/>
            </a:solidFill>
          </a:endParaRPr>
        </a:p>
      </dgm:t>
    </dgm:pt>
    <dgm:pt modelId="{02F0B3E3-87D9-B141-8A53-443159C3978F}" type="parTrans" cxnId="{23BE4D41-C774-3B45-9C60-9BAC6BA5F221}">
      <dgm:prSet/>
      <dgm:spPr/>
      <dgm:t>
        <a:bodyPr/>
        <a:lstStyle/>
        <a:p>
          <a:endParaRPr lang="en-US" b="1">
            <a:solidFill>
              <a:srgbClr val="000000"/>
            </a:solidFill>
          </a:endParaRPr>
        </a:p>
      </dgm:t>
    </dgm:pt>
    <dgm:pt modelId="{90C579C5-AD01-0441-A0BD-E04E1F4A9C52}" type="sibTrans" cxnId="{23BE4D41-C774-3B45-9C60-9BAC6BA5F221}">
      <dgm:prSet/>
      <dgm:spPr/>
      <dgm:t>
        <a:bodyPr/>
        <a:lstStyle/>
        <a:p>
          <a:endParaRPr lang="en-US" b="1">
            <a:solidFill>
              <a:srgbClr val="000000"/>
            </a:solidFill>
          </a:endParaRPr>
        </a:p>
      </dgm:t>
    </dgm:pt>
    <dgm:pt modelId="{44DA1D70-7EA4-7E4C-9501-DE07F9F4118C}">
      <dgm:prSet/>
      <dgm:spPr/>
      <dgm:t>
        <a:bodyPr/>
        <a:lstStyle/>
        <a:p>
          <a:pPr rtl="0"/>
          <a:r>
            <a:rPr lang="en-US" b="1" dirty="0" smtClean="0">
              <a:solidFill>
                <a:srgbClr val="000000"/>
              </a:solidFill>
            </a:rPr>
            <a:t>Send through registered insured post</a:t>
          </a:r>
          <a:endParaRPr lang="en-US" b="1" dirty="0">
            <a:solidFill>
              <a:srgbClr val="000000"/>
            </a:solidFill>
          </a:endParaRPr>
        </a:p>
      </dgm:t>
    </dgm:pt>
    <dgm:pt modelId="{3878430A-FD30-4A40-8762-864850706E2D}" type="parTrans" cxnId="{2249891D-BC85-9D48-AF19-2F6313998D3B}">
      <dgm:prSet/>
      <dgm:spPr/>
      <dgm:t>
        <a:bodyPr/>
        <a:lstStyle/>
        <a:p>
          <a:endParaRPr lang="en-US" b="1">
            <a:solidFill>
              <a:srgbClr val="000000"/>
            </a:solidFill>
          </a:endParaRPr>
        </a:p>
      </dgm:t>
    </dgm:pt>
    <dgm:pt modelId="{93FB6BB2-9A43-9E4F-B629-D741560ABB94}" type="sibTrans" cxnId="{2249891D-BC85-9D48-AF19-2F6313998D3B}">
      <dgm:prSet/>
      <dgm:spPr/>
      <dgm:t>
        <a:bodyPr/>
        <a:lstStyle/>
        <a:p>
          <a:endParaRPr lang="en-US" b="1">
            <a:solidFill>
              <a:srgbClr val="000000"/>
            </a:solidFill>
          </a:endParaRPr>
        </a:p>
      </dgm:t>
    </dgm:pt>
    <dgm:pt modelId="{BAB940D6-5923-F341-8DF7-BC7A5C93552B}">
      <dgm:prSet/>
      <dgm:spPr/>
      <dgm:t>
        <a:bodyPr/>
        <a:lstStyle/>
        <a:p>
          <a:pPr rtl="0"/>
          <a:r>
            <a:rPr lang="en-US" b="1" dirty="0" smtClean="0">
              <a:solidFill>
                <a:srgbClr val="000000"/>
              </a:solidFill>
            </a:rPr>
            <a:t>To be returned to Commission within 24 hours after counting is completed.</a:t>
          </a:r>
          <a:endParaRPr lang="en-US" b="1" dirty="0">
            <a:solidFill>
              <a:srgbClr val="000000"/>
            </a:solidFill>
          </a:endParaRPr>
        </a:p>
      </dgm:t>
    </dgm:pt>
    <dgm:pt modelId="{02DC40B9-D126-024E-9B22-2A0F8609B3A4}" type="parTrans" cxnId="{2CF7C04B-7466-2D40-B6AF-4F06B54E6317}">
      <dgm:prSet/>
      <dgm:spPr/>
      <dgm:t>
        <a:bodyPr/>
        <a:lstStyle/>
        <a:p>
          <a:endParaRPr lang="en-US" b="1">
            <a:solidFill>
              <a:srgbClr val="000000"/>
            </a:solidFill>
          </a:endParaRPr>
        </a:p>
      </dgm:t>
    </dgm:pt>
    <dgm:pt modelId="{01066A80-F716-B942-A470-F18CF5281136}" type="sibTrans" cxnId="{2CF7C04B-7466-2D40-B6AF-4F06B54E6317}">
      <dgm:prSet/>
      <dgm:spPr/>
      <dgm:t>
        <a:bodyPr/>
        <a:lstStyle/>
        <a:p>
          <a:endParaRPr lang="en-US" b="1">
            <a:solidFill>
              <a:srgbClr val="000000"/>
            </a:solidFill>
          </a:endParaRPr>
        </a:p>
      </dgm:t>
    </dgm:pt>
    <dgm:pt modelId="{B5441C93-B9AC-A140-AE37-CF524751B24B}" type="pres">
      <dgm:prSet presAssocID="{0188C4C3-880C-1A4A-8353-84F762D3AD4A}" presName="diagram" presStyleCnt="0">
        <dgm:presLayoutVars>
          <dgm:dir/>
          <dgm:resizeHandles val="exact"/>
        </dgm:presLayoutVars>
      </dgm:prSet>
      <dgm:spPr/>
      <dgm:t>
        <a:bodyPr/>
        <a:lstStyle/>
        <a:p>
          <a:endParaRPr lang="en-US"/>
        </a:p>
      </dgm:t>
    </dgm:pt>
    <dgm:pt modelId="{464706B5-49A7-CE45-A282-05F565BD662C}" type="pres">
      <dgm:prSet presAssocID="{CD145577-0EFF-3044-A4D3-9CAE89987897}" presName="node" presStyleLbl="node1" presStyleIdx="0" presStyleCnt="5">
        <dgm:presLayoutVars>
          <dgm:bulletEnabled val="1"/>
        </dgm:presLayoutVars>
      </dgm:prSet>
      <dgm:spPr/>
      <dgm:t>
        <a:bodyPr/>
        <a:lstStyle/>
        <a:p>
          <a:endParaRPr lang="en-US"/>
        </a:p>
      </dgm:t>
    </dgm:pt>
    <dgm:pt modelId="{6ED5A5A4-F6AE-354A-AC2C-4E277FBC6336}" type="pres">
      <dgm:prSet presAssocID="{5F78C0BC-8C44-7D4F-825E-502EE7D3411A}" presName="sibTrans" presStyleCnt="0"/>
      <dgm:spPr/>
    </dgm:pt>
    <dgm:pt modelId="{9B406F3D-6BA6-8947-9BC2-1277AAC12C94}" type="pres">
      <dgm:prSet presAssocID="{FE85805B-AE89-B94B-8ED6-D723AAF8F266}" presName="node" presStyleLbl="node1" presStyleIdx="1" presStyleCnt="5">
        <dgm:presLayoutVars>
          <dgm:bulletEnabled val="1"/>
        </dgm:presLayoutVars>
      </dgm:prSet>
      <dgm:spPr/>
      <dgm:t>
        <a:bodyPr/>
        <a:lstStyle/>
        <a:p>
          <a:endParaRPr lang="en-US"/>
        </a:p>
      </dgm:t>
    </dgm:pt>
    <dgm:pt modelId="{A4C52A17-E335-EC42-9D4F-280FE62CFBB3}" type="pres">
      <dgm:prSet presAssocID="{9991BD5D-AC22-C84C-9253-9BF8D507871C}" presName="sibTrans" presStyleCnt="0"/>
      <dgm:spPr/>
    </dgm:pt>
    <dgm:pt modelId="{81D599A1-B748-C040-9E88-E2461E532CEB}" type="pres">
      <dgm:prSet presAssocID="{B8CD97C1-2408-7847-B177-63FCF2C785DD}" presName="node" presStyleLbl="node1" presStyleIdx="2" presStyleCnt="5">
        <dgm:presLayoutVars>
          <dgm:bulletEnabled val="1"/>
        </dgm:presLayoutVars>
      </dgm:prSet>
      <dgm:spPr/>
      <dgm:t>
        <a:bodyPr/>
        <a:lstStyle/>
        <a:p>
          <a:endParaRPr lang="en-US"/>
        </a:p>
      </dgm:t>
    </dgm:pt>
    <dgm:pt modelId="{E415E161-D8E9-F844-AEC6-6AA64D40CF17}" type="pres">
      <dgm:prSet presAssocID="{90C579C5-AD01-0441-A0BD-E04E1F4A9C52}" presName="sibTrans" presStyleCnt="0"/>
      <dgm:spPr/>
    </dgm:pt>
    <dgm:pt modelId="{61EA71B4-BAE3-5C42-9FF3-F31E161BB069}" type="pres">
      <dgm:prSet presAssocID="{44DA1D70-7EA4-7E4C-9501-DE07F9F4118C}" presName="node" presStyleLbl="node1" presStyleIdx="3" presStyleCnt="5">
        <dgm:presLayoutVars>
          <dgm:bulletEnabled val="1"/>
        </dgm:presLayoutVars>
      </dgm:prSet>
      <dgm:spPr/>
      <dgm:t>
        <a:bodyPr/>
        <a:lstStyle/>
        <a:p>
          <a:endParaRPr lang="en-US"/>
        </a:p>
      </dgm:t>
    </dgm:pt>
    <dgm:pt modelId="{48299CE0-6759-B74B-9888-9C388BA36733}" type="pres">
      <dgm:prSet presAssocID="{93FB6BB2-9A43-9E4F-B629-D741560ABB94}" presName="sibTrans" presStyleCnt="0"/>
      <dgm:spPr/>
    </dgm:pt>
    <dgm:pt modelId="{49639BA9-E75C-B248-BD38-4EF65FCEBF67}" type="pres">
      <dgm:prSet presAssocID="{BAB940D6-5923-F341-8DF7-BC7A5C93552B}" presName="node" presStyleLbl="node1" presStyleIdx="4" presStyleCnt="5">
        <dgm:presLayoutVars>
          <dgm:bulletEnabled val="1"/>
        </dgm:presLayoutVars>
      </dgm:prSet>
      <dgm:spPr/>
      <dgm:t>
        <a:bodyPr/>
        <a:lstStyle/>
        <a:p>
          <a:endParaRPr lang="en-US"/>
        </a:p>
      </dgm:t>
    </dgm:pt>
  </dgm:ptLst>
  <dgm:cxnLst>
    <dgm:cxn modelId="{46DEDD48-48DC-44EC-918A-9B5EC8A81371}" type="presOf" srcId="{BAB940D6-5923-F341-8DF7-BC7A5C93552B}" destId="{49639BA9-E75C-B248-BD38-4EF65FCEBF67}" srcOrd="0" destOrd="0" presId="urn:microsoft.com/office/officeart/2005/8/layout/default#8"/>
    <dgm:cxn modelId="{23BE4D41-C774-3B45-9C60-9BAC6BA5F221}" srcId="{0188C4C3-880C-1A4A-8353-84F762D3AD4A}" destId="{B8CD97C1-2408-7847-B177-63FCF2C785DD}" srcOrd="2" destOrd="0" parTransId="{02F0B3E3-87D9-B141-8A53-443159C3978F}" sibTransId="{90C579C5-AD01-0441-A0BD-E04E1F4A9C52}"/>
    <dgm:cxn modelId="{3FD13B5D-1A11-DB41-946E-8C3410E90105}" srcId="{0188C4C3-880C-1A4A-8353-84F762D3AD4A}" destId="{FE85805B-AE89-B94B-8ED6-D723AAF8F266}" srcOrd="1" destOrd="0" parTransId="{42C4BBF8-881F-284C-AD51-573B2B2A27AE}" sibTransId="{9991BD5D-AC22-C84C-9253-9BF8D507871C}"/>
    <dgm:cxn modelId="{00B984DC-C198-497B-BB03-3CDFBAC6BB53}" type="presOf" srcId="{B8CD97C1-2408-7847-B177-63FCF2C785DD}" destId="{81D599A1-B748-C040-9E88-E2461E532CEB}" srcOrd="0" destOrd="0" presId="urn:microsoft.com/office/officeart/2005/8/layout/default#8"/>
    <dgm:cxn modelId="{6E6619C1-CCF3-6B4C-B380-469F9B40B536}" srcId="{0188C4C3-880C-1A4A-8353-84F762D3AD4A}" destId="{CD145577-0EFF-3044-A4D3-9CAE89987897}" srcOrd="0" destOrd="0" parTransId="{D9F019D7-0659-C641-81B3-BF8A1B1BCD59}" sibTransId="{5F78C0BC-8C44-7D4F-825E-502EE7D3411A}"/>
    <dgm:cxn modelId="{909C0885-1EDB-4A46-B2D4-C66C88415CB8}" type="presOf" srcId="{FE85805B-AE89-B94B-8ED6-D723AAF8F266}" destId="{9B406F3D-6BA6-8947-9BC2-1277AAC12C94}" srcOrd="0" destOrd="0" presId="urn:microsoft.com/office/officeart/2005/8/layout/default#8"/>
    <dgm:cxn modelId="{AE5419B3-6E60-438A-B27D-A5F3201022B0}" type="presOf" srcId="{CD145577-0EFF-3044-A4D3-9CAE89987897}" destId="{464706B5-49A7-CE45-A282-05F565BD662C}" srcOrd="0" destOrd="0" presId="urn:microsoft.com/office/officeart/2005/8/layout/default#8"/>
    <dgm:cxn modelId="{2CF7C04B-7466-2D40-B6AF-4F06B54E6317}" srcId="{0188C4C3-880C-1A4A-8353-84F762D3AD4A}" destId="{BAB940D6-5923-F341-8DF7-BC7A5C93552B}" srcOrd="4" destOrd="0" parTransId="{02DC40B9-D126-024E-9B22-2A0F8609B3A4}" sibTransId="{01066A80-F716-B942-A470-F18CF5281136}"/>
    <dgm:cxn modelId="{2249891D-BC85-9D48-AF19-2F6313998D3B}" srcId="{0188C4C3-880C-1A4A-8353-84F762D3AD4A}" destId="{44DA1D70-7EA4-7E4C-9501-DE07F9F4118C}" srcOrd="3" destOrd="0" parTransId="{3878430A-FD30-4A40-8762-864850706E2D}" sibTransId="{93FB6BB2-9A43-9E4F-B629-D741560ABB94}"/>
    <dgm:cxn modelId="{D7173588-9FC7-4418-AEAF-400F28089288}" type="presOf" srcId="{44DA1D70-7EA4-7E4C-9501-DE07F9F4118C}" destId="{61EA71B4-BAE3-5C42-9FF3-F31E161BB069}" srcOrd="0" destOrd="0" presId="urn:microsoft.com/office/officeart/2005/8/layout/default#8"/>
    <dgm:cxn modelId="{78035E39-96C3-4F9A-B39E-58CF5125091C}" type="presOf" srcId="{0188C4C3-880C-1A4A-8353-84F762D3AD4A}" destId="{B5441C93-B9AC-A140-AE37-CF524751B24B}" srcOrd="0" destOrd="0" presId="urn:microsoft.com/office/officeart/2005/8/layout/default#8"/>
    <dgm:cxn modelId="{3F8045E2-7C37-4966-A3C0-46E0134065E8}" type="presParOf" srcId="{B5441C93-B9AC-A140-AE37-CF524751B24B}" destId="{464706B5-49A7-CE45-A282-05F565BD662C}" srcOrd="0" destOrd="0" presId="urn:microsoft.com/office/officeart/2005/8/layout/default#8"/>
    <dgm:cxn modelId="{55944398-639D-4197-A2EA-FA97925314C0}" type="presParOf" srcId="{B5441C93-B9AC-A140-AE37-CF524751B24B}" destId="{6ED5A5A4-F6AE-354A-AC2C-4E277FBC6336}" srcOrd="1" destOrd="0" presId="urn:microsoft.com/office/officeart/2005/8/layout/default#8"/>
    <dgm:cxn modelId="{8437DF0F-B890-491C-A7E3-B8F2BF4D34E1}" type="presParOf" srcId="{B5441C93-B9AC-A140-AE37-CF524751B24B}" destId="{9B406F3D-6BA6-8947-9BC2-1277AAC12C94}" srcOrd="2" destOrd="0" presId="urn:microsoft.com/office/officeart/2005/8/layout/default#8"/>
    <dgm:cxn modelId="{849D963E-B493-4529-B354-8286BEE4DB08}" type="presParOf" srcId="{B5441C93-B9AC-A140-AE37-CF524751B24B}" destId="{A4C52A17-E335-EC42-9D4F-280FE62CFBB3}" srcOrd="3" destOrd="0" presId="urn:microsoft.com/office/officeart/2005/8/layout/default#8"/>
    <dgm:cxn modelId="{2B2DAD0B-A699-4E84-A824-97F3D8371DD1}" type="presParOf" srcId="{B5441C93-B9AC-A140-AE37-CF524751B24B}" destId="{81D599A1-B748-C040-9E88-E2461E532CEB}" srcOrd="4" destOrd="0" presId="urn:microsoft.com/office/officeart/2005/8/layout/default#8"/>
    <dgm:cxn modelId="{B2DBAFE4-516D-491C-B54B-B89CF94310FD}" type="presParOf" srcId="{B5441C93-B9AC-A140-AE37-CF524751B24B}" destId="{E415E161-D8E9-F844-AEC6-6AA64D40CF17}" srcOrd="5" destOrd="0" presId="urn:microsoft.com/office/officeart/2005/8/layout/default#8"/>
    <dgm:cxn modelId="{74460D9F-BADA-45ED-A530-3393300D15EF}" type="presParOf" srcId="{B5441C93-B9AC-A140-AE37-CF524751B24B}" destId="{61EA71B4-BAE3-5C42-9FF3-F31E161BB069}" srcOrd="6" destOrd="0" presId="urn:microsoft.com/office/officeart/2005/8/layout/default#8"/>
    <dgm:cxn modelId="{332D43DC-226C-4348-99DF-18EA5387A3C4}" type="presParOf" srcId="{B5441C93-B9AC-A140-AE37-CF524751B24B}" destId="{48299CE0-6759-B74B-9888-9C388BA36733}" srcOrd="7" destOrd="0" presId="urn:microsoft.com/office/officeart/2005/8/layout/default#8"/>
    <dgm:cxn modelId="{7E6B3F29-1B02-48B9-AE7A-C2DB790AAEEF}" type="presParOf" srcId="{B5441C93-B9AC-A140-AE37-CF524751B24B}" destId="{49639BA9-E75C-B248-BD38-4EF65FCEBF67}" srcOrd="8" destOrd="0" presId="urn:microsoft.com/office/officeart/2005/8/layout/default#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D2EDCF-0E71-4E80-AFBA-3EDDB4A73F6A}"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1EB0AAF1-3221-40E7-B8AE-D4C693D6291E}">
      <dgm:prSet phldrT="[Text]" custT="1"/>
      <dgm:spPr/>
      <dgm:t>
        <a:bodyPr/>
        <a:lstStyle/>
        <a:p>
          <a:r>
            <a:rPr lang="en-US" sz="1800" b="1" dirty="0" smtClean="0">
              <a:solidFill>
                <a:srgbClr val="000000"/>
              </a:solidFill>
              <a:latin typeface="Calibri"/>
              <a:cs typeface="Calibri"/>
            </a:rPr>
            <a:t>Sec 128: Maintenance of secrecy of voting</a:t>
          </a:r>
          <a:endParaRPr lang="en-US" sz="1800" dirty="0">
            <a:solidFill>
              <a:srgbClr val="000000"/>
            </a:solidFill>
            <a:latin typeface="Calibri"/>
            <a:cs typeface="Calibri"/>
          </a:endParaRPr>
        </a:p>
      </dgm:t>
    </dgm:pt>
    <dgm:pt modelId="{48F4410B-6C1F-475D-9E42-D81393263785}" type="parTrans" cxnId="{E22D777C-93C6-47CA-8402-8C905003D5D8}">
      <dgm:prSet/>
      <dgm:spPr/>
      <dgm:t>
        <a:bodyPr/>
        <a:lstStyle/>
        <a:p>
          <a:endParaRPr lang="en-US" sz="1800">
            <a:solidFill>
              <a:srgbClr val="000000"/>
            </a:solidFill>
            <a:latin typeface="Calibri"/>
            <a:cs typeface="Calibri"/>
          </a:endParaRPr>
        </a:p>
      </dgm:t>
    </dgm:pt>
    <dgm:pt modelId="{3B50F1A9-74CF-4A8E-9937-6883ADB3D289}" type="sibTrans" cxnId="{E22D777C-93C6-47CA-8402-8C905003D5D8}">
      <dgm:prSet/>
      <dgm:spPr/>
      <dgm:t>
        <a:bodyPr/>
        <a:lstStyle/>
        <a:p>
          <a:endParaRPr lang="en-US" sz="1800">
            <a:solidFill>
              <a:srgbClr val="000000"/>
            </a:solidFill>
            <a:latin typeface="Calibri"/>
            <a:cs typeface="Calibri"/>
          </a:endParaRPr>
        </a:p>
      </dgm:t>
    </dgm:pt>
    <dgm:pt modelId="{F3BBA92B-11EF-426C-8A69-84921B922094}">
      <dgm:prSet phldrT="[Text]" custT="1"/>
      <dgm:spPr/>
      <dgm:t>
        <a:bodyPr/>
        <a:lstStyle/>
        <a:p>
          <a:r>
            <a:rPr lang="en-US" sz="1800" b="0" dirty="0" smtClean="0">
              <a:solidFill>
                <a:srgbClr val="000000"/>
              </a:solidFill>
              <a:latin typeface="Calibri"/>
              <a:cs typeface="Calibri"/>
            </a:rPr>
            <a:t>Applicable to officer/clerk/agent/person performing duty in connection to Election ( during poll or counting).</a:t>
          </a:r>
          <a:endParaRPr lang="en-US" sz="1800" b="0" dirty="0">
            <a:solidFill>
              <a:srgbClr val="000000"/>
            </a:solidFill>
            <a:latin typeface="Calibri"/>
            <a:cs typeface="Calibri"/>
          </a:endParaRPr>
        </a:p>
      </dgm:t>
    </dgm:pt>
    <dgm:pt modelId="{46353ED0-3E2B-4B6D-9575-2D2E0D891314}" type="parTrans" cxnId="{BE58EE36-687E-4AF0-81E7-8BEEB348DDAD}">
      <dgm:prSet/>
      <dgm:spPr/>
      <dgm:t>
        <a:bodyPr/>
        <a:lstStyle/>
        <a:p>
          <a:endParaRPr lang="en-US" sz="1800">
            <a:solidFill>
              <a:srgbClr val="000000"/>
            </a:solidFill>
            <a:latin typeface="Calibri"/>
            <a:cs typeface="Calibri"/>
          </a:endParaRPr>
        </a:p>
      </dgm:t>
    </dgm:pt>
    <dgm:pt modelId="{D68BBAF5-E175-49FD-BB85-BDD8A39F5232}" type="sibTrans" cxnId="{BE58EE36-687E-4AF0-81E7-8BEEB348DDAD}">
      <dgm:prSet/>
      <dgm:spPr/>
      <dgm:t>
        <a:bodyPr/>
        <a:lstStyle/>
        <a:p>
          <a:endParaRPr lang="en-US" sz="1800">
            <a:solidFill>
              <a:srgbClr val="000000"/>
            </a:solidFill>
            <a:latin typeface="Calibri"/>
            <a:cs typeface="Calibri"/>
          </a:endParaRPr>
        </a:p>
      </dgm:t>
    </dgm:pt>
    <dgm:pt modelId="{17CB865E-88EC-42F3-ACF8-6BD8F590363F}">
      <dgm:prSet phldrT="[Text]" custT="1"/>
      <dgm:spPr/>
      <dgm:t>
        <a:bodyPr/>
        <a:lstStyle/>
        <a:p>
          <a:r>
            <a:rPr lang="en-US" sz="1800" b="0" dirty="0" smtClean="0">
              <a:solidFill>
                <a:srgbClr val="000000"/>
              </a:solidFill>
              <a:latin typeface="Calibri"/>
              <a:cs typeface="Calibri"/>
            </a:rPr>
            <a:t>RO/ARO should take an oath to maintain secrecy of voting &amp; read it out aloud before the commencement of counting of votes.</a:t>
          </a:r>
          <a:endParaRPr lang="en-US" sz="1800" b="0" dirty="0">
            <a:solidFill>
              <a:srgbClr val="000000"/>
            </a:solidFill>
            <a:latin typeface="Calibri"/>
            <a:cs typeface="Calibri"/>
          </a:endParaRPr>
        </a:p>
      </dgm:t>
    </dgm:pt>
    <dgm:pt modelId="{A8CB88CA-B865-41AD-BD7B-70778EF5685B}" type="parTrans" cxnId="{6A31F8A0-5806-47F3-A604-094F03C5A703}">
      <dgm:prSet/>
      <dgm:spPr/>
      <dgm:t>
        <a:bodyPr/>
        <a:lstStyle/>
        <a:p>
          <a:endParaRPr lang="en-US" sz="1800">
            <a:solidFill>
              <a:srgbClr val="000000"/>
            </a:solidFill>
            <a:latin typeface="Calibri"/>
            <a:cs typeface="Calibri"/>
          </a:endParaRPr>
        </a:p>
      </dgm:t>
    </dgm:pt>
    <dgm:pt modelId="{2AF3E3D9-477F-4A99-9F43-7C957BCFA11C}" type="sibTrans" cxnId="{6A31F8A0-5806-47F3-A604-094F03C5A703}">
      <dgm:prSet/>
      <dgm:spPr/>
      <dgm:t>
        <a:bodyPr/>
        <a:lstStyle/>
        <a:p>
          <a:endParaRPr lang="en-US" sz="1800">
            <a:solidFill>
              <a:srgbClr val="000000"/>
            </a:solidFill>
            <a:latin typeface="Calibri"/>
            <a:cs typeface="Calibri"/>
          </a:endParaRPr>
        </a:p>
      </dgm:t>
    </dgm:pt>
    <dgm:pt modelId="{9660CAE0-EDDE-6143-8FF7-05591033451B}">
      <dgm:prSet phldrT="[Text]" custT="1"/>
      <dgm:spPr/>
      <dgm:t>
        <a:bodyPr/>
        <a:lstStyle/>
        <a:p>
          <a:r>
            <a:rPr lang="en-US" sz="1800" b="0" dirty="0" smtClean="0">
              <a:solidFill>
                <a:srgbClr val="000000"/>
              </a:solidFill>
              <a:latin typeface="Calibri"/>
              <a:cs typeface="Calibri"/>
            </a:rPr>
            <a:t> </a:t>
          </a:r>
          <a:r>
            <a:rPr lang="en-US" sz="1800" b="1" dirty="0" smtClean="0">
              <a:solidFill>
                <a:srgbClr val="000000"/>
              </a:solidFill>
              <a:latin typeface="Calibri"/>
              <a:cs typeface="Calibri"/>
            </a:rPr>
            <a:t>Sec 129: Officers, etc. at elections not to act for candidates or to influence voting</a:t>
          </a:r>
          <a:endParaRPr lang="en-US" sz="1800" b="0" dirty="0">
            <a:solidFill>
              <a:srgbClr val="000000"/>
            </a:solidFill>
            <a:latin typeface="Calibri"/>
            <a:cs typeface="Calibri"/>
          </a:endParaRPr>
        </a:p>
      </dgm:t>
    </dgm:pt>
    <dgm:pt modelId="{2BA2B2DA-1089-4D4F-B7EB-CC7730F2DE50}" type="parTrans" cxnId="{170FB130-0B3C-9247-BC00-2160739C9808}">
      <dgm:prSet/>
      <dgm:spPr/>
      <dgm:t>
        <a:bodyPr/>
        <a:lstStyle/>
        <a:p>
          <a:endParaRPr lang="en-US" sz="1800">
            <a:solidFill>
              <a:srgbClr val="000000"/>
            </a:solidFill>
            <a:latin typeface="Calibri"/>
            <a:cs typeface="Calibri"/>
          </a:endParaRPr>
        </a:p>
      </dgm:t>
    </dgm:pt>
    <dgm:pt modelId="{D1523747-5BD8-EE46-A340-A0879CB9930B}" type="sibTrans" cxnId="{170FB130-0B3C-9247-BC00-2160739C9808}">
      <dgm:prSet/>
      <dgm:spPr/>
      <dgm:t>
        <a:bodyPr/>
        <a:lstStyle/>
        <a:p>
          <a:endParaRPr lang="en-US" sz="1800">
            <a:solidFill>
              <a:srgbClr val="000000"/>
            </a:solidFill>
            <a:latin typeface="Calibri"/>
            <a:cs typeface="Calibri"/>
          </a:endParaRPr>
        </a:p>
      </dgm:t>
    </dgm:pt>
    <dgm:pt modelId="{AA57F6A1-678C-F04D-B32D-40A9AC1A56C7}">
      <dgm:prSet phldrT="[Text]" custT="1"/>
      <dgm:spPr/>
      <dgm:t>
        <a:bodyPr/>
        <a:lstStyle/>
        <a:p>
          <a:r>
            <a:rPr lang="en-US" sz="1800" b="0" dirty="0" smtClean="0">
              <a:solidFill>
                <a:srgbClr val="000000"/>
              </a:solidFill>
              <a:latin typeface="Calibri"/>
              <a:cs typeface="Calibri"/>
            </a:rPr>
            <a:t>Applicable to DEO/RO/AROs/Polling  staff. </a:t>
          </a:r>
          <a:endParaRPr lang="en-US" sz="1800" b="0" dirty="0">
            <a:solidFill>
              <a:srgbClr val="000000"/>
            </a:solidFill>
            <a:latin typeface="Calibri"/>
            <a:cs typeface="Calibri"/>
          </a:endParaRPr>
        </a:p>
      </dgm:t>
    </dgm:pt>
    <dgm:pt modelId="{A0596EEB-E1FC-644A-B7A6-F1361A9E017E}" type="parTrans" cxnId="{EDF2B18A-08D8-9840-B6B9-C15378F27BF2}">
      <dgm:prSet/>
      <dgm:spPr/>
      <dgm:t>
        <a:bodyPr/>
        <a:lstStyle/>
        <a:p>
          <a:endParaRPr lang="en-US" sz="1800">
            <a:solidFill>
              <a:srgbClr val="000000"/>
            </a:solidFill>
            <a:latin typeface="Calibri"/>
            <a:cs typeface="Calibri"/>
          </a:endParaRPr>
        </a:p>
      </dgm:t>
    </dgm:pt>
    <dgm:pt modelId="{C0065D50-11A4-5F41-8371-6CFC338CDB82}" type="sibTrans" cxnId="{EDF2B18A-08D8-9840-B6B9-C15378F27BF2}">
      <dgm:prSet/>
      <dgm:spPr/>
      <dgm:t>
        <a:bodyPr/>
        <a:lstStyle/>
        <a:p>
          <a:endParaRPr lang="en-US" sz="1800">
            <a:solidFill>
              <a:srgbClr val="000000"/>
            </a:solidFill>
            <a:latin typeface="Calibri"/>
            <a:cs typeface="Calibri"/>
          </a:endParaRPr>
        </a:p>
      </dgm:t>
    </dgm:pt>
    <dgm:pt modelId="{3D258B93-19E0-8D44-9B6C-864688CF9D0A}">
      <dgm:prSet phldrT="[Text]" custT="1"/>
      <dgm:spPr/>
      <dgm:t>
        <a:bodyPr/>
        <a:lstStyle/>
        <a:p>
          <a:r>
            <a:rPr lang="en-US" sz="1800" b="0" dirty="0" smtClean="0">
              <a:solidFill>
                <a:srgbClr val="000000"/>
              </a:solidFill>
              <a:latin typeface="Calibri"/>
              <a:cs typeface="Calibri"/>
            </a:rPr>
            <a:t>Imprisonment up to 6 months /fine/both  .</a:t>
          </a:r>
          <a:endParaRPr lang="en-US" sz="1800" b="0" dirty="0">
            <a:solidFill>
              <a:srgbClr val="000000"/>
            </a:solidFill>
            <a:latin typeface="Calibri"/>
            <a:cs typeface="Calibri"/>
          </a:endParaRPr>
        </a:p>
      </dgm:t>
    </dgm:pt>
    <dgm:pt modelId="{A4CB4433-F900-CA4D-85B2-B7BD399D1CE5}" type="parTrans" cxnId="{B84DBF55-CD32-9748-A34C-AB6EDEE10B0F}">
      <dgm:prSet/>
      <dgm:spPr/>
      <dgm:t>
        <a:bodyPr/>
        <a:lstStyle/>
        <a:p>
          <a:endParaRPr lang="en-US" sz="1800">
            <a:solidFill>
              <a:srgbClr val="000000"/>
            </a:solidFill>
            <a:latin typeface="Calibri"/>
            <a:cs typeface="Calibri"/>
          </a:endParaRPr>
        </a:p>
      </dgm:t>
    </dgm:pt>
    <dgm:pt modelId="{60628A34-7FA5-294F-B06F-4625AF4FDF29}" type="sibTrans" cxnId="{B84DBF55-CD32-9748-A34C-AB6EDEE10B0F}">
      <dgm:prSet/>
      <dgm:spPr/>
      <dgm:t>
        <a:bodyPr/>
        <a:lstStyle/>
        <a:p>
          <a:endParaRPr lang="en-US" sz="1800">
            <a:solidFill>
              <a:srgbClr val="000000"/>
            </a:solidFill>
            <a:latin typeface="Calibri"/>
            <a:cs typeface="Calibri"/>
          </a:endParaRPr>
        </a:p>
      </dgm:t>
    </dgm:pt>
    <dgm:pt modelId="{CE01E6EC-FD88-0247-B8EC-537B1B249141}">
      <dgm:prSet phldrT="[Text]" custT="1"/>
      <dgm:spPr/>
      <dgm:t>
        <a:bodyPr/>
        <a:lstStyle/>
        <a:p>
          <a:r>
            <a:rPr lang="en-US" sz="1800" b="1" dirty="0" smtClean="0">
              <a:solidFill>
                <a:srgbClr val="000000"/>
              </a:solidFill>
              <a:latin typeface="Calibri"/>
              <a:cs typeface="Calibri"/>
            </a:rPr>
            <a:t>Sec 136: Other offences and penalties thereof  [Sub sections to (1)-(4)]</a:t>
          </a:r>
          <a:endParaRPr lang="en-US" sz="1800" dirty="0">
            <a:solidFill>
              <a:srgbClr val="000000"/>
            </a:solidFill>
            <a:latin typeface="Calibri"/>
            <a:cs typeface="Calibri"/>
          </a:endParaRPr>
        </a:p>
      </dgm:t>
    </dgm:pt>
    <dgm:pt modelId="{0DAFD5BA-5D62-FF44-BE06-4F7A7EC5FE4F}" type="parTrans" cxnId="{EBEC3A71-9330-F540-B600-217E97F0F0C9}">
      <dgm:prSet/>
      <dgm:spPr/>
      <dgm:t>
        <a:bodyPr/>
        <a:lstStyle/>
        <a:p>
          <a:endParaRPr lang="en-US" sz="1800">
            <a:solidFill>
              <a:srgbClr val="000000"/>
            </a:solidFill>
            <a:latin typeface="Calibri"/>
            <a:cs typeface="Calibri"/>
          </a:endParaRPr>
        </a:p>
      </dgm:t>
    </dgm:pt>
    <dgm:pt modelId="{156D9E69-2EFF-E642-9C9C-A98CC1E714C4}" type="sibTrans" cxnId="{EBEC3A71-9330-F540-B600-217E97F0F0C9}">
      <dgm:prSet/>
      <dgm:spPr/>
      <dgm:t>
        <a:bodyPr/>
        <a:lstStyle/>
        <a:p>
          <a:endParaRPr lang="en-US" sz="1800">
            <a:solidFill>
              <a:srgbClr val="000000"/>
            </a:solidFill>
            <a:latin typeface="Calibri"/>
            <a:cs typeface="Calibri"/>
          </a:endParaRPr>
        </a:p>
      </dgm:t>
    </dgm:pt>
    <dgm:pt modelId="{2E60FDC6-B937-D242-AC92-BF1C31BDEBAB}">
      <dgm:prSet phldrT="[Text]" custT="1"/>
      <dgm:spPr/>
      <dgm:t>
        <a:bodyPr/>
        <a:lstStyle/>
        <a:p>
          <a:r>
            <a:rPr lang="en-US" sz="1800" b="0" dirty="0" smtClean="0">
              <a:solidFill>
                <a:srgbClr val="000000"/>
              </a:solidFill>
              <a:latin typeface="Calibri"/>
              <a:cs typeface="Calibri"/>
            </a:rPr>
            <a:t>Guilty of electoral offence: tampering with EVM/ballot box or ballot paper /nomination paper etc fraudulently</a:t>
          </a:r>
          <a:endParaRPr lang="en-US" sz="1800" b="0" dirty="0">
            <a:solidFill>
              <a:srgbClr val="000000"/>
            </a:solidFill>
            <a:latin typeface="Calibri"/>
            <a:cs typeface="Calibri"/>
          </a:endParaRPr>
        </a:p>
      </dgm:t>
    </dgm:pt>
    <dgm:pt modelId="{81C7944F-76C4-214E-BB92-9B3F6F4C943C}" type="parTrans" cxnId="{368C3E19-E273-D04E-8944-BFF466224F4D}">
      <dgm:prSet/>
      <dgm:spPr/>
      <dgm:t>
        <a:bodyPr/>
        <a:lstStyle/>
        <a:p>
          <a:endParaRPr lang="en-US" sz="1800">
            <a:solidFill>
              <a:srgbClr val="000000"/>
            </a:solidFill>
            <a:latin typeface="Calibri"/>
            <a:cs typeface="Calibri"/>
          </a:endParaRPr>
        </a:p>
      </dgm:t>
    </dgm:pt>
    <dgm:pt modelId="{A5B217FC-32F5-A94F-B36C-3847B4FBCBA2}" type="sibTrans" cxnId="{368C3E19-E273-D04E-8944-BFF466224F4D}">
      <dgm:prSet/>
      <dgm:spPr/>
      <dgm:t>
        <a:bodyPr/>
        <a:lstStyle/>
        <a:p>
          <a:endParaRPr lang="en-US" sz="1800">
            <a:solidFill>
              <a:srgbClr val="000000"/>
            </a:solidFill>
            <a:latin typeface="Calibri"/>
            <a:cs typeface="Calibri"/>
          </a:endParaRPr>
        </a:p>
      </dgm:t>
    </dgm:pt>
    <dgm:pt modelId="{D6D79AF6-F4DD-8C4C-B576-96D606C7C3D0}">
      <dgm:prSet phldrT="[Text]" custT="1"/>
      <dgm:spPr/>
      <dgm:t>
        <a:bodyPr/>
        <a:lstStyle/>
        <a:p>
          <a:r>
            <a:rPr lang="en-US" sz="1800" b="0" dirty="0" smtClean="0">
              <a:solidFill>
                <a:srgbClr val="000000"/>
              </a:solidFill>
              <a:latin typeface="Calibri"/>
              <a:cs typeface="Calibri"/>
            </a:rPr>
            <a:t>Imprisonment up to 6 months or 2 years /fine /both </a:t>
          </a:r>
          <a:endParaRPr lang="en-US" sz="1800" dirty="0">
            <a:solidFill>
              <a:srgbClr val="000000"/>
            </a:solidFill>
            <a:latin typeface="Calibri"/>
            <a:cs typeface="Calibri"/>
          </a:endParaRPr>
        </a:p>
      </dgm:t>
    </dgm:pt>
    <dgm:pt modelId="{B9C8E8DF-3B04-194C-90A7-9F992FEFBCC1}" type="parTrans" cxnId="{30F819A5-AE14-0742-9BD3-2E9D78241817}">
      <dgm:prSet/>
      <dgm:spPr/>
      <dgm:t>
        <a:bodyPr/>
        <a:lstStyle/>
        <a:p>
          <a:endParaRPr lang="en-US" sz="1800">
            <a:solidFill>
              <a:srgbClr val="000000"/>
            </a:solidFill>
            <a:latin typeface="Calibri"/>
            <a:cs typeface="Calibri"/>
          </a:endParaRPr>
        </a:p>
      </dgm:t>
    </dgm:pt>
    <dgm:pt modelId="{71540CED-B7D4-6548-8C96-20A100B42BDD}" type="sibTrans" cxnId="{30F819A5-AE14-0742-9BD3-2E9D78241817}">
      <dgm:prSet/>
      <dgm:spPr/>
      <dgm:t>
        <a:bodyPr/>
        <a:lstStyle/>
        <a:p>
          <a:endParaRPr lang="en-US" sz="1800">
            <a:solidFill>
              <a:srgbClr val="000000"/>
            </a:solidFill>
            <a:latin typeface="Calibri"/>
            <a:cs typeface="Calibri"/>
          </a:endParaRPr>
        </a:p>
      </dgm:t>
    </dgm:pt>
    <dgm:pt modelId="{928E064E-9B56-4B23-864F-5356BC4EFD9D}">
      <dgm:prSet phldrT="[Text]" custT="1"/>
      <dgm:spPr/>
      <dgm:t>
        <a:bodyPr/>
        <a:lstStyle/>
        <a:p>
          <a:r>
            <a:rPr lang="en-US" sz="1800" b="0" dirty="0" smtClean="0">
              <a:solidFill>
                <a:srgbClr val="000000"/>
              </a:solidFill>
              <a:latin typeface="Calibri"/>
              <a:cs typeface="Calibri"/>
            </a:rPr>
            <a:t>Violation punishable with 3 months imprisonment or fine or with both. </a:t>
          </a:r>
          <a:endParaRPr lang="en-US" sz="1800" b="0" dirty="0">
            <a:solidFill>
              <a:srgbClr val="000000"/>
            </a:solidFill>
            <a:latin typeface="Calibri"/>
            <a:cs typeface="Calibri"/>
          </a:endParaRPr>
        </a:p>
      </dgm:t>
    </dgm:pt>
    <dgm:pt modelId="{24BCB0F8-0656-41F5-9B18-67E1C9AFF07E}" type="parTrans" cxnId="{CECF373D-EB9A-4BF4-B7B6-31161B229F12}">
      <dgm:prSet/>
      <dgm:spPr/>
      <dgm:t>
        <a:bodyPr/>
        <a:lstStyle/>
        <a:p>
          <a:endParaRPr lang="en-IN"/>
        </a:p>
      </dgm:t>
    </dgm:pt>
    <dgm:pt modelId="{266935E5-0BE0-42CC-83CD-8995AE2BBDB9}" type="sibTrans" cxnId="{CECF373D-EB9A-4BF4-B7B6-31161B229F12}">
      <dgm:prSet/>
      <dgm:spPr/>
      <dgm:t>
        <a:bodyPr/>
        <a:lstStyle/>
        <a:p>
          <a:endParaRPr lang="en-IN"/>
        </a:p>
      </dgm:t>
    </dgm:pt>
    <dgm:pt modelId="{07747244-2642-4A4B-B76C-44125EE70233}" type="pres">
      <dgm:prSet presAssocID="{22D2EDCF-0E71-4E80-AFBA-3EDDB4A73F6A}" presName="Name0" presStyleCnt="0">
        <dgm:presLayoutVars>
          <dgm:dir/>
          <dgm:animLvl val="lvl"/>
          <dgm:resizeHandles val="exact"/>
        </dgm:presLayoutVars>
      </dgm:prSet>
      <dgm:spPr/>
      <dgm:t>
        <a:bodyPr/>
        <a:lstStyle/>
        <a:p>
          <a:endParaRPr lang="en-US"/>
        </a:p>
      </dgm:t>
    </dgm:pt>
    <dgm:pt modelId="{E03A560F-211D-1B46-B99E-BE8CA473F7A2}" type="pres">
      <dgm:prSet presAssocID="{1EB0AAF1-3221-40E7-B8AE-D4C693D6291E}" presName="linNode" presStyleCnt="0"/>
      <dgm:spPr/>
      <dgm:t>
        <a:bodyPr/>
        <a:lstStyle/>
        <a:p>
          <a:endParaRPr lang="en-US"/>
        </a:p>
      </dgm:t>
    </dgm:pt>
    <dgm:pt modelId="{DFEC0F55-2D20-7246-A250-AFA9646442DC}" type="pres">
      <dgm:prSet presAssocID="{1EB0AAF1-3221-40E7-B8AE-D4C693D6291E}" presName="parentText" presStyleLbl="node1" presStyleIdx="0" presStyleCnt="3" custScaleX="62136" custLinFactNeighborX="697" custLinFactNeighborY="-827">
        <dgm:presLayoutVars>
          <dgm:chMax val="1"/>
          <dgm:bulletEnabled val="1"/>
        </dgm:presLayoutVars>
      </dgm:prSet>
      <dgm:spPr/>
      <dgm:t>
        <a:bodyPr/>
        <a:lstStyle/>
        <a:p>
          <a:endParaRPr lang="en-US"/>
        </a:p>
      </dgm:t>
    </dgm:pt>
    <dgm:pt modelId="{E3D1970E-B199-094E-8F58-32CFFCD852C6}" type="pres">
      <dgm:prSet presAssocID="{1EB0AAF1-3221-40E7-B8AE-D4C693D6291E}" presName="descendantText" presStyleLbl="alignAccFollowNode1" presStyleIdx="0" presStyleCnt="3" custScaleX="129963" custScaleY="111539" custLinFactNeighborY="2807">
        <dgm:presLayoutVars>
          <dgm:bulletEnabled val="1"/>
        </dgm:presLayoutVars>
      </dgm:prSet>
      <dgm:spPr/>
      <dgm:t>
        <a:bodyPr/>
        <a:lstStyle/>
        <a:p>
          <a:endParaRPr lang="en-US"/>
        </a:p>
      </dgm:t>
    </dgm:pt>
    <dgm:pt modelId="{9A6AD7FA-F863-2849-B506-0D15946D8A1C}" type="pres">
      <dgm:prSet presAssocID="{3B50F1A9-74CF-4A8E-9937-6883ADB3D289}" presName="sp" presStyleCnt="0"/>
      <dgm:spPr/>
      <dgm:t>
        <a:bodyPr/>
        <a:lstStyle/>
        <a:p>
          <a:endParaRPr lang="en-US"/>
        </a:p>
      </dgm:t>
    </dgm:pt>
    <dgm:pt modelId="{EA1FBD2E-96B1-6846-BC18-69B6398DF435}" type="pres">
      <dgm:prSet presAssocID="{9660CAE0-EDDE-6143-8FF7-05591033451B}" presName="linNode" presStyleCnt="0"/>
      <dgm:spPr/>
      <dgm:t>
        <a:bodyPr/>
        <a:lstStyle/>
        <a:p>
          <a:endParaRPr lang="en-US"/>
        </a:p>
      </dgm:t>
    </dgm:pt>
    <dgm:pt modelId="{46F6BF5F-1EB8-2841-9FD2-2560C5747E8A}" type="pres">
      <dgm:prSet presAssocID="{9660CAE0-EDDE-6143-8FF7-05591033451B}" presName="parentText" presStyleLbl="node1" presStyleIdx="1" presStyleCnt="3" custScaleX="71674" custLinFactNeighborY="-2397">
        <dgm:presLayoutVars>
          <dgm:chMax val="1"/>
          <dgm:bulletEnabled val="1"/>
        </dgm:presLayoutVars>
      </dgm:prSet>
      <dgm:spPr/>
      <dgm:t>
        <a:bodyPr/>
        <a:lstStyle/>
        <a:p>
          <a:endParaRPr lang="en-US"/>
        </a:p>
      </dgm:t>
    </dgm:pt>
    <dgm:pt modelId="{D3500EC3-728F-544E-9921-2648A77F8FF9}" type="pres">
      <dgm:prSet presAssocID="{9660CAE0-EDDE-6143-8FF7-05591033451B}" presName="descendantText" presStyleLbl="alignAccFollowNode1" presStyleIdx="1" presStyleCnt="3" custScaleX="132618" custScaleY="104832" custLinFactNeighborY="2807">
        <dgm:presLayoutVars>
          <dgm:bulletEnabled val="1"/>
        </dgm:presLayoutVars>
      </dgm:prSet>
      <dgm:spPr/>
      <dgm:t>
        <a:bodyPr/>
        <a:lstStyle/>
        <a:p>
          <a:endParaRPr lang="en-US"/>
        </a:p>
      </dgm:t>
    </dgm:pt>
    <dgm:pt modelId="{30D072D6-982B-3448-A439-E9424DA84940}" type="pres">
      <dgm:prSet presAssocID="{D1523747-5BD8-EE46-A340-A0879CB9930B}" presName="sp" presStyleCnt="0"/>
      <dgm:spPr/>
      <dgm:t>
        <a:bodyPr/>
        <a:lstStyle/>
        <a:p>
          <a:endParaRPr lang="en-US"/>
        </a:p>
      </dgm:t>
    </dgm:pt>
    <dgm:pt modelId="{C3C221CC-F52B-5A44-B890-B4BC9A33DE17}" type="pres">
      <dgm:prSet presAssocID="{CE01E6EC-FD88-0247-B8EC-537B1B249141}" presName="linNode" presStyleCnt="0"/>
      <dgm:spPr/>
      <dgm:t>
        <a:bodyPr/>
        <a:lstStyle/>
        <a:p>
          <a:endParaRPr lang="en-US"/>
        </a:p>
      </dgm:t>
    </dgm:pt>
    <dgm:pt modelId="{F2A27977-47EB-2043-8246-9A8283DDB47F}" type="pres">
      <dgm:prSet presAssocID="{CE01E6EC-FD88-0247-B8EC-537B1B249141}" presName="parentText" presStyleLbl="node1" presStyleIdx="2" presStyleCnt="3" custScaleX="67863" custScaleY="77643" custLinFactNeighborY="-6264">
        <dgm:presLayoutVars>
          <dgm:chMax val="1"/>
          <dgm:bulletEnabled val="1"/>
        </dgm:presLayoutVars>
      </dgm:prSet>
      <dgm:spPr/>
      <dgm:t>
        <a:bodyPr/>
        <a:lstStyle/>
        <a:p>
          <a:endParaRPr lang="en-US"/>
        </a:p>
      </dgm:t>
    </dgm:pt>
    <dgm:pt modelId="{10D270CE-AE1E-4449-8262-68AF38559ACA}" type="pres">
      <dgm:prSet presAssocID="{CE01E6EC-FD88-0247-B8EC-537B1B249141}" presName="descendantText" presStyleLbl="alignAccFollowNode1" presStyleIdx="2" presStyleCnt="3" custScaleX="126742" custLinFactNeighborY="-7779">
        <dgm:presLayoutVars>
          <dgm:bulletEnabled val="1"/>
        </dgm:presLayoutVars>
      </dgm:prSet>
      <dgm:spPr/>
      <dgm:t>
        <a:bodyPr/>
        <a:lstStyle/>
        <a:p>
          <a:endParaRPr lang="en-US"/>
        </a:p>
      </dgm:t>
    </dgm:pt>
  </dgm:ptLst>
  <dgm:cxnLst>
    <dgm:cxn modelId="{DF975CA7-46C2-4750-B9E4-6AC4E80C6589}" type="presOf" srcId="{D6D79AF6-F4DD-8C4C-B576-96D606C7C3D0}" destId="{10D270CE-AE1E-4449-8262-68AF38559ACA}" srcOrd="0" destOrd="1" presId="urn:microsoft.com/office/officeart/2005/8/layout/vList5"/>
    <dgm:cxn modelId="{2477F3F4-2B4D-4CB6-B481-60416B5C8ED9}" type="presOf" srcId="{9660CAE0-EDDE-6143-8FF7-05591033451B}" destId="{46F6BF5F-1EB8-2841-9FD2-2560C5747E8A}" srcOrd="0" destOrd="0" presId="urn:microsoft.com/office/officeart/2005/8/layout/vList5"/>
    <dgm:cxn modelId="{30C17615-2C19-48B7-982C-753D9A605C1F}" type="presOf" srcId="{AA57F6A1-678C-F04D-B32D-40A9AC1A56C7}" destId="{D3500EC3-728F-544E-9921-2648A77F8FF9}" srcOrd="0" destOrd="0" presId="urn:microsoft.com/office/officeart/2005/8/layout/vList5"/>
    <dgm:cxn modelId="{368C3E19-E273-D04E-8944-BFF466224F4D}" srcId="{CE01E6EC-FD88-0247-B8EC-537B1B249141}" destId="{2E60FDC6-B937-D242-AC92-BF1C31BDEBAB}" srcOrd="0" destOrd="0" parTransId="{81C7944F-76C4-214E-BB92-9B3F6F4C943C}" sibTransId="{A5B217FC-32F5-A94F-B36C-3847B4FBCBA2}"/>
    <dgm:cxn modelId="{B2E4D07E-BD6D-49FF-A314-F430E749DC89}" type="presOf" srcId="{22D2EDCF-0E71-4E80-AFBA-3EDDB4A73F6A}" destId="{07747244-2642-4A4B-B76C-44125EE70233}" srcOrd="0" destOrd="0" presId="urn:microsoft.com/office/officeart/2005/8/layout/vList5"/>
    <dgm:cxn modelId="{150EED66-A847-4C6A-9027-5F2E0F638A9C}" type="presOf" srcId="{3D258B93-19E0-8D44-9B6C-864688CF9D0A}" destId="{D3500EC3-728F-544E-9921-2648A77F8FF9}" srcOrd="0" destOrd="1" presId="urn:microsoft.com/office/officeart/2005/8/layout/vList5"/>
    <dgm:cxn modelId="{D14FC8AB-7FAF-44D1-957B-DCED1CB1ADD6}" type="presOf" srcId="{2E60FDC6-B937-D242-AC92-BF1C31BDEBAB}" destId="{10D270CE-AE1E-4449-8262-68AF38559ACA}" srcOrd="0" destOrd="0" presId="urn:microsoft.com/office/officeart/2005/8/layout/vList5"/>
    <dgm:cxn modelId="{BDBFB7A4-2B83-45A4-B200-16903272E7A7}" type="presOf" srcId="{928E064E-9B56-4B23-864F-5356BC4EFD9D}" destId="{E3D1970E-B199-094E-8F58-32CFFCD852C6}" srcOrd="0" destOrd="2" presId="urn:microsoft.com/office/officeart/2005/8/layout/vList5"/>
    <dgm:cxn modelId="{E22D777C-93C6-47CA-8402-8C905003D5D8}" srcId="{22D2EDCF-0E71-4E80-AFBA-3EDDB4A73F6A}" destId="{1EB0AAF1-3221-40E7-B8AE-D4C693D6291E}" srcOrd="0" destOrd="0" parTransId="{48F4410B-6C1F-475D-9E42-D81393263785}" sibTransId="{3B50F1A9-74CF-4A8E-9937-6883ADB3D289}"/>
    <dgm:cxn modelId="{30268F95-38B0-439F-983B-795383551F96}" type="presOf" srcId="{17CB865E-88EC-42F3-ACF8-6BD8F590363F}" destId="{E3D1970E-B199-094E-8F58-32CFFCD852C6}" srcOrd="0" destOrd="1" presId="urn:microsoft.com/office/officeart/2005/8/layout/vList5"/>
    <dgm:cxn modelId="{170FB130-0B3C-9247-BC00-2160739C9808}" srcId="{22D2EDCF-0E71-4E80-AFBA-3EDDB4A73F6A}" destId="{9660CAE0-EDDE-6143-8FF7-05591033451B}" srcOrd="1" destOrd="0" parTransId="{2BA2B2DA-1089-4D4F-B7EB-CC7730F2DE50}" sibTransId="{D1523747-5BD8-EE46-A340-A0879CB9930B}"/>
    <dgm:cxn modelId="{EDF2B18A-08D8-9840-B6B9-C15378F27BF2}" srcId="{9660CAE0-EDDE-6143-8FF7-05591033451B}" destId="{AA57F6A1-678C-F04D-B32D-40A9AC1A56C7}" srcOrd="0" destOrd="0" parTransId="{A0596EEB-E1FC-644A-B7A6-F1361A9E017E}" sibTransId="{C0065D50-11A4-5F41-8371-6CFC338CDB82}"/>
    <dgm:cxn modelId="{EBEC3A71-9330-F540-B600-217E97F0F0C9}" srcId="{22D2EDCF-0E71-4E80-AFBA-3EDDB4A73F6A}" destId="{CE01E6EC-FD88-0247-B8EC-537B1B249141}" srcOrd="2" destOrd="0" parTransId="{0DAFD5BA-5D62-FF44-BE06-4F7A7EC5FE4F}" sibTransId="{156D9E69-2EFF-E642-9C9C-A98CC1E714C4}"/>
    <dgm:cxn modelId="{30F819A5-AE14-0742-9BD3-2E9D78241817}" srcId="{CE01E6EC-FD88-0247-B8EC-537B1B249141}" destId="{D6D79AF6-F4DD-8C4C-B576-96D606C7C3D0}" srcOrd="1" destOrd="0" parTransId="{B9C8E8DF-3B04-194C-90A7-9F992FEFBCC1}" sibTransId="{71540CED-B7D4-6548-8C96-20A100B42BDD}"/>
    <dgm:cxn modelId="{04C950A3-3E05-4CD3-BB51-60F64AB2D043}" type="presOf" srcId="{CE01E6EC-FD88-0247-B8EC-537B1B249141}" destId="{F2A27977-47EB-2043-8246-9A8283DDB47F}" srcOrd="0" destOrd="0" presId="urn:microsoft.com/office/officeart/2005/8/layout/vList5"/>
    <dgm:cxn modelId="{CECF373D-EB9A-4BF4-B7B6-31161B229F12}" srcId="{1EB0AAF1-3221-40E7-B8AE-D4C693D6291E}" destId="{928E064E-9B56-4B23-864F-5356BC4EFD9D}" srcOrd="2" destOrd="0" parTransId="{24BCB0F8-0656-41F5-9B18-67E1C9AFF07E}" sibTransId="{266935E5-0BE0-42CC-83CD-8995AE2BBDB9}"/>
    <dgm:cxn modelId="{BE58EE36-687E-4AF0-81E7-8BEEB348DDAD}" srcId="{1EB0AAF1-3221-40E7-B8AE-D4C693D6291E}" destId="{F3BBA92B-11EF-426C-8A69-84921B922094}" srcOrd="0" destOrd="0" parTransId="{46353ED0-3E2B-4B6D-9575-2D2E0D891314}" sibTransId="{D68BBAF5-E175-49FD-BB85-BDD8A39F5232}"/>
    <dgm:cxn modelId="{6A31F8A0-5806-47F3-A604-094F03C5A703}" srcId="{1EB0AAF1-3221-40E7-B8AE-D4C693D6291E}" destId="{17CB865E-88EC-42F3-ACF8-6BD8F590363F}" srcOrd="1" destOrd="0" parTransId="{A8CB88CA-B865-41AD-BD7B-70778EF5685B}" sibTransId="{2AF3E3D9-477F-4A99-9F43-7C957BCFA11C}"/>
    <dgm:cxn modelId="{B2C8F7F0-50DF-4CDC-9164-F9793B33DD2D}" type="presOf" srcId="{F3BBA92B-11EF-426C-8A69-84921B922094}" destId="{E3D1970E-B199-094E-8F58-32CFFCD852C6}" srcOrd="0" destOrd="0" presId="urn:microsoft.com/office/officeart/2005/8/layout/vList5"/>
    <dgm:cxn modelId="{B84DBF55-CD32-9748-A34C-AB6EDEE10B0F}" srcId="{9660CAE0-EDDE-6143-8FF7-05591033451B}" destId="{3D258B93-19E0-8D44-9B6C-864688CF9D0A}" srcOrd="1" destOrd="0" parTransId="{A4CB4433-F900-CA4D-85B2-B7BD399D1CE5}" sibTransId="{60628A34-7FA5-294F-B06F-4625AF4FDF29}"/>
    <dgm:cxn modelId="{5C3CF18C-0E61-483B-ABC1-B3187C087B6B}" type="presOf" srcId="{1EB0AAF1-3221-40E7-B8AE-D4C693D6291E}" destId="{DFEC0F55-2D20-7246-A250-AFA9646442DC}" srcOrd="0" destOrd="0" presId="urn:microsoft.com/office/officeart/2005/8/layout/vList5"/>
    <dgm:cxn modelId="{D1251ABF-C426-4821-977A-F0E5FBF4FE7C}" type="presParOf" srcId="{07747244-2642-4A4B-B76C-44125EE70233}" destId="{E03A560F-211D-1B46-B99E-BE8CA473F7A2}" srcOrd="0" destOrd="0" presId="urn:microsoft.com/office/officeart/2005/8/layout/vList5"/>
    <dgm:cxn modelId="{9203C1B0-EEAB-4B0F-95BD-169B5B594F4D}" type="presParOf" srcId="{E03A560F-211D-1B46-B99E-BE8CA473F7A2}" destId="{DFEC0F55-2D20-7246-A250-AFA9646442DC}" srcOrd="0" destOrd="0" presId="urn:microsoft.com/office/officeart/2005/8/layout/vList5"/>
    <dgm:cxn modelId="{08630508-3C37-47FA-B9D8-7D236CE6B499}" type="presParOf" srcId="{E03A560F-211D-1B46-B99E-BE8CA473F7A2}" destId="{E3D1970E-B199-094E-8F58-32CFFCD852C6}" srcOrd="1" destOrd="0" presId="urn:microsoft.com/office/officeart/2005/8/layout/vList5"/>
    <dgm:cxn modelId="{18CAD227-7903-4F02-9D68-EAA286BF2598}" type="presParOf" srcId="{07747244-2642-4A4B-B76C-44125EE70233}" destId="{9A6AD7FA-F863-2849-B506-0D15946D8A1C}" srcOrd="1" destOrd="0" presId="urn:microsoft.com/office/officeart/2005/8/layout/vList5"/>
    <dgm:cxn modelId="{361009C9-45C2-4CFD-B25B-8A049C2A4442}" type="presParOf" srcId="{07747244-2642-4A4B-B76C-44125EE70233}" destId="{EA1FBD2E-96B1-6846-BC18-69B6398DF435}" srcOrd="2" destOrd="0" presId="urn:microsoft.com/office/officeart/2005/8/layout/vList5"/>
    <dgm:cxn modelId="{1EE089EF-DF8D-49B6-93B8-ED328B85C406}" type="presParOf" srcId="{EA1FBD2E-96B1-6846-BC18-69B6398DF435}" destId="{46F6BF5F-1EB8-2841-9FD2-2560C5747E8A}" srcOrd="0" destOrd="0" presId="urn:microsoft.com/office/officeart/2005/8/layout/vList5"/>
    <dgm:cxn modelId="{5F684D1C-9671-4475-8701-4E4BEE58DD3C}" type="presParOf" srcId="{EA1FBD2E-96B1-6846-BC18-69B6398DF435}" destId="{D3500EC3-728F-544E-9921-2648A77F8FF9}" srcOrd="1" destOrd="0" presId="urn:microsoft.com/office/officeart/2005/8/layout/vList5"/>
    <dgm:cxn modelId="{E0353CA9-14FA-43EA-9468-2B6DF78A77F4}" type="presParOf" srcId="{07747244-2642-4A4B-B76C-44125EE70233}" destId="{30D072D6-982B-3448-A439-E9424DA84940}" srcOrd="3" destOrd="0" presId="urn:microsoft.com/office/officeart/2005/8/layout/vList5"/>
    <dgm:cxn modelId="{96685ADB-C87A-4563-A9C8-4CB89BCF9BC9}" type="presParOf" srcId="{07747244-2642-4A4B-B76C-44125EE70233}" destId="{C3C221CC-F52B-5A44-B890-B4BC9A33DE17}" srcOrd="4" destOrd="0" presId="urn:microsoft.com/office/officeart/2005/8/layout/vList5"/>
    <dgm:cxn modelId="{96D579A9-8D2B-41B9-9D1B-99BD155785D3}" type="presParOf" srcId="{C3C221CC-F52B-5A44-B890-B4BC9A33DE17}" destId="{F2A27977-47EB-2043-8246-9A8283DDB47F}" srcOrd="0" destOrd="0" presId="urn:microsoft.com/office/officeart/2005/8/layout/vList5"/>
    <dgm:cxn modelId="{E68E8DBE-6F43-4AE5-AFF0-4EC7D467DED3}" type="presParOf" srcId="{C3C221CC-F52B-5A44-B890-B4BC9A33DE17}" destId="{10D270CE-AE1E-4449-8262-68AF38559AC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3D7BA7-8112-49D7-BC74-8E77D049DA10}"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5E6E6798-9BFE-42B4-85FC-2E7A9B6341F5}">
      <dgm:prSet phldrT="[Text]" custT="1"/>
      <dgm:spPr/>
      <dgm:t>
        <a:bodyPr/>
        <a:lstStyle/>
        <a:p>
          <a:r>
            <a:rPr lang="en-US" sz="2400" b="1" dirty="0" smtClean="0">
              <a:solidFill>
                <a:srgbClr val="000000"/>
              </a:solidFill>
              <a:latin typeface="Calibri"/>
              <a:cs typeface="Calibri"/>
            </a:rPr>
            <a:t>Rule 51: Time and place for counting  </a:t>
          </a:r>
          <a:endParaRPr lang="en-US" sz="2400" b="1" dirty="0">
            <a:solidFill>
              <a:srgbClr val="000000"/>
            </a:solidFill>
            <a:latin typeface="Calibri"/>
            <a:cs typeface="Calibri"/>
          </a:endParaRPr>
        </a:p>
      </dgm:t>
    </dgm:pt>
    <dgm:pt modelId="{2A5F13DD-1616-45CB-BA5F-16C4C02A1AE9}" type="parTrans" cxnId="{6D551776-6BF1-49A6-A103-0467EA685A3A}">
      <dgm:prSet/>
      <dgm:spPr/>
      <dgm:t>
        <a:bodyPr/>
        <a:lstStyle/>
        <a:p>
          <a:endParaRPr lang="en-US" sz="2000">
            <a:solidFill>
              <a:srgbClr val="000000"/>
            </a:solidFill>
            <a:latin typeface="Calibri"/>
            <a:cs typeface="Calibri"/>
          </a:endParaRPr>
        </a:p>
      </dgm:t>
    </dgm:pt>
    <dgm:pt modelId="{31F2FB2C-3D71-4228-A255-4514F1ADD6C8}" type="sibTrans" cxnId="{6D551776-6BF1-49A6-A103-0467EA685A3A}">
      <dgm:prSet/>
      <dgm:spPr/>
      <dgm:t>
        <a:bodyPr/>
        <a:lstStyle/>
        <a:p>
          <a:endParaRPr lang="en-US" sz="2000">
            <a:solidFill>
              <a:srgbClr val="000000"/>
            </a:solidFill>
            <a:latin typeface="Calibri"/>
            <a:cs typeface="Calibri"/>
          </a:endParaRPr>
        </a:p>
      </dgm:t>
    </dgm:pt>
    <dgm:pt modelId="{46397BA2-DC39-430F-B0B5-BEC5641C3A52}">
      <dgm:prSet phldrT="[Text]" custT="1"/>
      <dgm:spPr/>
      <dgm:t>
        <a:bodyPr/>
        <a:lstStyle/>
        <a:p>
          <a:r>
            <a:rPr lang="en-US" sz="2000" b="0" dirty="0" smtClean="0">
              <a:solidFill>
                <a:srgbClr val="000000"/>
              </a:solidFill>
              <a:latin typeface="Calibri"/>
              <a:cs typeface="Calibri"/>
            </a:rPr>
            <a:t>To be fixed by RO at least one week before date of poll</a:t>
          </a:r>
          <a:endParaRPr lang="en-US" sz="2000" b="0" dirty="0">
            <a:solidFill>
              <a:srgbClr val="000000"/>
            </a:solidFill>
            <a:latin typeface="Calibri"/>
            <a:cs typeface="Calibri"/>
          </a:endParaRPr>
        </a:p>
      </dgm:t>
    </dgm:pt>
    <dgm:pt modelId="{933A0F4A-B4E8-42F2-AFC1-3AFBD2A26EFF}" type="parTrans" cxnId="{28378A6F-3B9B-4D7B-8089-BFE1C2C26AB3}">
      <dgm:prSet/>
      <dgm:spPr/>
      <dgm:t>
        <a:bodyPr/>
        <a:lstStyle/>
        <a:p>
          <a:endParaRPr lang="en-US" sz="2000">
            <a:solidFill>
              <a:srgbClr val="000000"/>
            </a:solidFill>
            <a:latin typeface="Calibri"/>
            <a:cs typeface="Calibri"/>
          </a:endParaRPr>
        </a:p>
      </dgm:t>
    </dgm:pt>
    <dgm:pt modelId="{C09B7E29-040E-4F9E-B2CE-C990FE2F9732}" type="sibTrans" cxnId="{28378A6F-3B9B-4D7B-8089-BFE1C2C26AB3}">
      <dgm:prSet/>
      <dgm:spPr/>
      <dgm:t>
        <a:bodyPr/>
        <a:lstStyle/>
        <a:p>
          <a:endParaRPr lang="en-US" sz="2000">
            <a:solidFill>
              <a:srgbClr val="000000"/>
            </a:solidFill>
            <a:latin typeface="Calibri"/>
            <a:cs typeface="Calibri"/>
          </a:endParaRPr>
        </a:p>
      </dgm:t>
    </dgm:pt>
    <dgm:pt modelId="{4490D728-C96D-40DD-9EB8-91837BBE44F6}">
      <dgm:prSet phldrT="[Text]" custT="1"/>
      <dgm:spPr/>
      <dgm:t>
        <a:bodyPr/>
        <a:lstStyle/>
        <a:p>
          <a:r>
            <a:rPr lang="en-US" sz="2400" b="1" dirty="0" smtClean="0">
              <a:solidFill>
                <a:srgbClr val="000000"/>
              </a:solidFill>
              <a:latin typeface="Calibri"/>
              <a:cs typeface="Calibri"/>
            </a:rPr>
            <a:t>Rule 52 : Appointment of Counting Agents    </a:t>
          </a:r>
          <a:endParaRPr lang="en-US" sz="2400" b="0" dirty="0">
            <a:solidFill>
              <a:srgbClr val="000000"/>
            </a:solidFill>
            <a:latin typeface="Calibri"/>
            <a:cs typeface="Calibri"/>
          </a:endParaRPr>
        </a:p>
      </dgm:t>
    </dgm:pt>
    <dgm:pt modelId="{C6E8BED4-FB1E-4118-AF21-79D8EF65916D}" type="parTrans" cxnId="{EFEBFC38-2EF1-400A-8E0D-F818241E7463}">
      <dgm:prSet/>
      <dgm:spPr/>
      <dgm:t>
        <a:bodyPr/>
        <a:lstStyle/>
        <a:p>
          <a:endParaRPr lang="en-US" sz="2000">
            <a:solidFill>
              <a:srgbClr val="000000"/>
            </a:solidFill>
            <a:latin typeface="Calibri"/>
            <a:cs typeface="Calibri"/>
          </a:endParaRPr>
        </a:p>
      </dgm:t>
    </dgm:pt>
    <dgm:pt modelId="{4F7CF7BE-F4ED-46FB-A4FA-BECAFD271D8F}" type="sibTrans" cxnId="{EFEBFC38-2EF1-400A-8E0D-F818241E7463}">
      <dgm:prSet/>
      <dgm:spPr/>
      <dgm:t>
        <a:bodyPr/>
        <a:lstStyle/>
        <a:p>
          <a:endParaRPr lang="en-US" sz="2000">
            <a:solidFill>
              <a:srgbClr val="000000"/>
            </a:solidFill>
            <a:latin typeface="Calibri"/>
            <a:cs typeface="Calibri"/>
          </a:endParaRPr>
        </a:p>
      </dgm:t>
    </dgm:pt>
    <dgm:pt modelId="{00680A7B-6498-4770-8328-82682842AFC7}">
      <dgm:prSet phldrT="[Text]" custT="1"/>
      <dgm:spPr/>
      <dgm:t>
        <a:bodyPr/>
        <a:lstStyle/>
        <a:p>
          <a:r>
            <a:rPr lang="en-US" sz="2000" b="0" dirty="0" smtClean="0">
              <a:solidFill>
                <a:srgbClr val="000000"/>
              </a:solidFill>
              <a:latin typeface="Calibri"/>
              <a:cs typeface="Calibri"/>
            </a:rPr>
            <a:t>Subject to ECI directions, a candidate </a:t>
          </a:r>
          <a:r>
            <a:rPr lang="en-US" sz="1800" b="0" dirty="0" smtClean="0">
              <a:solidFill>
                <a:srgbClr val="000000"/>
              </a:solidFill>
              <a:latin typeface="Calibri"/>
              <a:cs typeface="Calibri"/>
            </a:rPr>
            <a:t>may appoint counting agents which shall not exceed 16  for each place of counting</a:t>
          </a:r>
          <a:endParaRPr lang="en-US" sz="1800" b="0" dirty="0">
            <a:solidFill>
              <a:srgbClr val="000000"/>
            </a:solidFill>
            <a:latin typeface="Calibri"/>
            <a:cs typeface="Calibri"/>
          </a:endParaRPr>
        </a:p>
      </dgm:t>
    </dgm:pt>
    <dgm:pt modelId="{C2B11647-5047-4B8F-BBA6-92EA909FD483}" type="parTrans" cxnId="{B1EBF4ED-AFBF-461B-8825-3CCE1E12C270}">
      <dgm:prSet/>
      <dgm:spPr/>
      <dgm:t>
        <a:bodyPr/>
        <a:lstStyle/>
        <a:p>
          <a:endParaRPr lang="en-US" sz="2000">
            <a:solidFill>
              <a:srgbClr val="000000"/>
            </a:solidFill>
            <a:latin typeface="Calibri"/>
            <a:cs typeface="Calibri"/>
          </a:endParaRPr>
        </a:p>
      </dgm:t>
    </dgm:pt>
    <dgm:pt modelId="{7DD681F2-1544-40AC-AA08-B197B37EACA5}" type="sibTrans" cxnId="{B1EBF4ED-AFBF-461B-8825-3CCE1E12C270}">
      <dgm:prSet/>
      <dgm:spPr/>
      <dgm:t>
        <a:bodyPr/>
        <a:lstStyle/>
        <a:p>
          <a:endParaRPr lang="en-US" sz="2000">
            <a:solidFill>
              <a:srgbClr val="000000"/>
            </a:solidFill>
            <a:latin typeface="Calibri"/>
            <a:cs typeface="Calibri"/>
          </a:endParaRPr>
        </a:p>
      </dgm:t>
    </dgm:pt>
    <dgm:pt modelId="{237DA9D9-0591-4F2E-9660-293989180ABA}">
      <dgm:prSet phldrT="[Text]" custT="1"/>
      <dgm:spPr/>
      <dgm:t>
        <a:bodyPr/>
        <a:lstStyle/>
        <a:p>
          <a:r>
            <a:rPr lang="en-US" sz="2000" b="0" dirty="0" smtClean="0">
              <a:solidFill>
                <a:srgbClr val="000000"/>
              </a:solidFill>
              <a:latin typeface="Calibri"/>
              <a:cs typeface="Calibri"/>
            </a:rPr>
            <a:t>Notice to be given in writing to each candidate/his election agent</a:t>
          </a:r>
          <a:endParaRPr lang="en-US" sz="2000" b="0" dirty="0">
            <a:solidFill>
              <a:srgbClr val="000000"/>
            </a:solidFill>
            <a:latin typeface="Calibri"/>
            <a:cs typeface="Calibri"/>
          </a:endParaRPr>
        </a:p>
      </dgm:t>
    </dgm:pt>
    <dgm:pt modelId="{C6FB30E0-DE4D-4CBD-9F71-17BC3550E26F}" type="parTrans" cxnId="{A90F094C-425F-4181-BB32-E11A23B544F9}">
      <dgm:prSet/>
      <dgm:spPr/>
      <dgm:t>
        <a:bodyPr/>
        <a:lstStyle/>
        <a:p>
          <a:endParaRPr lang="en-IN"/>
        </a:p>
      </dgm:t>
    </dgm:pt>
    <dgm:pt modelId="{A407B38B-91AE-4592-B529-81044C633F68}" type="sibTrans" cxnId="{A90F094C-425F-4181-BB32-E11A23B544F9}">
      <dgm:prSet/>
      <dgm:spPr/>
      <dgm:t>
        <a:bodyPr/>
        <a:lstStyle/>
        <a:p>
          <a:endParaRPr lang="en-IN"/>
        </a:p>
      </dgm:t>
    </dgm:pt>
    <dgm:pt modelId="{EE83BDF9-FE4C-4DC3-A1C9-6AFDDEED9F92}">
      <dgm:prSet phldrT="[Text]" custT="1"/>
      <dgm:spPr/>
      <dgm:t>
        <a:bodyPr/>
        <a:lstStyle/>
        <a:p>
          <a:r>
            <a:rPr lang="en-US" sz="1800" b="0" dirty="0" smtClean="0">
              <a:solidFill>
                <a:srgbClr val="000000"/>
              </a:solidFill>
              <a:latin typeface="Calibri"/>
              <a:cs typeface="Calibri"/>
            </a:rPr>
            <a:t> Appointment to be made in FORM 18, in duplicate.  One copy for RO for record and other copy to agent for production before RO, not later than one hour before the time fixed for counting</a:t>
          </a:r>
          <a:endParaRPr lang="en-US" sz="1800" b="0" dirty="0">
            <a:solidFill>
              <a:srgbClr val="000000"/>
            </a:solidFill>
            <a:latin typeface="Calibri"/>
            <a:cs typeface="Calibri"/>
          </a:endParaRPr>
        </a:p>
      </dgm:t>
    </dgm:pt>
    <dgm:pt modelId="{BCB53C2B-A1B5-45FD-B05E-A3530D5200AC}" type="parTrans" cxnId="{9FCB3642-07CF-4257-B2CD-60C4553388CA}">
      <dgm:prSet/>
      <dgm:spPr/>
      <dgm:t>
        <a:bodyPr/>
        <a:lstStyle/>
        <a:p>
          <a:endParaRPr lang="en-IN"/>
        </a:p>
      </dgm:t>
    </dgm:pt>
    <dgm:pt modelId="{563A69D0-0CDF-4B32-9F2A-E8BA94D93751}" type="sibTrans" cxnId="{9FCB3642-07CF-4257-B2CD-60C4553388CA}">
      <dgm:prSet/>
      <dgm:spPr/>
      <dgm:t>
        <a:bodyPr/>
        <a:lstStyle/>
        <a:p>
          <a:endParaRPr lang="en-IN"/>
        </a:p>
      </dgm:t>
    </dgm:pt>
    <dgm:pt modelId="{35478398-501C-4350-935C-679606833BFA}">
      <dgm:prSet phldrT="[Text]" custT="1"/>
      <dgm:spPr/>
      <dgm:t>
        <a:bodyPr/>
        <a:lstStyle/>
        <a:p>
          <a:r>
            <a:rPr lang="en-US" sz="1800" b="0" dirty="0" smtClean="0">
              <a:solidFill>
                <a:srgbClr val="000000"/>
              </a:solidFill>
              <a:latin typeface="Calibri"/>
              <a:cs typeface="Calibri"/>
            </a:rPr>
            <a:t>Revocation in FORM 19</a:t>
          </a:r>
          <a:endParaRPr lang="en-US" sz="1800" b="0" dirty="0">
            <a:solidFill>
              <a:srgbClr val="000000"/>
            </a:solidFill>
            <a:latin typeface="Calibri"/>
            <a:cs typeface="Calibri"/>
          </a:endParaRPr>
        </a:p>
      </dgm:t>
    </dgm:pt>
    <dgm:pt modelId="{86753DB4-751B-4378-A8E6-8D169745E74A}" type="parTrans" cxnId="{957B4668-269F-4B3A-A8EB-2C1D17C520E9}">
      <dgm:prSet/>
      <dgm:spPr/>
      <dgm:t>
        <a:bodyPr/>
        <a:lstStyle/>
        <a:p>
          <a:endParaRPr lang="en-IN"/>
        </a:p>
      </dgm:t>
    </dgm:pt>
    <dgm:pt modelId="{CA165B0F-9162-4BFD-A581-9A5BB5EE96E8}" type="sibTrans" cxnId="{957B4668-269F-4B3A-A8EB-2C1D17C520E9}">
      <dgm:prSet/>
      <dgm:spPr/>
      <dgm:t>
        <a:bodyPr/>
        <a:lstStyle/>
        <a:p>
          <a:endParaRPr lang="en-IN"/>
        </a:p>
      </dgm:t>
    </dgm:pt>
    <dgm:pt modelId="{B0F078FF-CFDD-4DCD-924D-EF4CF829CC6E}">
      <dgm:prSet phldrT="[Text]" custT="1"/>
      <dgm:spPr/>
      <dgm:t>
        <a:bodyPr/>
        <a:lstStyle/>
        <a:p>
          <a:r>
            <a:rPr lang="en-US" sz="1800" b="0" dirty="0" smtClean="0">
              <a:solidFill>
                <a:srgbClr val="000000"/>
              </a:solidFill>
              <a:latin typeface="Calibri"/>
              <a:cs typeface="Calibri"/>
            </a:rPr>
            <a:t>No entry in counting hall unless second copy of FORM 18 is given to RO after signing the declaration</a:t>
          </a:r>
          <a:endParaRPr lang="en-US" sz="1800" b="0" dirty="0">
            <a:solidFill>
              <a:srgbClr val="000000"/>
            </a:solidFill>
            <a:latin typeface="Calibri"/>
            <a:cs typeface="Calibri"/>
          </a:endParaRPr>
        </a:p>
      </dgm:t>
    </dgm:pt>
    <dgm:pt modelId="{B41857BB-982F-4385-9780-C1DA39A9CCF8}" type="parTrans" cxnId="{E8094E24-3F04-4FBA-A429-E6547477AC5A}">
      <dgm:prSet/>
      <dgm:spPr/>
      <dgm:t>
        <a:bodyPr/>
        <a:lstStyle/>
        <a:p>
          <a:endParaRPr lang="en-IN"/>
        </a:p>
      </dgm:t>
    </dgm:pt>
    <dgm:pt modelId="{FC42F6EA-B54D-462C-84E5-BA808CCF373A}" type="sibTrans" cxnId="{E8094E24-3F04-4FBA-A429-E6547477AC5A}">
      <dgm:prSet/>
      <dgm:spPr/>
      <dgm:t>
        <a:bodyPr/>
        <a:lstStyle/>
        <a:p>
          <a:endParaRPr lang="en-IN"/>
        </a:p>
      </dgm:t>
    </dgm:pt>
    <dgm:pt modelId="{A25C886B-19F9-1846-8DB4-62F0BD78323E}" type="pres">
      <dgm:prSet presAssocID="{9D3D7BA7-8112-49D7-BC74-8E77D049DA10}" presName="Name0" presStyleCnt="0">
        <dgm:presLayoutVars>
          <dgm:dir/>
          <dgm:animLvl val="lvl"/>
          <dgm:resizeHandles val="exact"/>
        </dgm:presLayoutVars>
      </dgm:prSet>
      <dgm:spPr/>
      <dgm:t>
        <a:bodyPr/>
        <a:lstStyle/>
        <a:p>
          <a:endParaRPr lang="en-US"/>
        </a:p>
      </dgm:t>
    </dgm:pt>
    <dgm:pt modelId="{AD7E2066-058C-224C-B995-197F5624DA18}" type="pres">
      <dgm:prSet presAssocID="{5E6E6798-9BFE-42B4-85FC-2E7A9B6341F5}" presName="linNode" presStyleCnt="0"/>
      <dgm:spPr/>
      <dgm:t>
        <a:bodyPr/>
        <a:lstStyle/>
        <a:p>
          <a:endParaRPr lang="en-US"/>
        </a:p>
      </dgm:t>
    </dgm:pt>
    <dgm:pt modelId="{D3FD7BC2-7CFB-E745-B39A-E2D9D658EE93}" type="pres">
      <dgm:prSet presAssocID="{5E6E6798-9BFE-42B4-85FC-2E7A9B6341F5}" presName="parentText" presStyleLbl="node1" presStyleIdx="0" presStyleCnt="2">
        <dgm:presLayoutVars>
          <dgm:chMax val="1"/>
          <dgm:bulletEnabled val="1"/>
        </dgm:presLayoutVars>
      </dgm:prSet>
      <dgm:spPr/>
      <dgm:t>
        <a:bodyPr/>
        <a:lstStyle/>
        <a:p>
          <a:endParaRPr lang="en-US"/>
        </a:p>
      </dgm:t>
    </dgm:pt>
    <dgm:pt modelId="{0AD44CE7-0F50-D345-A724-F150EB8B68F2}" type="pres">
      <dgm:prSet presAssocID="{5E6E6798-9BFE-42B4-85FC-2E7A9B6341F5}" presName="descendantText" presStyleLbl="alignAccFollowNode1" presStyleIdx="0" presStyleCnt="2" custScaleY="121251">
        <dgm:presLayoutVars>
          <dgm:bulletEnabled val="1"/>
        </dgm:presLayoutVars>
      </dgm:prSet>
      <dgm:spPr/>
      <dgm:t>
        <a:bodyPr/>
        <a:lstStyle/>
        <a:p>
          <a:endParaRPr lang="en-US"/>
        </a:p>
      </dgm:t>
    </dgm:pt>
    <dgm:pt modelId="{F2631208-4039-274E-9498-B1A4AADA9F66}" type="pres">
      <dgm:prSet presAssocID="{31F2FB2C-3D71-4228-A255-4514F1ADD6C8}" presName="sp" presStyleCnt="0"/>
      <dgm:spPr/>
      <dgm:t>
        <a:bodyPr/>
        <a:lstStyle/>
        <a:p>
          <a:endParaRPr lang="en-US"/>
        </a:p>
      </dgm:t>
    </dgm:pt>
    <dgm:pt modelId="{59340D83-B7E4-0940-900C-DC01E5FFE48C}" type="pres">
      <dgm:prSet presAssocID="{4490D728-C96D-40DD-9EB8-91837BBE44F6}" presName="linNode" presStyleCnt="0"/>
      <dgm:spPr/>
      <dgm:t>
        <a:bodyPr/>
        <a:lstStyle/>
        <a:p>
          <a:endParaRPr lang="en-US"/>
        </a:p>
      </dgm:t>
    </dgm:pt>
    <dgm:pt modelId="{9DA2770A-06E8-C947-B664-5168FD60E299}" type="pres">
      <dgm:prSet presAssocID="{4490D728-C96D-40DD-9EB8-91837BBE44F6}" presName="parentText" presStyleLbl="node1" presStyleIdx="1" presStyleCnt="2" custLinFactNeighborX="268">
        <dgm:presLayoutVars>
          <dgm:chMax val="1"/>
          <dgm:bulletEnabled val="1"/>
        </dgm:presLayoutVars>
      </dgm:prSet>
      <dgm:spPr/>
      <dgm:t>
        <a:bodyPr/>
        <a:lstStyle/>
        <a:p>
          <a:endParaRPr lang="en-US"/>
        </a:p>
      </dgm:t>
    </dgm:pt>
    <dgm:pt modelId="{0BE37B6B-DA2D-1846-9D2A-5A63D30CD6E8}" type="pres">
      <dgm:prSet presAssocID="{4490D728-C96D-40DD-9EB8-91837BBE44F6}" presName="descendantText" presStyleLbl="alignAccFollowNode1" presStyleIdx="1" presStyleCnt="2" custScaleY="317761">
        <dgm:presLayoutVars>
          <dgm:bulletEnabled val="1"/>
        </dgm:presLayoutVars>
      </dgm:prSet>
      <dgm:spPr/>
      <dgm:t>
        <a:bodyPr/>
        <a:lstStyle/>
        <a:p>
          <a:endParaRPr lang="en-US"/>
        </a:p>
      </dgm:t>
    </dgm:pt>
  </dgm:ptLst>
  <dgm:cxnLst>
    <dgm:cxn modelId="{3397A607-5098-488F-97D6-25A2D17E6061}" type="presOf" srcId="{237DA9D9-0591-4F2E-9660-293989180ABA}" destId="{0AD44CE7-0F50-D345-A724-F150EB8B68F2}" srcOrd="0" destOrd="1" presId="urn:microsoft.com/office/officeart/2005/8/layout/vList5"/>
    <dgm:cxn modelId="{B1EBF4ED-AFBF-461B-8825-3CCE1E12C270}" srcId="{4490D728-C96D-40DD-9EB8-91837BBE44F6}" destId="{00680A7B-6498-4770-8328-82682842AFC7}" srcOrd="0" destOrd="0" parTransId="{C2B11647-5047-4B8F-BBA6-92EA909FD483}" sibTransId="{7DD681F2-1544-40AC-AA08-B197B37EACA5}"/>
    <dgm:cxn modelId="{3FD56E5C-18EE-4AB4-BC66-B7EA144B7DB0}" type="presOf" srcId="{EE83BDF9-FE4C-4DC3-A1C9-6AFDDEED9F92}" destId="{0BE37B6B-DA2D-1846-9D2A-5A63D30CD6E8}" srcOrd="0" destOrd="1" presId="urn:microsoft.com/office/officeart/2005/8/layout/vList5"/>
    <dgm:cxn modelId="{81C6760E-3DEB-4F6B-89FA-081B9F7EEC0F}" type="presOf" srcId="{00680A7B-6498-4770-8328-82682842AFC7}" destId="{0BE37B6B-DA2D-1846-9D2A-5A63D30CD6E8}" srcOrd="0" destOrd="0" presId="urn:microsoft.com/office/officeart/2005/8/layout/vList5"/>
    <dgm:cxn modelId="{E2C9DE7F-5BEC-40CA-A035-B889C80F8DBD}" type="presOf" srcId="{46397BA2-DC39-430F-B0B5-BEC5641C3A52}" destId="{0AD44CE7-0F50-D345-A724-F150EB8B68F2}" srcOrd="0" destOrd="0" presId="urn:microsoft.com/office/officeart/2005/8/layout/vList5"/>
    <dgm:cxn modelId="{C5587762-7638-4B45-8B5E-E39A28F62EF3}" type="presOf" srcId="{5E6E6798-9BFE-42B4-85FC-2E7A9B6341F5}" destId="{D3FD7BC2-7CFB-E745-B39A-E2D9D658EE93}" srcOrd="0" destOrd="0" presId="urn:microsoft.com/office/officeart/2005/8/layout/vList5"/>
    <dgm:cxn modelId="{A90F094C-425F-4181-BB32-E11A23B544F9}" srcId="{5E6E6798-9BFE-42B4-85FC-2E7A9B6341F5}" destId="{237DA9D9-0591-4F2E-9660-293989180ABA}" srcOrd="1" destOrd="0" parTransId="{C6FB30E0-DE4D-4CBD-9F71-17BC3550E26F}" sibTransId="{A407B38B-91AE-4592-B529-81044C633F68}"/>
    <dgm:cxn modelId="{6D551776-6BF1-49A6-A103-0467EA685A3A}" srcId="{9D3D7BA7-8112-49D7-BC74-8E77D049DA10}" destId="{5E6E6798-9BFE-42B4-85FC-2E7A9B6341F5}" srcOrd="0" destOrd="0" parTransId="{2A5F13DD-1616-45CB-BA5F-16C4C02A1AE9}" sibTransId="{31F2FB2C-3D71-4228-A255-4514F1ADD6C8}"/>
    <dgm:cxn modelId="{9FCB3642-07CF-4257-B2CD-60C4553388CA}" srcId="{4490D728-C96D-40DD-9EB8-91837BBE44F6}" destId="{EE83BDF9-FE4C-4DC3-A1C9-6AFDDEED9F92}" srcOrd="1" destOrd="0" parTransId="{BCB53C2B-A1B5-45FD-B05E-A3530D5200AC}" sibTransId="{563A69D0-0CDF-4B32-9F2A-E8BA94D93751}"/>
    <dgm:cxn modelId="{77EF59C5-4339-4523-A02A-2C5CB26093BF}" type="presOf" srcId="{B0F078FF-CFDD-4DCD-924D-EF4CF829CC6E}" destId="{0BE37B6B-DA2D-1846-9D2A-5A63D30CD6E8}" srcOrd="0" destOrd="2" presId="urn:microsoft.com/office/officeart/2005/8/layout/vList5"/>
    <dgm:cxn modelId="{CC02B77C-1C65-4B18-9F78-8D2C8060ADD3}" type="presOf" srcId="{9D3D7BA7-8112-49D7-BC74-8E77D049DA10}" destId="{A25C886B-19F9-1846-8DB4-62F0BD78323E}" srcOrd="0" destOrd="0" presId="urn:microsoft.com/office/officeart/2005/8/layout/vList5"/>
    <dgm:cxn modelId="{E4D6E955-1131-4B87-8030-99345CC09EC0}" type="presOf" srcId="{35478398-501C-4350-935C-679606833BFA}" destId="{0BE37B6B-DA2D-1846-9D2A-5A63D30CD6E8}" srcOrd="0" destOrd="3" presId="urn:microsoft.com/office/officeart/2005/8/layout/vList5"/>
    <dgm:cxn modelId="{28378A6F-3B9B-4D7B-8089-BFE1C2C26AB3}" srcId="{5E6E6798-9BFE-42B4-85FC-2E7A9B6341F5}" destId="{46397BA2-DC39-430F-B0B5-BEC5641C3A52}" srcOrd="0" destOrd="0" parTransId="{933A0F4A-B4E8-42F2-AFC1-3AFBD2A26EFF}" sibTransId="{C09B7E29-040E-4F9E-B2CE-C990FE2F9732}"/>
    <dgm:cxn modelId="{6536AB6F-7B85-4A7A-907C-C5A744BCD72A}" type="presOf" srcId="{4490D728-C96D-40DD-9EB8-91837BBE44F6}" destId="{9DA2770A-06E8-C947-B664-5168FD60E299}" srcOrd="0" destOrd="0" presId="urn:microsoft.com/office/officeart/2005/8/layout/vList5"/>
    <dgm:cxn modelId="{957B4668-269F-4B3A-A8EB-2C1D17C520E9}" srcId="{4490D728-C96D-40DD-9EB8-91837BBE44F6}" destId="{35478398-501C-4350-935C-679606833BFA}" srcOrd="3" destOrd="0" parTransId="{86753DB4-751B-4378-A8E6-8D169745E74A}" sibTransId="{CA165B0F-9162-4BFD-A581-9A5BB5EE96E8}"/>
    <dgm:cxn modelId="{E8094E24-3F04-4FBA-A429-E6547477AC5A}" srcId="{4490D728-C96D-40DD-9EB8-91837BBE44F6}" destId="{B0F078FF-CFDD-4DCD-924D-EF4CF829CC6E}" srcOrd="2" destOrd="0" parTransId="{B41857BB-982F-4385-9780-C1DA39A9CCF8}" sibTransId="{FC42F6EA-B54D-462C-84E5-BA808CCF373A}"/>
    <dgm:cxn modelId="{EFEBFC38-2EF1-400A-8E0D-F818241E7463}" srcId="{9D3D7BA7-8112-49D7-BC74-8E77D049DA10}" destId="{4490D728-C96D-40DD-9EB8-91837BBE44F6}" srcOrd="1" destOrd="0" parTransId="{C6E8BED4-FB1E-4118-AF21-79D8EF65916D}" sibTransId="{4F7CF7BE-F4ED-46FB-A4FA-BECAFD271D8F}"/>
    <dgm:cxn modelId="{51447078-84F3-4161-9527-5F5DBA63C9C8}" type="presParOf" srcId="{A25C886B-19F9-1846-8DB4-62F0BD78323E}" destId="{AD7E2066-058C-224C-B995-197F5624DA18}" srcOrd="0" destOrd="0" presId="urn:microsoft.com/office/officeart/2005/8/layout/vList5"/>
    <dgm:cxn modelId="{A18F3A75-091C-4090-8B4F-CB86620C3DBE}" type="presParOf" srcId="{AD7E2066-058C-224C-B995-197F5624DA18}" destId="{D3FD7BC2-7CFB-E745-B39A-E2D9D658EE93}" srcOrd="0" destOrd="0" presId="urn:microsoft.com/office/officeart/2005/8/layout/vList5"/>
    <dgm:cxn modelId="{F50E0DC2-0336-4DDC-8850-ACB5E2C98620}" type="presParOf" srcId="{AD7E2066-058C-224C-B995-197F5624DA18}" destId="{0AD44CE7-0F50-D345-A724-F150EB8B68F2}" srcOrd="1" destOrd="0" presId="urn:microsoft.com/office/officeart/2005/8/layout/vList5"/>
    <dgm:cxn modelId="{3D3CBD27-68C5-4EFB-B326-859E2865AAE6}" type="presParOf" srcId="{A25C886B-19F9-1846-8DB4-62F0BD78323E}" destId="{F2631208-4039-274E-9498-B1A4AADA9F66}" srcOrd="1" destOrd="0" presId="urn:microsoft.com/office/officeart/2005/8/layout/vList5"/>
    <dgm:cxn modelId="{87421C22-BF13-4278-B6A4-895A4AAD42D2}" type="presParOf" srcId="{A25C886B-19F9-1846-8DB4-62F0BD78323E}" destId="{59340D83-B7E4-0940-900C-DC01E5FFE48C}" srcOrd="2" destOrd="0" presId="urn:microsoft.com/office/officeart/2005/8/layout/vList5"/>
    <dgm:cxn modelId="{1803480E-640D-4F9A-A459-2A27117579D3}" type="presParOf" srcId="{59340D83-B7E4-0940-900C-DC01E5FFE48C}" destId="{9DA2770A-06E8-C947-B664-5168FD60E299}" srcOrd="0" destOrd="0" presId="urn:microsoft.com/office/officeart/2005/8/layout/vList5"/>
    <dgm:cxn modelId="{FDFDF34A-1A1F-4F58-B0ED-108466629409}" type="presParOf" srcId="{59340D83-B7E4-0940-900C-DC01E5FFE48C}" destId="{0BE37B6B-DA2D-1846-9D2A-5A63D30CD6E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3D7BA7-8112-49D7-BC74-8E77D049DA10}"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5E6E6798-9BFE-42B4-85FC-2E7A9B6341F5}">
      <dgm:prSet phldrT="[Text]" custT="1"/>
      <dgm:spPr/>
      <dgm:t>
        <a:bodyPr/>
        <a:lstStyle/>
        <a:p>
          <a:r>
            <a:rPr lang="en-US" sz="2400" b="1" dirty="0" smtClean="0">
              <a:solidFill>
                <a:srgbClr val="000000"/>
              </a:solidFill>
              <a:latin typeface="Calibri"/>
              <a:cs typeface="Calibri"/>
            </a:rPr>
            <a:t>Rule 53: Admission to the place of counting</a:t>
          </a:r>
          <a:endParaRPr lang="en-US" sz="2400" b="1" dirty="0">
            <a:solidFill>
              <a:srgbClr val="000000"/>
            </a:solidFill>
            <a:latin typeface="Calibri"/>
            <a:cs typeface="Calibri"/>
          </a:endParaRPr>
        </a:p>
      </dgm:t>
    </dgm:pt>
    <dgm:pt modelId="{2A5F13DD-1616-45CB-BA5F-16C4C02A1AE9}" type="parTrans" cxnId="{6D551776-6BF1-49A6-A103-0467EA685A3A}">
      <dgm:prSet/>
      <dgm:spPr/>
      <dgm:t>
        <a:bodyPr/>
        <a:lstStyle/>
        <a:p>
          <a:endParaRPr lang="en-US" sz="2000">
            <a:solidFill>
              <a:srgbClr val="000000"/>
            </a:solidFill>
            <a:latin typeface="Calibri"/>
            <a:cs typeface="Calibri"/>
          </a:endParaRPr>
        </a:p>
      </dgm:t>
    </dgm:pt>
    <dgm:pt modelId="{31F2FB2C-3D71-4228-A255-4514F1ADD6C8}" type="sibTrans" cxnId="{6D551776-6BF1-49A6-A103-0467EA685A3A}">
      <dgm:prSet/>
      <dgm:spPr/>
      <dgm:t>
        <a:bodyPr/>
        <a:lstStyle/>
        <a:p>
          <a:endParaRPr lang="en-US" sz="2000">
            <a:solidFill>
              <a:srgbClr val="000000"/>
            </a:solidFill>
            <a:latin typeface="Calibri"/>
            <a:cs typeface="Calibri"/>
          </a:endParaRPr>
        </a:p>
      </dgm:t>
    </dgm:pt>
    <dgm:pt modelId="{46397BA2-DC39-430F-B0B5-BEC5641C3A52}">
      <dgm:prSet phldrT="[Text]" custT="1"/>
      <dgm:spPr/>
      <dgm:t>
        <a:bodyPr/>
        <a:lstStyle/>
        <a:p>
          <a:r>
            <a:rPr lang="en-US" sz="1600" b="0" dirty="0" smtClean="0">
              <a:solidFill>
                <a:srgbClr val="000000"/>
              </a:solidFill>
              <a:latin typeface="Calibri"/>
              <a:cs typeface="Calibri"/>
            </a:rPr>
            <a:t>No body else except RO/ARO, counting staff, candidates, their election agents and counting agents public servants on duty, persons authorized by ECI</a:t>
          </a:r>
          <a:endParaRPr lang="en-US" sz="1600" b="0" dirty="0">
            <a:solidFill>
              <a:srgbClr val="000000"/>
            </a:solidFill>
            <a:latin typeface="Calibri"/>
            <a:cs typeface="Calibri"/>
          </a:endParaRPr>
        </a:p>
      </dgm:t>
    </dgm:pt>
    <dgm:pt modelId="{933A0F4A-B4E8-42F2-AFC1-3AFBD2A26EFF}" type="parTrans" cxnId="{28378A6F-3B9B-4D7B-8089-BFE1C2C26AB3}">
      <dgm:prSet/>
      <dgm:spPr/>
      <dgm:t>
        <a:bodyPr/>
        <a:lstStyle/>
        <a:p>
          <a:endParaRPr lang="en-US" sz="2000">
            <a:solidFill>
              <a:srgbClr val="000000"/>
            </a:solidFill>
            <a:latin typeface="Calibri"/>
            <a:cs typeface="Calibri"/>
          </a:endParaRPr>
        </a:p>
      </dgm:t>
    </dgm:pt>
    <dgm:pt modelId="{C09B7E29-040E-4F9E-B2CE-C990FE2F9732}" type="sibTrans" cxnId="{28378A6F-3B9B-4D7B-8089-BFE1C2C26AB3}">
      <dgm:prSet/>
      <dgm:spPr/>
      <dgm:t>
        <a:bodyPr/>
        <a:lstStyle/>
        <a:p>
          <a:endParaRPr lang="en-US" sz="2000">
            <a:solidFill>
              <a:srgbClr val="000000"/>
            </a:solidFill>
            <a:latin typeface="Calibri"/>
            <a:cs typeface="Calibri"/>
          </a:endParaRPr>
        </a:p>
      </dgm:t>
    </dgm:pt>
    <dgm:pt modelId="{4490D728-C96D-40DD-9EB8-91837BBE44F6}">
      <dgm:prSet phldrT="[Text]" custT="1"/>
      <dgm:spPr/>
      <dgm:t>
        <a:bodyPr/>
        <a:lstStyle/>
        <a:p>
          <a:r>
            <a:rPr lang="en-US" sz="2400" b="0" dirty="0" smtClean="0">
              <a:solidFill>
                <a:srgbClr val="000000"/>
              </a:solidFill>
              <a:latin typeface="Calibri"/>
              <a:cs typeface="Calibri"/>
            </a:rPr>
            <a:t>Rule 54: Secrecy of voting</a:t>
          </a:r>
          <a:endParaRPr lang="en-US" sz="2400" b="0" dirty="0">
            <a:solidFill>
              <a:srgbClr val="000000"/>
            </a:solidFill>
            <a:latin typeface="Calibri"/>
            <a:cs typeface="Calibri"/>
          </a:endParaRPr>
        </a:p>
      </dgm:t>
    </dgm:pt>
    <dgm:pt modelId="{C6E8BED4-FB1E-4118-AF21-79D8EF65916D}" type="parTrans" cxnId="{EFEBFC38-2EF1-400A-8E0D-F818241E7463}">
      <dgm:prSet/>
      <dgm:spPr/>
      <dgm:t>
        <a:bodyPr/>
        <a:lstStyle/>
        <a:p>
          <a:endParaRPr lang="en-US" sz="2000">
            <a:solidFill>
              <a:srgbClr val="000000"/>
            </a:solidFill>
            <a:latin typeface="Calibri"/>
            <a:cs typeface="Calibri"/>
          </a:endParaRPr>
        </a:p>
      </dgm:t>
    </dgm:pt>
    <dgm:pt modelId="{4F7CF7BE-F4ED-46FB-A4FA-BECAFD271D8F}" type="sibTrans" cxnId="{EFEBFC38-2EF1-400A-8E0D-F818241E7463}">
      <dgm:prSet/>
      <dgm:spPr/>
      <dgm:t>
        <a:bodyPr/>
        <a:lstStyle/>
        <a:p>
          <a:endParaRPr lang="en-US" sz="2000">
            <a:solidFill>
              <a:srgbClr val="000000"/>
            </a:solidFill>
            <a:latin typeface="Calibri"/>
            <a:cs typeface="Calibri"/>
          </a:endParaRPr>
        </a:p>
      </dgm:t>
    </dgm:pt>
    <dgm:pt modelId="{00680A7B-6498-4770-8328-82682842AFC7}">
      <dgm:prSet phldrT="[Text]" custT="1"/>
      <dgm:spPr/>
      <dgm:t>
        <a:bodyPr/>
        <a:lstStyle/>
        <a:p>
          <a:r>
            <a:rPr lang="en-US" sz="2000" b="0" dirty="0" smtClean="0">
              <a:solidFill>
                <a:srgbClr val="000000"/>
              </a:solidFill>
              <a:latin typeface="Calibri"/>
              <a:cs typeface="Calibri"/>
            </a:rPr>
            <a:t>RO to </a:t>
          </a:r>
          <a:r>
            <a:rPr lang="en-US" sz="2000" b="1" dirty="0" smtClean="0">
              <a:solidFill>
                <a:srgbClr val="000000"/>
              </a:solidFill>
              <a:latin typeface="Calibri"/>
              <a:cs typeface="Calibri"/>
            </a:rPr>
            <a:t>read </a:t>
          </a:r>
          <a:r>
            <a:rPr lang="en-US" sz="2000" b="0" dirty="0" smtClean="0">
              <a:solidFill>
                <a:srgbClr val="000000"/>
              </a:solidFill>
              <a:latin typeface="Calibri"/>
              <a:cs typeface="Calibri"/>
            </a:rPr>
            <a:t>out provision of section-128 </a:t>
          </a:r>
          <a:r>
            <a:rPr lang="en-US" sz="2000" b="1" dirty="0" smtClean="0">
              <a:solidFill>
                <a:srgbClr val="000000"/>
              </a:solidFill>
              <a:latin typeface="Calibri"/>
              <a:cs typeface="Calibri"/>
            </a:rPr>
            <a:t>aloud</a:t>
          </a:r>
          <a:r>
            <a:rPr lang="en-US" sz="2000" b="0" dirty="0" smtClean="0">
              <a:solidFill>
                <a:srgbClr val="000000"/>
              </a:solidFill>
              <a:latin typeface="Calibri"/>
              <a:cs typeface="Calibri"/>
            </a:rPr>
            <a:t> before commencement of counting.</a:t>
          </a:r>
          <a:endParaRPr lang="en-US" sz="2000" b="0" dirty="0">
            <a:solidFill>
              <a:srgbClr val="000000"/>
            </a:solidFill>
            <a:latin typeface="Calibri"/>
            <a:cs typeface="Calibri"/>
          </a:endParaRPr>
        </a:p>
      </dgm:t>
    </dgm:pt>
    <dgm:pt modelId="{C2B11647-5047-4B8F-BBA6-92EA909FD483}" type="parTrans" cxnId="{B1EBF4ED-AFBF-461B-8825-3CCE1E12C270}">
      <dgm:prSet/>
      <dgm:spPr/>
      <dgm:t>
        <a:bodyPr/>
        <a:lstStyle/>
        <a:p>
          <a:endParaRPr lang="en-US" sz="2000">
            <a:solidFill>
              <a:srgbClr val="000000"/>
            </a:solidFill>
            <a:latin typeface="Calibri"/>
            <a:cs typeface="Calibri"/>
          </a:endParaRPr>
        </a:p>
      </dgm:t>
    </dgm:pt>
    <dgm:pt modelId="{7DD681F2-1544-40AC-AA08-B197B37EACA5}" type="sibTrans" cxnId="{B1EBF4ED-AFBF-461B-8825-3CCE1E12C270}">
      <dgm:prSet/>
      <dgm:spPr/>
      <dgm:t>
        <a:bodyPr/>
        <a:lstStyle/>
        <a:p>
          <a:endParaRPr lang="en-US" sz="2000">
            <a:solidFill>
              <a:srgbClr val="000000"/>
            </a:solidFill>
            <a:latin typeface="Calibri"/>
            <a:cs typeface="Calibri"/>
          </a:endParaRPr>
        </a:p>
      </dgm:t>
    </dgm:pt>
    <dgm:pt modelId="{49A0F6FA-175D-446D-9EF6-9639677B4BF3}">
      <dgm:prSet phldrT="[Text]" custT="1"/>
      <dgm:spPr/>
      <dgm:t>
        <a:bodyPr/>
        <a:lstStyle/>
        <a:p>
          <a:r>
            <a:rPr lang="en-US" sz="1600" b="0" dirty="0" smtClean="0">
              <a:solidFill>
                <a:srgbClr val="000000"/>
              </a:solidFill>
              <a:latin typeface="Calibri"/>
              <a:cs typeface="Calibri"/>
            </a:rPr>
            <a:t>Whosoever misconducts himself or fail to obey lawful direction of RO shall  be removed from counting hall. </a:t>
          </a:r>
          <a:endParaRPr lang="en-US" sz="1600" b="0" dirty="0">
            <a:solidFill>
              <a:srgbClr val="000000"/>
            </a:solidFill>
            <a:latin typeface="Calibri"/>
            <a:cs typeface="Calibri"/>
          </a:endParaRPr>
        </a:p>
      </dgm:t>
    </dgm:pt>
    <dgm:pt modelId="{B1FFFCD3-C57C-49AD-B1BB-520B01C88665}" type="parTrans" cxnId="{C6F4F83D-3E22-47F8-AE45-86D1FC7BB8E5}">
      <dgm:prSet/>
      <dgm:spPr/>
      <dgm:t>
        <a:bodyPr/>
        <a:lstStyle/>
        <a:p>
          <a:endParaRPr lang="en-IN"/>
        </a:p>
      </dgm:t>
    </dgm:pt>
    <dgm:pt modelId="{62F2CD09-DDC6-4D92-929E-5071FA850758}" type="sibTrans" cxnId="{C6F4F83D-3E22-47F8-AE45-86D1FC7BB8E5}">
      <dgm:prSet/>
      <dgm:spPr/>
      <dgm:t>
        <a:bodyPr/>
        <a:lstStyle/>
        <a:p>
          <a:endParaRPr lang="en-IN"/>
        </a:p>
      </dgm:t>
    </dgm:pt>
    <dgm:pt modelId="{A25C886B-19F9-1846-8DB4-62F0BD78323E}" type="pres">
      <dgm:prSet presAssocID="{9D3D7BA7-8112-49D7-BC74-8E77D049DA10}" presName="Name0" presStyleCnt="0">
        <dgm:presLayoutVars>
          <dgm:dir/>
          <dgm:animLvl val="lvl"/>
          <dgm:resizeHandles val="exact"/>
        </dgm:presLayoutVars>
      </dgm:prSet>
      <dgm:spPr/>
      <dgm:t>
        <a:bodyPr/>
        <a:lstStyle/>
        <a:p>
          <a:endParaRPr lang="en-US"/>
        </a:p>
      </dgm:t>
    </dgm:pt>
    <dgm:pt modelId="{AD7E2066-058C-224C-B995-197F5624DA18}" type="pres">
      <dgm:prSet presAssocID="{5E6E6798-9BFE-42B4-85FC-2E7A9B6341F5}" presName="linNode" presStyleCnt="0"/>
      <dgm:spPr/>
      <dgm:t>
        <a:bodyPr/>
        <a:lstStyle/>
        <a:p>
          <a:endParaRPr lang="en-US"/>
        </a:p>
      </dgm:t>
    </dgm:pt>
    <dgm:pt modelId="{D3FD7BC2-7CFB-E745-B39A-E2D9D658EE93}" type="pres">
      <dgm:prSet presAssocID="{5E6E6798-9BFE-42B4-85FC-2E7A9B6341F5}" presName="parentText" presStyleLbl="node1" presStyleIdx="0" presStyleCnt="2" custAng="0" custLinFactNeighborY="-1079">
        <dgm:presLayoutVars>
          <dgm:chMax val="1"/>
          <dgm:bulletEnabled val="1"/>
        </dgm:presLayoutVars>
      </dgm:prSet>
      <dgm:spPr/>
      <dgm:t>
        <a:bodyPr/>
        <a:lstStyle/>
        <a:p>
          <a:endParaRPr lang="en-US"/>
        </a:p>
      </dgm:t>
    </dgm:pt>
    <dgm:pt modelId="{0AD44CE7-0F50-D345-A724-F150EB8B68F2}" type="pres">
      <dgm:prSet presAssocID="{5E6E6798-9BFE-42B4-85FC-2E7A9B6341F5}" presName="descendantText" presStyleLbl="alignAccFollowNode1" presStyleIdx="0" presStyleCnt="2" custScaleY="139179">
        <dgm:presLayoutVars>
          <dgm:bulletEnabled val="1"/>
        </dgm:presLayoutVars>
      </dgm:prSet>
      <dgm:spPr/>
      <dgm:t>
        <a:bodyPr/>
        <a:lstStyle/>
        <a:p>
          <a:endParaRPr lang="en-US"/>
        </a:p>
      </dgm:t>
    </dgm:pt>
    <dgm:pt modelId="{F2631208-4039-274E-9498-B1A4AADA9F66}" type="pres">
      <dgm:prSet presAssocID="{31F2FB2C-3D71-4228-A255-4514F1ADD6C8}" presName="sp" presStyleCnt="0"/>
      <dgm:spPr/>
      <dgm:t>
        <a:bodyPr/>
        <a:lstStyle/>
        <a:p>
          <a:endParaRPr lang="en-US"/>
        </a:p>
      </dgm:t>
    </dgm:pt>
    <dgm:pt modelId="{59340D83-B7E4-0940-900C-DC01E5FFE48C}" type="pres">
      <dgm:prSet presAssocID="{4490D728-C96D-40DD-9EB8-91837BBE44F6}" presName="linNode" presStyleCnt="0"/>
      <dgm:spPr/>
      <dgm:t>
        <a:bodyPr/>
        <a:lstStyle/>
        <a:p>
          <a:endParaRPr lang="en-US"/>
        </a:p>
      </dgm:t>
    </dgm:pt>
    <dgm:pt modelId="{9DA2770A-06E8-C947-B664-5168FD60E299}" type="pres">
      <dgm:prSet presAssocID="{4490D728-C96D-40DD-9EB8-91837BBE44F6}" presName="parentText" presStyleLbl="node1" presStyleIdx="1" presStyleCnt="2">
        <dgm:presLayoutVars>
          <dgm:chMax val="1"/>
          <dgm:bulletEnabled val="1"/>
        </dgm:presLayoutVars>
      </dgm:prSet>
      <dgm:spPr/>
      <dgm:t>
        <a:bodyPr/>
        <a:lstStyle/>
        <a:p>
          <a:endParaRPr lang="en-US"/>
        </a:p>
      </dgm:t>
    </dgm:pt>
    <dgm:pt modelId="{0BE37B6B-DA2D-1846-9D2A-5A63D30CD6E8}" type="pres">
      <dgm:prSet presAssocID="{4490D728-C96D-40DD-9EB8-91837BBE44F6}" presName="descendantText" presStyleLbl="alignAccFollowNode1" presStyleIdx="1" presStyleCnt="2">
        <dgm:presLayoutVars>
          <dgm:bulletEnabled val="1"/>
        </dgm:presLayoutVars>
      </dgm:prSet>
      <dgm:spPr/>
      <dgm:t>
        <a:bodyPr/>
        <a:lstStyle/>
        <a:p>
          <a:endParaRPr lang="en-US"/>
        </a:p>
      </dgm:t>
    </dgm:pt>
  </dgm:ptLst>
  <dgm:cxnLst>
    <dgm:cxn modelId="{B1EBF4ED-AFBF-461B-8825-3CCE1E12C270}" srcId="{4490D728-C96D-40DD-9EB8-91837BBE44F6}" destId="{00680A7B-6498-4770-8328-82682842AFC7}" srcOrd="0" destOrd="0" parTransId="{C2B11647-5047-4B8F-BBA6-92EA909FD483}" sibTransId="{7DD681F2-1544-40AC-AA08-B197B37EACA5}"/>
    <dgm:cxn modelId="{4CC5E114-0101-4214-9EA1-5528A6949EE2}" type="presOf" srcId="{9D3D7BA7-8112-49D7-BC74-8E77D049DA10}" destId="{A25C886B-19F9-1846-8DB4-62F0BD78323E}" srcOrd="0" destOrd="0" presId="urn:microsoft.com/office/officeart/2005/8/layout/vList5"/>
    <dgm:cxn modelId="{50DF6125-1BF0-49C0-895A-270ABBD17618}" type="presOf" srcId="{46397BA2-DC39-430F-B0B5-BEC5641C3A52}" destId="{0AD44CE7-0F50-D345-A724-F150EB8B68F2}" srcOrd="0" destOrd="0" presId="urn:microsoft.com/office/officeart/2005/8/layout/vList5"/>
    <dgm:cxn modelId="{C82E952F-8DC1-47A9-9EB9-02B6B0B97FB2}" type="presOf" srcId="{4490D728-C96D-40DD-9EB8-91837BBE44F6}" destId="{9DA2770A-06E8-C947-B664-5168FD60E299}" srcOrd="0" destOrd="0" presId="urn:microsoft.com/office/officeart/2005/8/layout/vList5"/>
    <dgm:cxn modelId="{6D551776-6BF1-49A6-A103-0467EA685A3A}" srcId="{9D3D7BA7-8112-49D7-BC74-8E77D049DA10}" destId="{5E6E6798-9BFE-42B4-85FC-2E7A9B6341F5}" srcOrd="0" destOrd="0" parTransId="{2A5F13DD-1616-45CB-BA5F-16C4C02A1AE9}" sibTransId="{31F2FB2C-3D71-4228-A255-4514F1ADD6C8}"/>
    <dgm:cxn modelId="{6983801C-2F65-4AE9-9A68-DDD93B6D6929}" type="presOf" srcId="{00680A7B-6498-4770-8328-82682842AFC7}" destId="{0BE37B6B-DA2D-1846-9D2A-5A63D30CD6E8}" srcOrd="0" destOrd="0" presId="urn:microsoft.com/office/officeart/2005/8/layout/vList5"/>
    <dgm:cxn modelId="{3ED65454-CB7F-41DD-8715-410BA1052CB0}" type="presOf" srcId="{49A0F6FA-175D-446D-9EF6-9639677B4BF3}" destId="{0AD44CE7-0F50-D345-A724-F150EB8B68F2}" srcOrd="0" destOrd="1" presId="urn:microsoft.com/office/officeart/2005/8/layout/vList5"/>
    <dgm:cxn modelId="{06212A3E-BF49-46D1-8D78-362BC4E5ECAE}" type="presOf" srcId="{5E6E6798-9BFE-42B4-85FC-2E7A9B6341F5}" destId="{D3FD7BC2-7CFB-E745-B39A-E2D9D658EE93}" srcOrd="0" destOrd="0" presId="urn:microsoft.com/office/officeart/2005/8/layout/vList5"/>
    <dgm:cxn modelId="{C6F4F83D-3E22-47F8-AE45-86D1FC7BB8E5}" srcId="{5E6E6798-9BFE-42B4-85FC-2E7A9B6341F5}" destId="{49A0F6FA-175D-446D-9EF6-9639677B4BF3}" srcOrd="1" destOrd="0" parTransId="{B1FFFCD3-C57C-49AD-B1BB-520B01C88665}" sibTransId="{62F2CD09-DDC6-4D92-929E-5071FA850758}"/>
    <dgm:cxn modelId="{28378A6F-3B9B-4D7B-8089-BFE1C2C26AB3}" srcId="{5E6E6798-9BFE-42B4-85FC-2E7A9B6341F5}" destId="{46397BA2-DC39-430F-B0B5-BEC5641C3A52}" srcOrd="0" destOrd="0" parTransId="{933A0F4A-B4E8-42F2-AFC1-3AFBD2A26EFF}" sibTransId="{C09B7E29-040E-4F9E-B2CE-C990FE2F9732}"/>
    <dgm:cxn modelId="{EFEBFC38-2EF1-400A-8E0D-F818241E7463}" srcId="{9D3D7BA7-8112-49D7-BC74-8E77D049DA10}" destId="{4490D728-C96D-40DD-9EB8-91837BBE44F6}" srcOrd="1" destOrd="0" parTransId="{C6E8BED4-FB1E-4118-AF21-79D8EF65916D}" sibTransId="{4F7CF7BE-F4ED-46FB-A4FA-BECAFD271D8F}"/>
    <dgm:cxn modelId="{E6F1004E-0FA4-4EBC-A524-9129FD7B54A1}" type="presParOf" srcId="{A25C886B-19F9-1846-8DB4-62F0BD78323E}" destId="{AD7E2066-058C-224C-B995-197F5624DA18}" srcOrd="0" destOrd="0" presId="urn:microsoft.com/office/officeart/2005/8/layout/vList5"/>
    <dgm:cxn modelId="{9CA7FC2B-93CC-47D7-93F9-3AF25EA92120}" type="presParOf" srcId="{AD7E2066-058C-224C-B995-197F5624DA18}" destId="{D3FD7BC2-7CFB-E745-B39A-E2D9D658EE93}" srcOrd="0" destOrd="0" presId="urn:microsoft.com/office/officeart/2005/8/layout/vList5"/>
    <dgm:cxn modelId="{B70769FB-2DED-48C0-9B10-07573D3E354F}" type="presParOf" srcId="{AD7E2066-058C-224C-B995-197F5624DA18}" destId="{0AD44CE7-0F50-D345-A724-F150EB8B68F2}" srcOrd="1" destOrd="0" presId="urn:microsoft.com/office/officeart/2005/8/layout/vList5"/>
    <dgm:cxn modelId="{696BD567-6E3D-4EA0-839B-5B0AC2132438}" type="presParOf" srcId="{A25C886B-19F9-1846-8DB4-62F0BD78323E}" destId="{F2631208-4039-274E-9498-B1A4AADA9F66}" srcOrd="1" destOrd="0" presId="urn:microsoft.com/office/officeart/2005/8/layout/vList5"/>
    <dgm:cxn modelId="{977A8825-D06C-40CA-A902-02B290830BC5}" type="presParOf" srcId="{A25C886B-19F9-1846-8DB4-62F0BD78323E}" destId="{59340D83-B7E4-0940-900C-DC01E5FFE48C}" srcOrd="2" destOrd="0" presId="urn:microsoft.com/office/officeart/2005/8/layout/vList5"/>
    <dgm:cxn modelId="{B19A9CF3-FEA6-48E0-AB7F-18045935FC11}" type="presParOf" srcId="{59340D83-B7E4-0940-900C-DC01E5FFE48C}" destId="{9DA2770A-06E8-C947-B664-5168FD60E299}" srcOrd="0" destOrd="0" presId="urn:microsoft.com/office/officeart/2005/8/layout/vList5"/>
    <dgm:cxn modelId="{35F32EE6-0FAA-47D5-8506-FE9B49DDDF64}" type="presParOf" srcId="{59340D83-B7E4-0940-900C-DC01E5FFE48C}" destId="{0BE37B6B-DA2D-1846-9D2A-5A63D30CD6E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A5456E-C068-9947-B668-46D90108E6B2}" type="doc">
      <dgm:prSet loTypeId="urn:microsoft.com/office/officeart/2005/8/layout/default#2" loCatId="" qsTypeId="urn:microsoft.com/office/officeart/2005/8/quickstyle/simple4" qsCatId="simple" csTypeId="urn:microsoft.com/office/officeart/2005/8/colors/colorful1#3" csCatId="colorful" phldr="1"/>
      <dgm:spPr/>
      <dgm:t>
        <a:bodyPr/>
        <a:lstStyle/>
        <a:p>
          <a:endParaRPr lang="en-US"/>
        </a:p>
      </dgm:t>
    </dgm:pt>
    <dgm:pt modelId="{8BA602B9-50D3-E64B-8238-0DAC99E91ED8}">
      <dgm:prSet custT="1"/>
      <dgm:spPr/>
      <dgm:t>
        <a:bodyPr/>
        <a:lstStyle/>
        <a:p>
          <a:pPr algn="ctr" rtl="0"/>
          <a:endParaRPr lang="en-US" sz="3200" b="1" dirty="0" smtClean="0">
            <a:solidFill>
              <a:schemeClr val="tx1"/>
            </a:solidFill>
          </a:endParaRPr>
        </a:p>
        <a:p>
          <a:pPr algn="l" rtl="0"/>
          <a:r>
            <a:rPr lang="en-US" sz="2000" b="1" dirty="0" smtClean="0">
              <a:solidFill>
                <a:schemeClr val="tx1"/>
              </a:solidFill>
            </a:rPr>
            <a:t>Rule 55C: </a:t>
          </a:r>
          <a:r>
            <a:rPr lang="en-US" sz="2000" b="0" dirty="0" smtClean="0">
              <a:solidFill>
                <a:schemeClr val="tx1"/>
              </a:solidFill>
            </a:rPr>
            <a:t>S</a:t>
          </a:r>
          <a:r>
            <a:rPr lang="en-US" sz="2000" dirty="0" smtClean="0">
              <a:solidFill>
                <a:schemeClr val="tx1"/>
              </a:solidFill>
            </a:rPr>
            <a:t>crutiny and inspection of EVMs before counting</a:t>
          </a:r>
        </a:p>
        <a:p>
          <a:pPr algn="l" rtl="0"/>
          <a:r>
            <a:rPr lang="en-US" sz="2000" dirty="0" smtClean="0">
              <a:solidFill>
                <a:schemeClr val="tx1"/>
              </a:solidFill>
            </a:rPr>
            <a:t>Counting staff and counting agents to  inspect and ensure that the CU is not tempered and all seals are intact. In case not, report matter to ECI</a:t>
          </a:r>
        </a:p>
        <a:p>
          <a:pPr algn="ctr" rtl="0"/>
          <a:endParaRPr lang="en-US" sz="2000" dirty="0" smtClean="0">
            <a:solidFill>
              <a:schemeClr val="tx1"/>
            </a:solidFill>
          </a:endParaRPr>
        </a:p>
        <a:p>
          <a:pPr algn="l" rtl="0"/>
          <a:endParaRPr lang="en-US" sz="2000" dirty="0">
            <a:solidFill>
              <a:schemeClr val="tx1"/>
            </a:solidFill>
          </a:endParaRPr>
        </a:p>
      </dgm:t>
    </dgm:pt>
    <dgm:pt modelId="{F9FF78A3-DF29-704E-BF3A-71D074A3C96D}" type="parTrans" cxnId="{570F981C-9875-DF44-8B4E-1788AF9110F4}">
      <dgm:prSet/>
      <dgm:spPr/>
      <dgm:t>
        <a:bodyPr/>
        <a:lstStyle/>
        <a:p>
          <a:endParaRPr lang="en-US">
            <a:solidFill>
              <a:schemeClr val="tx1"/>
            </a:solidFill>
          </a:endParaRPr>
        </a:p>
      </dgm:t>
    </dgm:pt>
    <dgm:pt modelId="{7C8DF7CB-2E1E-0B4E-A87A-FD4DFCD6B346}" type="sibTrans" cxnId="{570F981C-9875-DF44-8B4E-1788AF9110F4}">
      <dgm:prSet/>
      <dgm:spPr/>
      <dgm:t>
        <a:bodyPr/>
        <a:lstStyle/>
        <a:p>
          <a:endParaRPr lang="en-US">
            <a:solidFill>
              <a:schemeClr val="tx1"/>
            </a:solidFill>
          </a:endParaRPr>
        </a:p>
      </dgm:t>
    </dgm:pt>
    <dgm:pt modelId="{1E440459-E7D2-4F40-AF38-4F4A480B9B82}">
      <dgm:prSet custT="1"/>
      <dgm:spPr/>
      <dgm:t>
        <a:bodyPr/>
        <a:lstStyle/>
        <a:p>
          <a:pPr algn="l" rtl="0"/>
          <a:endParaRPr lang="en-US" sz="1800" b="1" dirty="0" smtClean="0">
            <a:solidFill>
              <a:schemeClr val="tx1"/>
            </a:solidFill>
          </a:endParaRPr>
        </a:p>
        <a:p>
          <a:pPr algn="l" rtl="0"/>
          <a:r>
            <a:rPr lang="en-US" sz="1800" b="1" dirty="0" smtClean="0">
              <a:solidFill>
                <a:schemeClr val="tx1"/>
              </a:solidFill>
            </a:rPr>
            <a:t>Rule 56C: A</a:t>
          </a:r>
          <a:r>
            <a:rPr lang="en-US" sz="1800" dirty="0" smtClean="0">
              <a:solidFill>
                <a:schemeClr val="tx1"/>
              </a:solidFill>
            </a:rPr>
            <a:t>ctual counting</a:t>
          </a:r>
        </a:p>
        <a:p>
          <a:pPr algn="l" rtl="0"/>
          <a:r>
            <a:rPr lang="en-US" sz="1800" dirty="0" smtClean="0">
              <a:solidFill>
                <a:schemeClr val="tx1"/>
              </a:solidFill>
            </a:rPr>
            <a:t>1. Press the result button and see the display of votes count.</a:t>
          </a:r>
        </a:p>
        <a:p>
          <a:pPr algn="l" rtl="0"/>
          <a:r>
            <a:rPr lang="en-US" sz="1800" dirty="0" smtClean="0">
              <a:solidFill>
                <a:schemeClr val="tx1"/>
              </a:solidFill>
            </a:rPr>
            <a:t>2.  Note down the same in part-II of form 17C. Counting supervisor to sign on it along with candidates or their election agents or counting agents</a:t>
          </a:r>
        </a:p>
        <a:p>
          <a:pPr algn="l" rtl="0"/>
          <a:r>
            <a:rPr lang="en-US" sz="1800" dirty="0" smtClean="0">
              <a:solidFill>
                <a:schemeClr val="tx1"/>
              </a:solidFill>
            </a:rPr>
            <a:t>3.  Corresponding entries to be made in form-20</a:t>
          </a:r>
        </a:p>
        <a:p>
          <a:pPr algn="ctr" rtl="0"/>
          <a:endParaRPr lang="en-US" sz="1600" dirty="0">
            <a:solidFill>
              <a:schemeClr val="tx1"/>
            </a:solidFill>
          </a:endParaRPr>
        </a:p>
      </dgm:t>
    </dgm:pt>
    <dgm:pt modelId="{5002ABF4-413E-B74B-99E5-5B9040C67354}" type="parTrans" cxnId="{E9BF8E13-8601-7F49-849E-E88D12907695}">
      <dgm:prSet/>
      <dgm:spPr/>
      <dgm:t>
        <a:bodyPr/>
        <a:lstStyle/>
        <a:p>
          <a:endParaRPr lang="en-US">
            <a:solidFill>
              <a:schemeClr val="tx1"/>
            </a:solidFill>
          </a:endParaRPr>
        </a:p>
      </dgm:t>
    </dgm:pt>
    <dgm:pt modelId="{7B79AC80-6487-E149-922F-3608726E0811}" type="sibTrans" cxnId="{E9BF8E13-8601-7F49-849E-E88D12907695}">
      <dgm:prSet/>
      <dgm:spPr/>
      <dgm:t>
        <a:bodyPr/>
        <a:lstStyle/>
        <a:p>
          <a:endParaRPr lang="en-US">
            <a:solidFill>
              <a:schemeClr val="tx1"/>
            </a:solidFill>
          </a:endParaRPr>
        </a:p>
      </dgm:t>
    </dgm:pt>
    <dgm:pt modelId="{FB50C0CC-2EE5-9744-95F1-CC136A857F0D}">
      <dgm:prSet custT="1"/>
      <dgm:spPr/>
      <dgm:t>
        <a:bodyPr/>
        <a:lstStyle/>
        <a:p>
          <a:pPr algn="ctr" rtl="0"/>
          <a:r>
            <a:rPr lang="en-US" sz="2400" b="1" dirty="0" smtClean="0">
              <a:solidFill>
                <a:schemeClr val="tx1"/>
              </a:solidFill>
            </a:rPr>
            <a:t>Rule 57C:</a:t>
          </a:r>
          <a:r>
            <a:rPr lang="en-US" sz="2400" dirty="0" smtClean="0">
              <a:solidFill>
                <a:schemeClr val="tx1"/>
              </a:solidFill>
            </a:rPr>
            <a:t> EVMs after counting.</a:t>
          </a:r>
        </a:p>
        <a:p>
          <a:pPr algn="l" rtl="0"/>
          <a:r>
            <a:rPr lang="en-US" sz="2400" dirty="0" smtClean="0">
              <a:solidFill>
                <a:schemeClr val="tx1"/>
              </a:solidFill>
            </a:rPr>
            <a:t>After, result is recorded in part-II of form 17C, the CU to be sealed with the seals of the RO and candidates/ counting agents.</a:t>
          </a:r>
        </a:p>
        <a:p>
          <a:pPr algn="ctr" rtl="0"/>
          <a:endParaRPr lang="en-US" sz="1800" dirty="0">
            <a:solidFill>
              <a:schemeClr val="tx1"/>
            </a:solidFill>
          </a:endParaRPr>
        </a:p>
      </dgm:t>
    </dgm:pt>
    <dgm:pt modelId="{826523C1-05B3-4F4C-903E-68838ED250FF}" type="parTrans" cxnId="{CBF3FDBC-3668-CF41-B5B1-D854A321D2F6}">
      <dgm:prSet/>
      <dgm:spPr/>
      <dgm:t>
        <a:bodyPr/>
        <a:lstStyle/>
        <a:p>
          <a:endParaRPr lang="en-US">
            <a:solidFill>
              <a:schemeClr val="tx1"/>
            </a:solidFill>
          </a:endParaRPr>
        </a:p>
      </dgm:t>
    </dgm:pt>
    <dgm:pt modelId="{AF20EC67-271C-1A4D-8971-CB7434E0BE4C}" type="sibTrans" cxnId="{CBF3FDBC-3668-CF41-B5B1-D854A321D2F6}">
      <dgm:prSet/>
      <dgm:spPr/>
      <dgm:t>
        <a:bodyPr/>
        <a:lstStyle/>
        <a:p>
          <a:endParaRPr lang="en-US">
            <a:solidFill>
              <a:schemeClr val="tx1"/>
            </a:solidFill>
          </a:endParaRPr>
        </a:p>
      </dgm:t>
    </dgm:pt>
    <dgm:pt modelId="{45E095DF-4B66-B749-A9BB-BA7568449609}" type="pres">
      <dgm:prSet presAssocID="{A5A5456E-C068-9947-B668-46D90108E6B2}" presName="diagram" presStyleCnt="0">
        <dgm:presLayoutVars>
          <dgm:dir/>
          <dgm:resizeHandles val="exact"/>
        </dgm:presLayoutVars>
      </dgm:prSet>
      <dgm:spPr/>
      <dgm:t>
        <a:bodyPr/>
        <a:lstStyle/>
        <a:p>
          <a:endParaRPr lang="en-US"/>
        </a:p>
      </dgm:t>
    </dgm:pt>
    <dgm:pt modelId="{76D575BC-2CF6-2444-87D3-52C1463E2B16}" type="pres">
      <dgm:prSet presAssocID="{8BA602B9-50D3-E64B-8238-0DAC99E91ED8}" presName="node" presStyleLbl="node1" presStyleIdx="0" presStyleCnt="3">
        <dgm:presLayoutVars>
          <dgm:bulletEnabled val="1"/>
        </dgm:presLayoutVars>
      </dgm:prSet>
      <dgm:spPr/>
      <dgm:t>
        <a:bodyPr/>
        <a:lstStyle/>
        <a:p>
          <a:endParaRPr lang="en-US"/>
        </a:p>
      </dgm:t>
    </dgm:pt>
    <dgm:pt modelId="{D370BB32-D3FE-0348-B139-3E9E6C17A149}" type="pres">
      <dgm:prSet presAssocID="{7C8DF7CB-2E1E-0B4E-A87A-FD4DFCD6B346}" presName="sibTrans" presStyleCnt="0"/>
      <dgm:spPr/>
    </dgm:pt>
    <dgm:pt modelId="{C4551F3E-B6AE-8442-BAC7-21F60A0AE14B}" type="pres">
      <dgm:prSet presAssocID="{1E440459-E7D2-4F40-AF38-4F4A480B9B82}" presName="node" presStyleLbl="node1" presStyleIdx="1" presStyleCnt="3" custScaleX="121865">
        <dgm:presLayoutVars>
          <dgm:bulletEnabled val="1"/>
        </dgm:presLayoutVars>
      </dgm:prSet>
      <dgm:spPr/>
      <dgm:t>
        <a:bodyPr/>
        <a:lstStyle/>
        <a:p>
          <a:endParaRPr lang="en-US"/>
        </a:p>
      </dgm:t>
    </dgm:pt>
    <dgm:pt modelId="{ADC62B95-00D5-C642-9A5F-F620C95B4EF2}" type="pres">
      <dgm:prSet presAssocID="{7B79AC80-6487-E149-922F-3608726E0811}" presName="sibTrans" presStyleCnt="0"/>
      <dgm:spPr/>
    </dgm:pt>
    <dgm:pt modelId="{73B51C36-F0E7-EB44-88A0-98301C4C44C1}" type="pres">
      <dgm:prSet presAssocID="{FB50C0CC-2EE5-9744-95F1-CC136A857F0D}" presName="node" presStyleLbl="node1" presStyleIdx="2" presStyleCnt="3" custScaleX="164826" custLinFactNeighborX="682" custLinFactNeighborY="4673">
        <dgm:presLayoutVars>
          <dgm:bulletEnabled val="1"/>
        </dgm:presLayoutVars>
      </dgm:prSet>
      <dgm:spPr/>
      <dgm:t>
        <a:bodyPr/>
        <a:lstStyle/>
        <a:p>
          <a:endParaRPr lang="en-US"/>
        </a:p>
      </dgm:t>
    </dgm:pt>
  </dgm:ptLst>
  <dgm:cxnLst>
    <dgm:cxn modelId="{11F4EF7F-D15C-4CD9-8BD3-5A8D3E10E65D}" type="presOf" srcId="{1E440459-E7D2-4F40-AF38-4F4A480B9B82}" destId="{C4551F3E-B6AE-8442-BAC7-21F60A0AE14B}" srcOrd="0" destOrd="0" presId="urn:microsoft.com/office/officeart/2005/8/layout/default#2"/>
    <dgm:cxn modelId="{FBB3B0D1-1BCC-4FBD-BF86-7D8F2A4B9200}" type="presOf" srcId="{A5A5456E-C068-9947-B668-46D90108E6B2}" destId="{45E095DF-4B66-B749-A9BB-BA7568449609}" srcOrd="0" destOrd="0" presId="urn:microsoft.com/office/officeart/2005/8/layout/default#2"/>
    <dgm:cxn modelId="{CBF3FDBC-3668-CF41-B5B1-D854A321D2F6}" srcId="{A5A5456E-C068-9947-B668-46D90108E6B2}" destId="{FB50C0CC-2EE5-9744-95F1-CC136A857F0D}" srcOrd="2" destOrd="0" parTransId="{826523C1-05B3-4F4C-903E-68838ED250FF}" sibTransId="{AF20EC67-271C-1A4D-8971-CB7434E0BE4C}"/>
    <dgm:cxn modelId="{7FB7F9CB-9F0C-4EDF-A39F-04DDBBF83328}" type="presOf" srcId="{8BA602B9-50D3-E64B-8238-0DAC99E91ED8}" destId="{76D575BC-2CF6-2444-87D3-52C1463E2B16}" srcOrd="0" destOrd="0" presId="urn:microsoft.com/office/officeart/2005/8/layout/default#2"/>
    <dgm:cxn modelId="{E9BF8E13-8601-7F49-849E-E88D12907695}" srcId="{A5A5456E-C068-9947-B668-46D90108E6B2}" destId="{1E440459-E7D2-4F40-AF38-4F4A480B9B82}" srcOrd="1" destOrd="0" parTransId="{5002ABF4-413E-B74B-99E5-5B9040C67354}" sibTransId="{7B79AC80-6487-E149-922F-3608726E0811}"/>
    <dgm:cxn modelId="{570F981C-9875-DF44-8B4E-1788AF9110F4}" srcId="{A5A5456E-C068-9947-B668-46D90108E6B2}" destId="{8BA602B9-50D3-E64B-8238-0DAC99E91ED8}" srcOrd="0" destOrd="0" parTransId="{F9FF78A3-DF29-704E-BF3A-71D074A3C96D}" sibTransId="{7C8DF7CB-2E1E-0B4E-A87A-FD4DFCD6B346}"/>
    <dgm:cxn modelId="{757FF9DD-1814-481F-AEA2-7F748515DE21}" type="presOf" srcId="{FB50C0CC-2EE5-9744-95F1-CC136A857F0D}" destId="{73B51C36-F0E7-EB44-88A0-98301C4C44C1}" srcOrd="0" destOrd="0" presId="urn:microsoft.com/office/officeart/2005/8/layout/default#2"/>
    <dgm:cxn modelId="{F7CF4ECD-2C75-44D2-9019-0DA32DF03F41}" type="presParOf" srcId="{45E095DF-4B66-B749-A9BB-BA7568449609}" destId="{76D575BC-2CF6-2444-87D3-52C1463E2B16}" srcOrd="0" destOrd="0" presId="urn:microsoft.com/office/officeart/2005/8/layout/default#2"/>
    <dgm:cxn modelId="{B92286C1-C50F-4800-8960-6867A984FAAB}" type="presParOf" srcId="{45E095DF-4B66-B749-A9BB-BA7568449609}" destId="{D370BB32-D3FE-0348-B139-3E9E6C17A149}" srcOrd="1" destOrd="0" presId="urn:microsoft.com/office/officeart/2005/8/layout/default#2"/>
    <dgm:cxn modelId="{A6F4F87A-7982-428B-8B3A-D3A9E4D93507}" type="presParOf" srcId="{45E095DF-4B66-B749-A9BB-BA7568449609}" destId="{C4551F3E-B6AE-8442-BAC7-21F60A0AE14B}" srcOrd="2" destOrd="0" presId="urn:microsoft.com/office/officeart/2005/8/layout/default#2"/>
    <dgm:cxn modelId="{A6257899-5949-45E0-AA63-2F4E3F81B0D1}" type="presParOf" srcId="{45E095DF-4B66-B749-A9BB-BA7568449609}" destId="{ADC62B95-00D5-C642-9A5F-F620C95B4EF2}" srcOrd="3" destOrd="0" presId="urn:microsoft.com/office/officeart/2005/8/layout/default#2"/>
    <dgm:cxn modelId="{62ABCCF8-F7C1-428C-A878-1D68EFE8D3EB}" type="presParOf" srcId="{45E095DF-4B66-B749-A9BB-BA7568449609}" destId="{73B51C36-F0E7-EB44-88A0-98301C4C44C1}" srcOrd="4"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A5456E-C068-9947-B668-46D90108E6B2}" type="doc">
      <dgm:prSet loTypeId="urn:microsoft.com/office/officeart/2005/8/layout/default#2" loCatId="" qsTypeId="urn:microsoft.com/office/officeart/2005/8/quickstyle/simple4" qsCatId="simple" csTypeId="urn:microsoft.com/office/officeart/2005/8/colors/colorful1#3" csCatId="colorful" phldr="1"/>
      <dgm:spPr/>
      <dgm:t>
        <a:bodyPr/>
        <a:lstStyle/>
        <a:p>
          <a:endParaRPr lang="en-US"/>
        </a:p>
      </dgm:t>
    </dgm:pt>
    <dgm:pt modelId="{ADFFC81F-B683-B64B-9F15-04F941498FC1}">
      <dgm:prSet/>
      <dgm:spPr/>
      <dgm:t>
        <a:bodyPr/>
        <a:lstStyle/>
        <a:p>
          <a:pPr rtl="0"/>
          <a:r>
            <a:rPr lang="en-US" b="1" dirty="0" smtClean="0">
              <a:solidFill>
                <a:schemeClr val="tx1"/>
              </a:solidFill>
            </a:rPr>
            <a:t>Rules 60 </a:t>
          </a:r>
          <a:r>
            <a:rPr lang="en-US" dirty="0" smtClean="0">
              <a:solidFill>
                <a:schemeClr val="tx1"/>
              </a:solidFill>
            </a:rPr>
            <a:t>provides for continuous counting</a:t>
          </a:r>
          <a:endParaRPr lang="en-US" dirty="0">
            <a:solidFill>
              <a:schemeClr val="tx1"/>
            </a:solidFill>
          </a:endParaRPr>
        </a:p>
      </dgm:t>
    </dgm:pt>
    <dgm:pt modelId="{6CE1165E-6218-3F47-84C0-BE61B89A6174}" type="parTrans" cxnId="{898D87D0-D13E-424D-8383-DB9C94B624AD}">
      <dgm:prSet/>
      <dgm:spPr/>
      <dgm:t>
        <a:bodyPr/>
        <a:lstStyle/>
        <a:p>
          <a:endParaRPr lang="en-US">
            <a:solidFill>
              <a:schemeClr val="tx1"/>
            </a:solidFill>
          </a:endParaRPr>
        </a:p>
      </dgm:t>
    </dgm:pt>
    <dgm:pt modelId="{1C3C1C15-52A5-394F-BF2E-BEA4EB598E0E}" type="sibTrans" cxnId="{898D87D0-D13E-424D-8383-DB9C94B624AD}">
      <dgm:prSet/>
      <dgm:spPr/>
      <dgm:t>
        <a:bodyPr/>
        <a:lstStyle/>
        <a:p>
          <a:endParaRPr lang="en-US">
            <a:solidFill>
              <a:schemeClr val="tx1"/>
            </a:solidFill>
          </a:endParaRPr>
        </a:p>
      </dgm:t>
    </dgm:pt>
    <dgm:pt modelId="{2A9D58A9-47C1-4A45-8F75-2409D62865A6}">
      <dgm:prSet/>
      <dgm:spPr/>
      <dgm:t>
        <a:bodyPr/>
        <a:lstStyle/>
        <a:p>
          <a:pPr rtl="0"/>
          <a:r>
            <a:rPr lang="en-US" b="1" dirty="0" smtClean="0">
              <a:solidFill>
                <a:schemeClr val="tx1"/>
              </a:solidFill>
            </a:rPr>
            <a:t>Rule 61 </a:t>
          </a:r>
          <a:r>
            <a:rPr lang="en-US" dirty="0" smtClean="0">
              <a:solidFill>
                <a:schemeClr val="tx1"/>
              </a:solidFill>
            </a:rPr>
            <a:t>provides for re-commencement of counting after fresh poll </a:t>
          </a:r>
          <a:endParaRPr lang="en-US" dirty="0">
            <a:solidFill>
              <a:schemeClr val="tx1"/>
            </a:solidFill>
          </a:endParaRPr>
        </a:p>
      </dgm:t>
    </dgm:pt>
    <dgm:pt modelId="{2F60CE61-E9A0-9F4F-823A-CA7E0ABBC1FC}" type="parTrans" cxnId="{BAB5CB8C-2063-D846-811E-82FD7779A5E7}">
      <dgm:prSet/>
      <dgm:spPr/>
      <dgm:t>
        <a:bodyPr/>
        <a:lstStyle/>
        <a:p>
          <a:endParaRPr lang="en-US">
            <a:solidFill>
              <a:schemeClr val="tx1"/>
            </a:solidFill>
          </a:endParaRPr>
        </a:p>
      </dgm:t>
    </dgm:pt>
    <dgm:pt modelId="{B7043EFC-12ED-434E-A52F-6473D68B4BFC}" type="sibTrans" cxnId="{BAB5CB8C-2063-D846-811E-82FD7779A5E7}">
      <dgm:prSet/>
      <dgm:spPr/>
      <dgm:t>
        <a:bodyPr/>
        <a:lstStyle/>
        <a:p>
          <a:endParaRPr lang="en-US">
            <a:solidFill>
              <a:schemeClr val="tx1"/>
            </a:solidFill>
          </a:endParaRPr>
        </a:p>
      </dgm:t>
    </dgm:pt>
    <dgm:pt modelId="{4AD6E282-5F62-0940-B2CC-551F5C76A6C0}">
      <dgm:prSet/>
      <dgm:spPr/>
      <dgm:t>
        <a:bodyPr/>
        <a:lstStyle/>
        <a:p>
          <a:pPr rtl="0"/>
          <a:r>
            <a:rPr lang="en-US" b="1" dirty="0" smtClean="0">
              <a:solidFill>
                <a:schemeClr val="tx1"/>
              </a:solidFill>
            </a:rPr>
            <a:t>Rule 63 </a:t>
          </a:r>
          <a:r>
            <a:rPr lang="en-US" dirty="0" smtClean="0">
              <a:solidFill>
                <a:schemeClr val="tx1"/>
              </a:solidFill>
            </a:rPr>
            <a:t>provides for recount of votes</a:t>
          </a:r>
          <a:endParaRPr lang="en-US" dirty="0">
            <a:solidFill>
              <a:schemeClr val="tx1"/>
            </a:solidFill>
          </a:endParaRPr>
        </a:p>
      </dgm:t>
    </dgm:pt>
    <dgm:pt modelId="{B71E1864-68FD-D342-91E3-DEB870DCD4E7}" type="parTrans" cxnId="{01074807-2A6C-0A48-BDCA-21E80B203954}">
      <dgm:prSet/>
      <dgm:spPr/>
      <dgm:t>
        <a:bodyPr/>
        <a:lstStyle/>
        <a:p>
          <a:endParaRPr lang="en-US">
            <a:solidFill>
              <a:schemeClr val="tx1"/>
            </a:solidFill>
          </a:endParaRPr>
        </a:p>
      </dgm:t>
    </dgm:pt>
    <dgm:pt modelId="{414CDF40-E42C-4C43-AE35-BD8F5D1982FD}" type="sibTrans" cxnId="{01074807-2A6C-0A48-BDCA-21E80B203954}">
      <dgm:prSet/>
      <dgm:spPr/>
      <dgm:t>
        <a:bodyPr/>
        <a:lstStyle/>
        <a:p>
          <a:endParaRPr lang="en-US">
            <a:solidFill>
              <a:schemeClr val="tx1"/>
            </a:solidFill>
          </a:endParaRPr>
        </a:p>
      </dgm:t>
    </dgm:pt>
    <dgm:pt modelId="{AD32E83A-B890-D44E-9614-B8AD234ECE11}">
      <dgm:prSet/>
      <dgm:spPr/>
      <dgm:t>
        <a:bodyPr/>
        <a:lstStyle/>
        <a:p>
          <a:pPr rtl="0"/>
          <a:r>
            <a:rPr lang="en-US" b="1" dirty="0" smtClean="0">
              <a:solidFill>
                <a:schemeClr val="tx1"/>
              </a:solidFill>
            </a:rPr>
            <a:t>Rule 64 </a:t>
          </a:r>
          <a:r>
            <a:rPr lang="en-US" dirty="0" smtClean="0">
              <a:solidFill>
                <a:schemeClr val="tx1"/>
              </a:solidFill>
            </a:rPr>
            <a:t>provides for declaration of result of election</a:t>
          </a:r>
          <a:endParaRPr lang="en-US" dirty="0">
            <a:solidFill>
              <a:schemeClr val="tx1"/>
            </a:solidFill>
          </a:endParaRPr>
        </a:p>
      </dgm:t>
    </dgm:pt>
    <dgm:pt modelId="{CA470931-73EB-3E45-BFCE-38EE9CCCE2DD}" type="parTrans" cxnId="{137FBA0A-3D9D-AD4C-A93D-704A4418E889}">
      <dgm:prSet/>
      <dgm:spPr/>
      <dgm:t>
        <a:bodyPr/>
        <a:lstStyle/>
        <a:p>
          <a:endParaRPr lang="en-US">
            <a:solidFill>
              <a:schemeClr val="tx1"/>
            </a:solidFill>
          </a:endParaRPr>
        </a:p>
      </dgm:t>
    </dgm:pt>
    <dgm:pt modelId="{41AC20C1-4EAB-E846-8F5C-96B8A87BC0CC}" type="sibTrans" cxnId="{137FBA0A-3D9D-AD4C-A93D-704A4418E889}">
      <dgm:prSet/>
      <dgm:spPr/>
      <dgm:t>
        <a:bodyPr/>
        <a:lstStyle/>
        <a:p>
          <a:endParaRPr lang="en-US">
            <a:solidFill>
              <a:schemeClr val="tx1"/>
            </a:solidFill>
          </a:endParaRPr>
        </a:p>
      </dgm:t>
    </dgm:pt>
    <dgm:pt modelId="{7C3FD490-6EB0-3046-BABB-10987E545CEC}">
      <dgm:prSet/>
      <dgm:spPr/>
      <dgm:t>
        <a:bodyPr/>
        <a:lstStyle/>
        <a:p>
          <a:pPr rtl="0"/>
          <a:r>
            <a:rPr lang="en-US" b="1" dirty="0" smtClean="0">
              <a:solidFill>
                <a:schemeClr val="tx1"/>
              </a:solidFill>
            </a:rPr>
            <a:t>Rule 66 </a:t>
          </a:r>
          <a:r>
            <a:rPr lang="en-US" dirty="0" smtClean="0">
              <a:solidFill>
                <a:schemeClr val="tx1"/>
              </a:solidFill>
            </a:rPr>
            <a:t>provides for grant of certificate of election to returned candidate</a:t>
          </a:r>
          <a:endParaRPr lang="en-US" dirty="0">
            <a:solidFill>
              <a:schemeClr val="tx1"/>
            </a:solidFill>
          </a:endParaRPr>
        </a:p>
      </dgm:t>
    </dgm:pt>
    <dgm:pt modelId="{30F7CB8E-528A-464A-8060-BC19D7B594DD}" type="parTrans" cxnId="{54A66147-AF5F-1D45-BF36-E38C114F8E67}">
      <dgm:prSet/>
      <dgm:spPr/>
      <dgm:t>
        <a:bodyPr/>
        <a:lstStyle/>
        <a:p>
          <a:endParaRPr lang="en-US">
            <a:solidFill>
              <a:schemeClr val="tx1"/>
            </a:solidFill>
          </a:endParaRPr>
        </a:p>
      </dgm:t>
    </dgm:pt>
    <dgm:pt modelId="{40E3599B-51BB-414E-9043-17D9756EF7CF}" type="sibTrans" cxnId="{54A66147-AF5F-1D45-BF36-E38C114F8E67}">
      <dgm:prSet/>
      <dgm:spPr/>
      <dgm:t>
        <a:bodyPr/>
        <a:lstStyle/>
        <a:p>
          <a:endParaRPr lang="en-US">
            <a:solidFill>
              <a:schemeClr val="tx1"/>
            </a:solidFill>
          </a:endParaRPr>
        </a:p>
      </dgm:t>
    </dgm:pt>
    <dgm:pt modelId="{634B3352-04CF-A64D-9F12-CDA6807A6616}">
      <dgm:prSet/>
      <dgm:spPr/>
      <dgm:t>
        <a:bodyPr/>
        <a:lstStyle/>
        <a:p>
          <a:pPr rtl="0"/>
          <a:r>
            <a:rPr lang="en-US" b="1" dirty="0" smtClean="0">
              <a:solidFill>
                <a:schemeClr val="tx1"/>
              </a:solidFill>
            </a:rPr>
            <a:t>Rule 65 </a:t>
          </a:r>
          <a:r>
            <a:rPr lang="en-US" dirty="0" smtClean="0">
              <a:solidFill>
                <a:schemeClr val="tx1"/>
              </a:solidFill>
            </a:rPr>
            <a:t>provides for counting at 2 or more places for one constituency </a:t>
          </a:r>
          <a:endParaRPr lang="en-US" dirty="0">
            <a:solidFill>
              <a:schemeClr val="tx1"/>
            </a:solidFill>
          </a:endParaRPr>
        </a:p>
      </dgm:t>
    </dgm:pt>
    <dgm:pt modelId="{31330B31-34B9-A84D-9BD3-CAB50B72299A}" type="sibTrans" cxnId="{C31CE0D2-641F-D842-B787-5C7F7BA500A9}">
      <dgm:prSet/>
      <dgm:spPr/>
      <dgm:t>
        <a:bodyPr/>
        <a:lstStyle/>
        <a:p>
          <a:endParaRPr lang="en-US">
            <a:solidFill>
              <a:schemeClr val="tx1"/>
            </a:solidFill>
          </a:endParaRPr>
        </a:p>
      </dgm:t>
    </dgm:pt>
    <dgm:pt modelId="{44D886A1-C0F5-0D45-BAB2-60E65592953C}" type="parTrans" cxnId="{C31CE0D2-641F-D842-B787-5C7F7BA500A9}">
      <dgm:prSet/>
      <dgm:spPr/>
      <dgm:t>
        <a:bodyPr/>
        <a:lstStyle/>
        <a:p>
          <a:endParaRPr lang="en-US">
            <a:solidFill>
              <a:schemeClr val="tx1"/>
            </a:solidFill>
          </a:endParaRPr>
        </a:p>
      </dgm:t>
    </dgm:pt>
    <dgm:pt modelId="{45E095DF-4B66-B749-A9BB-BA7568449609}" type="pres">
      <dgm:prSet presAssocID="{A5A5456E-C068-9947-B668-46D90108E6B2}" presName="diagram" presStyleCnt="0">
        <dgm:presLayoutVars>
          <dgm:dir/>
          <dgm:resizeHandles val="exact"/>
        </dgm:presLayoutVars>
      </dgm:prSet>
      <dgm:spPr/>
      <dgm:t>
        <a:bodyPr/>
        <a:lstStyle/>
        <a:p>
          <a:endParaRPr lang="en-US"/>
        </a:p>
      </dgm:t>
    </dgm:pt>
    <dgm:pt modelId="{B4D547B6-0C19-8241-8018-E289BE0DD1EA}" type="pres">
      <dgm:prSet presAssocID="{ADFFC81F-B683-B64B-9F15-04F941498FC1}" presName="node" presStyleLbl="node1" presStyleIdx="0" presStyleCnt="6">
        <dgm:presLayoutVars>
          <dgm:bulletEnabled val="1"/>
        </dgm:presLayoutVars>
      </dgm:prSet>
      <dgm:spPr/>
      <dgm:t>
        <a:bodyPr/>
        <a:lstStyle/>
        <a:p>
          <a:endParaRPr lang="en-US"/>
        </a:p>
      </dgm:t>
    </dgm:pt>
    <dgm:pt modelId="{203B4C4C-BBDB-E24B-97D0-D95A2FB53D8D}" type="pres">
      <dgm:prSet presAssocID="{1C3C1C15-52A5-394F-BF2E-BEA4EB598E0E}" presName="sibTrans" presStyleCnt="0"/>
      <dgm:spPr/>
    </dgm:pt>
    <dgm:pt modelId="{10C0810F-8A65-6640-9C0B-6253ABC2E3DC}" type="pres">
      <dgm:prSet presAssocID="{2A9D58A9-47C1-4A45-8F75-2409D62865A6}" presName="node" presStyleLbl="node1" presStyleIdx="1" presStyleCnt="6">
        <dgm:presLayoutVars>
          <dgm:bulletEnabled val="1"/>
        </dgm:presLayoutVars>
      </dgm:prSet>
      <dgm:spPr/>
      <dgm:t>
        <a:bodyPr/>
        <a:lstStyle/>
        <a:p>
          <a:endParaRPr lang="en-US"/>
        </a:p>
      </dgm:t>
    </dgm:pt>
    <dgm:pt modelId="{2ED93487-D442-934C-B411-D4E8E8A5A271}" type="pres">
      <dgm:prSet presAssocID="{B7043EFC-12ED-434E-A52F-6473D68B4BFC}" presName="sibTrans" presStyleCnt="0"/>
      <dgm:spPr/>
    </dgm:pt>
    <dgm:pt modelId="{97DF24ED-BDEA-3049-ABA9-91621949356E}" type="pres">
      <dgm:prSet presAssocID="{4AD6E282-5F62-0940-B2CC-551F5C76A6C0}" presName="node" presStyleLbl="node1" presStyleIdx="2" presStyleCnt="6">
        <dgm:presLayoutVars>
          <dgm:bulletEnabled val="1"/>
        </dgm:presLayoutVars>
      </dgm:prSet>
      <dgm:spPr/>
      <dgm:t>
        <a:bodyPr/>
        <a:lstStyle/>
        <a:p>
          <a:endParaRPr lang="en-US"/>
        </a:p>
      </dgm:t>
    </dgm:pt>
    <dgm:pt modelId="{666E112C-58E4-6644-A323-567D2E116F27}" type="pres">
      <dgm:prSet presAssocID="{414CDF40-E42C-4C43-AE35-BD8F5D1982FD}" presName="sibTrans" presStyleCnt="0"/>
      <dgm:spPr/>
    </dgm:pt>
    <dgm:pt modelId="{463D790E-4C1B-0E48-B970-811B134A08C4}" type="pres">
      <dgm:prSet presAssocID="{AD32E83A-B890-D44E-9614-B8AD234ECE11}" presName="node" presStyleLbl="node1" presStyleIdx="3" presStyleCnt="6">
        <dgm:presLayoutVars>
          <dgm:bulletEnabled val="1"/>
        </dgm:presLayoutVars>
      </dgm:prSet>
      <dgm:spPr/>
      <dgm:t>
        <a:bodyPr/>
        <a:lstStyle/>
        <a:p>
          <a:endParaRPr lang="en-US"/>
        </a:p>
      </dgm:t>
    </dgm:pt>
    <dgm:pt modelId="{7373590C-C6A3-234F-85D6-983439ED0DBF}" type="pres">
      <dgm:prSet presAssocID="{41AC20C1-4EAB-E846-8F5C-96B8A87BC0CC}" presName="sibTrans" presStyleCnt="0"/>
      <dgm:spPr/>
    </dgm:pt>
    <dgm:pt modelId="{1A6B2BCB-189E-1949-9440-50F0479F22D8}" type="pres">
      <dgm:prSet presAssocID="{634B3352-04CF-A64D-9F12-CDA6807A6616}" presName="node" presStyleLbl="node1" presStyleIdx="4" presStyleCnt="6">
        <dgm:presLayoutVars>
          <dgm:bulletEnabled val="1"/>
        </dgm:presLayoutVars>
      </dgm:prSet>
      <dgm:spPr/>
      <dgm:t>
        <a:bodyPr/>
        <a:lstStyle/>
        <a:p>
          <a:endParaRPr lang="en-US"/>
        </a:p>
      </dgm:t>
    </dgm:pt>
    <dgm:pt modelId="{E7975F03-950D-8F43-82A7-87E34D5750A4}" type="pres">
      <dgm:prSet presAssocID="{31330B31-34B9-A84D-9BD3-CAB50B72299A}" presName="sibTrans" presStyleCnt="0"/>
      <dgm:spPr/>
    </dgm:pt>
    <dgm:pt modelId="{9C415D77-73AD-2647-A889-B91DB5544D39}" type="pres">
      <dgm:prSet presAssocID="{7C3FD490-6EB0-3046-BABB-10987E545CEC}" presName="node" presStyleLbl="node1" presStyleIdx="5" presStyleCnt="6">
        <dgm:presLayoutVars>
          <dgm:bulletEnabled val="1"/>
        </dgm:presLayoutVars>
      </dgm:prSet>
      <dgm:spPr/>
      <dgm:t>
        <a:bodyPr/>
        <a:lstStyle/>
        <a:p>
          <a:endParaRPr lang="en-US"/>
        </a:p>
      </dgm:t>
    </dgm:pt>
  </dgm:ptLst>
  <dgm:cxnLst>
    <dgm:cxn modelId="{BAB5CB8C-2063-D846-811E-82FD7779A5E7}" srcId="{A5A5456E-C068-9947-B668-46D90108E6B2}" destId="{2A9D58A9-47C1-4A45-8F75-2409D62865A6}" srcOrd="1" destOrd="0" parTransId="{2F60CE61-E9A0-9F4F-823A-CA7E0ABBC1FC}" sibTransId="{B7043EFC-12ED-434E-A52F-6473D68B4BFC}"/>
    <dgm:cxn modelId="{898D87D0-D13E-424D-8383-DB9C94B624AD}" srcId="{A5A5456E-C068-9947-B668-46D90108E6B2}" destId="{ADFFC81F-B683-B64B-9F15-04F941498FC1}" srcOrd="0" destOrd="0" parTransId="{6CE1165E-6218-3F47-84C0-BE61B89A6174}" sibTransId="{1C3C1C15-52A5-394F-BF2E-BEA4EB598E0E}"/>
    <dgm:cxn modelId="{77390DC9-261C-4245-AD80-9D11F23F0E29}" type="presOf" srcId="{ADFFC81F-B683-B64B-9F15-04F941498FC1}" destId="{B4D547B6-0C19-8241-8018-E289BE0DD1EA}" srcOrd="0" destOrd="0" presId="urn:microsoft.com/office/officeart/2005/8/layout/default#2"/>
    <dgm:cxn modelId="{01074807-2A6C-0A48-BDCA-21E80B203954}" srcId="{A5A5456E-C068-9947-B668-46D90108E6B2}" destId="{4AD6E282-5F62-0940-B2CC-551F5C76A6C0}" srcOrd="2" destOrd="0" parTransId="{B71E1864-68FD-D342-91E3-DEB870DCD4E7}" sibTransId="{414CDF40-E42C-4C43-AE35-BD8F5D1982FD}"/>
    <dgm:cxn modelId="{4BBFE45B-41DB-4748-9D38-D32DD86DF931}" type="presOf" srcId="{A5A5456E-C068-9947-B668-46D90108E6B2}" destId="{45E095DF-4B66-B749-A9BB-BA7568449609}" srcOrd="0" destOrd="0" presId="urn:microsoft.com/office/officeart/2005/8/layout/default#2"/>
    <dgm:cxn modelId="{2DE8AC8C-0D0F-43BD-84EF-392575497833}" type="presOf" srcId="{7C3FD490-6EB0-3046-BABB-10987E545CEC}" destId="{9C415D77-73AD-2647-A889-B91DB5544D39}" srcOrd="0" destOrd="0" presId="urn:microsoft.com/office/officeart/2005/8/layout/default#2"/>
    <dgm:cxn modelId="{B1ED5F02-F479-43AC-9FAB-60716C4D4642}" type="presOf" srcId="{634B3352-04CF-A64D-9F12-CDA6807A6616}" destId="{1A6B2BCB-189E-1949-9440-50F0479F22D8}" srcOrd="0" destOrd="0" presId="urn:microsoft.com/office/officeart/2005/8/layout/default#2"/>
    <dgm:cxn modelId="{5C49DC0D-FB0F-40A1-B4E5-AF878E8DC1FB}" type="presOf" srcId="{2A9D58A9-47C1-4A45-8F75-2409D62865A6}" destId="{10C0810F-8A65-6640-9C0B-6253ABC2E3DC}" srcOrd="0" destOrd="0" presId="urn:microsoft.com/office/officeart/2005/8/layout/default#2"/>
    <dgm:cxn modelId="{C31CE0D2-641F-D842-B787-5C7F7BA500A9}" srcId="{A5A5456E-C068-9947-B668-46D90108E6B2}" destId="{634B3352-04CF-A64D-9F12-CDA6807A6616}" srcOrd="4" destOrd="0" parTransId="{44D886A1-C0F5-0D45-BAB2-60E65592953C}" sibTransId="{31330B31-34B9-A84D-9BD3-CAB50B72299A}"/>
    <dgm:cxn modelId="{08326032-F7C1-4467-B432-2EB2430293F9}" type="presOf" srcId="{4AD6E282-5F62-0940-B2CC-551F5C76A6C0}" destId="{97DF24ED-BDEA-3049-ABA9-91621949356E}" srcOrd="0" destOrd="0" presId="urn:microsoft.com/office/officeart/2005/8/layout/default#2"/>
    <dgm:cxn modelId="{137FBA0A-3D9D-AD4C-A93D-704A4418E889}" srcId="{A5A5456E-C068-9947-B668-46D90108E6B2}" destId="{AD32E83A-B890-D44E-9614-B8AD234ECE11}" srcOrd="3" destOrd="0" parTransId="{CA470931-73EB-3E45-BFCE-38EE9CCCE2DD}" sibTransId="{41AC20C1-4EAB-E846-8F5C-96B8A87BC0CC}"/>
    <dgm:cxn modelId="{54A66147-AF5F-1D45-BF36-E38C114F8E67}" srcId="{A5A5456E-C068-9947-B668-46D90108E6B2}" destId="{7C3FD490-6EB0-3046-BABB-10987E545CEC}" srcOrd="5" destOrd="0" parTransId="{30F7CB8E-528A-464A-8060-BC19D7B594DD}" sibTransId="{40E3599B-51BB-414E-9043-17D9756EF7CF}"/>
    <dgm:cxn modelId="{ABFB75D2-7081-40F4-9A29-9946017ED33C}" type="presOf" srcId="{AD32E83A-B890-D44E-9614-B8AD234ECE11}" destId="{463D790E-4C1B-0E48-B970-811B134A08C4}" srcOrd="0" destOrd="0" presId="urn:microsoft.com/office/officeart/2005/8/layout/default#2"/>
    <dgm:cxn modelId="{B3424D52-9B4E-4949-9E5F-D9DB15C5AE97}" type="presParOf" srcId="{45E095DF-4B66-B749-A9BB-BA7568449609}" destId="{B4D547B6-0C19-8241-8018-E289BE0DD1EA}" srcOrd="0" destOrd="0" presId="urn:microsoft.com/office/officeart/2005/8/layout/default#2"/>
    <dgm:cxn modelId="{E23EA813-EB0C-4F5F-922D-760425E9FF22}" type="presParOf" srcId="{45E095DF-4B66-B749-A9BB-BA7568449609}" destId="{203B4C4C-BBDB-E24B-97D0-D95A2FB53D8D}" srcOrd="1" destOrd="0" presId="urn:microsoft.com/office/officeart/2005/8/layout/default#2"/>
    <dgm:cxn modelId="{869B8479-3262-41B1-A8F6-A3D77B0713E9}" type="presParOf" srcId="{45E095DF-4B66-B749-A9BB-BA7568449609}" destId="{10C0810F-8A65-6640-9C0B-6253ABC2E3DC}" srcOrd="2" destOrd="0" presId="urn:microsoft.com/office/officeart/2005/8/layout/default#2"/>
    <dgm:cxn modelId="{ADAFE25F-19C8-4736-8123-A409B81A0DE4}" type="presParOf" srcId="{45E095DF-4B66-B749-A9BB-BA7568449609}" destId="{2ED93487-D442-934C-B411-D4E8E8A5A271}" srcOrd="3" destOrd="0" presId="urn:microsoft.com/office/officeart/2005/8/layout/default#2"/>
    <dgm:cxn modelId="{B73B9631-43B4-4595-8374-D1C5B53166E8}" type="presParOf" srcId="{45E095DF-4B66-B749-A9BB-BA7568449609}" destId="{97DF24ED-BDEA-3049-ABA9-91621949356E}" srcOrd="4" destOrd="0" presId="urn:microsoft.com/office/officeart/2005/8/layout/default#2"/>
    <dgm:cxn modelId="{B9C00753-C464-4C05-92C5-77F9117CC4FC}" type="presParOf" srcId="{45E095DF-4B66-B749-A9BB-BA7568449609}" destId="{666E112C-58E4-6644-A323-567D2E116F27}" srcOrd="5" destOrd="0" presId="urn:microsoft.com/office/officeart/2005/8/layout/default#2"/>
    <dgm:cxn modelId="{E54DFAFD-3118-4875-ADE8-D1E3A3CCDB58}" type="presParOf" srcId="{45E095DF-4B66-B749-A9BB-BA7568449609}" destId="{463D790E-4C1B-0E48-B970-811B134A08C4}" srcOrd="6" destOrd="0" presId="urn:microsoft.com/office/officeart/2005/8/layout/default#2"/>
    <dgm:cxn modelId="{30FF618D-220F-4B3B-99D8-7E6B58171341}" type="presParOf" srcId="{45E095DF-4B66-B749-A9BB-BA7568449609}" destId="{7373590C-C6A3-234F-85D6-983439ED0DBF}" srcOrd="7" destOrd="0" presId="urn:microsoft.com/office/officeart/2005/8/layout/default#2"/>
    <dgm:cxn modelId="{9A9759B4-95D3-4D40-9D1B-3A8B4CB5775C}" type="presParOf" srcId="{45E095DF-4B66-B749-A9BB-BA7568449609}" destId="{1A6B2BCB-189E-1949-9440-50F0479F22D8}" srcOrd="8" destOrd="0" presId="urn:microsoft.com/office/officeart/2005/8/layout/default#2"/>
    <dgm:cxn modelId="{F7477167-090B-4770-8DA0-D7CE232D145D}" type="presParOf" srcId="{45E095DF-4B66-B749-A9BB-BA7568449609}" destId="{E7975F03-950D-8F43-82A7-87E34D5750A4}" srcOrd="9" destOrd="0" presId="urn:microsoft.com/office/officeart/2005/8/layout/default#2"/>
    <dgm:cxn modelId="{6D4DDC7F-7FDD-4425-A7E4-678B26BEA1B9}" type="presParOf" srcId="{45E095DF-4B66-B749-A9BB-BA7568449609}" destId="{9C415D77-73AD-2647-A889-B91DB5544D39}" srcOrd="10"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976DDF-785D-BB4E-97E4-1051622A94AE}" type="doc">
      <dgm:prSet loTypeId="urn:microsoft.com/office/officeart/2005/8/layout/hList7#1" loCatId="" qsTypeId="urn:microsoft.com/office/officeart/2005/8/quickstyle/simple4" qsCatId="simple" csTypeId="urn:microsoft.com/office/officeart/2005/8/colors/colorful4" csCatId="colorful" phldr="1"/>
      <dgm:spPr/>
      <dgm:t>
        <a:bodyPr/>
        <a:lstStyle/>
        <a:p>
          <a:endParaRPr lang="en-US"/>
        </a:p>
      </dgm:t>
    </dgm:pt>
    <dgm:pt modelId="{61F0EEA1-85F5-6343-A342-49AA34019BB8}">
      <dgm:prSet custT="1"/>
      <dgm:spPr/>
      <dgm:t>
        <a:bodyPr/>
        <a:lstStyle/>
        <a:p>
          <a:pPr algn="ctr" rtl="0"/>
          <a:r>
            <a:rPr lang="en-US" sz="2000" b="1" dirty="0" smtClean="0">
              <a:solidFill>
                <a:srgbClr val="000000"/>
              </a:solidFill>
            </a:rPr>
            <a:t>Counting of votes for entire AC to be preferably done at one hall/ place </a:t>
          </a:r>
          <a:endParaRPr lang="en-US" sz="2000" b="1" dirty="0">
            <a:solidFill>
              <a:srgbClr val="000000"/>
            </a:solidFill>
          </a:endParaRPr>
        </a:p>
      </dgm:t>
    </dgm:pt>
    <dgm:pt modelId="{1F63E1F6-EDDE-1D4F-88A5-68EB63DAED69}" type="parTrans" cxnId="{A2AA3B22-7B20-E34F-86D1-0320BDB502C6}">
      <dgm:prSet/>
      <dgm:spPr/>
      <dgm:t>
        <a:bodyPr/>
        <a:lstStyle/>
        <a:p>
          <a:endParaRPr lang="en-US" sz="2000" b="1">
            <a:solidFill>
              <a:srgbClr val="000000"/>
            </a:solidFill>
          </a:endParaRPr>
        </a:p>
      </dgm:t>
    </dgm:pt>
    <dgm:pt modelId="{7D02928E-7E11-BC4D-96F0-45C8107DF47C}" type="sibTrans" cxnId="{A2AA3B22-7B20-E34F-86D1-0320BDB502C6}">
      <dgm:prSet/>
      <dgm:spPr/>
      <dgm:t>
        <a:bodyPr/>
        <a:lstStyle/>
        <a:p>
          <a:endParaRPr lang="en-US" sz="2000" b="1">
            <a:solidFill>
              <a:srgbClr val="000000"/>
            </a:solidFill>
          </a:endParaRPr>
        </a:p>
      </dgm:t>
    </dgm:pt>
    <dgm:pt modelId="{E8F80B53-272E-EE44-8228-343AE46A32C5}">
      <dgm:prSet custT="1"/>
      <dgm:spPr/>
      <dgm:t>
        <a:bodyPr/>
        <a:lstStyle/>
        <a:p>
          <a:pPr algn="ctr" rtl="0"/>
          <a:r>
            <a:rPr lang="en-US" sz="2000" b="1" dirty="0" smtClean="0">
              <a:solidFill>
                <a:srgbClr val="000000"/>
              </a:solidFill>
            </a:rPr>
            <a:t>If more than two halls or places are required, ECI’s written  prior approval is required</a:t>
          </a:r>
          <a:endParaRPr lang="en-US" sz="2000" b="1" dirty="0">
            <a:solidFill>
              <a:srgbClr val="000000"/>
            </a:solidFill>
          </a:endParaRPr>
        </a:p>
      </dgm:t>
    </dgm:pt>
    <dgm:pt modelId="{5A801CF1-8115-F24E-8929-BB636A6A75C0}" type="parTrans" cxnId="{7AF66BFB-D122-A848-97FC-3B1ACCA85075}">
      <dgm:prSet/>
      <dgm:spPr/>
      <dgm:t>
        <a:bodyPr/>
        <a:lstStyle/>
        <a:p>
          <a:endParaRPr lang="en-US" sz="2000" b="1">
            <a:solidFill>
              <a:srgbClr val="000000"/>
            </a:solidFill>
          </a:endParaRPr>
        </a:p>
      </dgm:t>
    </dgm:pt>
    <dgm:pt modelId="{7BFA0425-8EC1-6C47-AB4A-7696228C97E8}" type="sibTrans" cxnId="{7AF66BFB-D122-A848-97FC-3B1ACCA85075}">
      <dgm:prSet/>
      <dgm:spPr/>
      <dgm:t>
        <a:bodyPr/>
        <a:lstStyle/>
        <a:p>
          <a:endParaRPr lang="en-US" sz="2000" b="1">
            <a:solidFill>
              <a:srgbClr val="000000"/>
            </a:solidFill>
          </a:endParaRPr>
        </a:p>
      </dgm:t>
    </dgm:pt>
    <dgm:pt modelId="{7CA2B66D-DF69-4B47-A75F-F28B2DB2333D}">
      <dgm:prSet custT="1"/>
      <dgm:spPr/>
      <dgm:t>
        <a:bodyPr/>
        <a:lstStyle/>
        <a:p>
          <a:pPr algn="ctr" rtl="0"/>
          <a:r>
            <a:rPr lang="en-US" sz="2000" b="1" dirty="0" smtClean="0">
              <a:solidFill>
                <a:srgbClr val="000000"/>
              </a:solidFill>
            </a:rPr>
            <a:t>In case 2 halls are approved, allot in advance the PS to be counted in each hall. Intimate candidates accordingly</a:t>
          </a:r>
          <a:endParaRPr lang="en-US" sz="2000" b="1" dirty="0">
            <a:solidFill>
              <a:srgbClr val="000000"/>
            </a:solidFill>
          </a:endParaRPr>
        </a:p>
      </dgm:t>
    </dgm:pt>
    <dgm:pt modelId="{6929BA84-7EE1-9340-8166-8224C27E54AA}" type="parTrans" cxnId="{7D42EFD1-65A8-B349-9FB7-201E2FFC572D}">
      <dgm:prSet/>
      <dgm:spPr/>
      <dgm:t>
        <a:bodyPr/>
        <a:lstStyle/>
        <a:p>
          <a:endParaRPr lang="en-US" sz="2000" b="1">
            <a:solidFill>
              <a:srgbClr val="000000"/>
            </a:solidFill>
          </a:endParaRPr>
        </a:p>
      </dgm:t>
    </dgm:pt>
    <dgm:pt modelId="{5EBA6C26-F8DB-D044-AE1E-DD3E9EEBDFA5}" type="sibTrans" cxnId="{7D42EFD1-65A8-B349-9FB7-201E2FFC572D}">
      <dgm:prSet/>
      <dgm:spPr/>
      <dgm:t>
        <a:bodyPr/>
        <a:lstStyle/>
        <a:p>
          <a:endParaRPr lang="en-US" sz="2000" b="1">
            <a:solidFill>
              <a:srgbClr val="000000"/>
            </a:solidFill>
          </a:endParaRPr>
        </a:p>
      </dgm:t>
    </dgm:pt>
    <dgm:pt modelId="{09290B04-FEAA-9243-8EF7-E31117191B4C}">
      <dgm:prSet custT="1"/>
      <dgm:spPr/>
      <dgm:t>
        <a:bodyPr/>
        <a:lstStyle/>
        <a:p>
          <a:pPr rtl="0"/>
          <a:r>
            <a:rPr lang="en-US" sz="2000" b="1" dirty="0" smtClean="0">
              <a:solidFill>
                <a:srgbClr val="000000"/>
              </a:solidFill>
            </a:rPr>
            <a:t>For Each AC or assembly segment there should be a strong room  and a spacious counting hall   with separate entry and exit.</a:t>
          </a:r>
          <a:endParaRPr lang="en-US" sz="2000" b="1" dirty="0">
            <a:solidFill>
              <a:srgbClr val="000000"/>
            </a:solidFill>
          </a:endParaRPr>
        </a:p>
      </dgm:t>
    </dgm:pt>
    <dgm:pt modelId="{FD27A93E-A52E-3042-9F4A-BF2B62FB616E}" type="parTrans" cxnId="{A29D35C9-45E5-194B-BDE3-61A7515FF9CE}">
      <dgm:prSet/>
      <dgm:spPr/>
      <dgm:t>
        <a:bodyPr/>
        <a:lstStyle/>
        <a:p>
          <a:endParaRPr lang="en-US" sz="2000" b="1">
            <a:solidFill>
              <a:srgbClr val="000000"/>
            </a:solidFill>
          </a:endParaRPr>
        </a:p>
      </dgm:t>
    </dgm:pt>
    <dgm:pt modelId="{DDFDCD78-567A-434A-AF6B-8AFDC621CADE}" type="sibTrans" cxnId="{A29D35C9-45E5-194B-BDE3-61A7515FF9CE}">
      <dgm:prSet/>
      <dgm:spPr/>
      <dgm:t>
        <a:bodyPr/>
        <a:lstStyle/>
        <a:p>
          <a:endParaRPr lang="en-US" sz="2000" b="1">
            <a:solidFill>
              <a:srgbClr val="000000"/>
            </a:solidFill>
          </a:endParaRPr>
        </a:p>
      </dgm:t>
    </dgm:pt>
    <dgm:pt modelId="{C0011604-986A-564A-824B-B53EAAE2AA89}">
      <dgm:prSet custT="1"/>
      <dgm:spPr/>
      <dgm:t>
        <a:bodyPr/>
        <a:lstStyle/>
        <a:p>
          <a:pPr algn="ctr" rtl="0"/>
          <a:r>
            <a:rPr lang="en-US" sz="2000" b="1" dirty="0" smtClean="0">
              <a:solidFill>
                <a:srgbClr val="000000"/>
              </a:solidFill>
            </a:rPr>
            <a:t>Each counting centre to have distinct number and each hall to be distinctly numbered</a:t>
          </a:r>
          <a:endParaRPr lang="en-US" sz="2000" b="1" dirty="0">
            <a:solidFill>
              <a:srgbClr val="000000"/>
            </a:solidFill>
          </a:endParaRPr>
        </a:p>
      </dgm:t>
    </dgm:pt>
    <dgm:pt modelId="{F1B54B8F-0CDE-9F4E-9CD8-C6D37D936DD6}" type="parTrans" cxnId="{909B56B8-B360-C149-8F88-73A641E3716F}">
      <dgm:prSet/>
      <dgm:spPr/>
      <dgm:t>
        <a:bodyPr/>
        <a:lstStyle/>
        <a:p>
          <a:endParaRPr lang="en-US" sz="2000" b="1">
            <a:solidFill>
              <a:srgbClr val="000000"/>
            </a:solidFill>
          </a:endParaRPr>
        </a:p>
      </dgm:t>
    </dgm:pt>
    <dgm:pt modelId="{0BBBD7DB-1A14-8C4C-BE06-22100E11484B}" type="sibTrans" cxnId="{909B56B8-B360-C149-8F88-73A641E3716F}">
      <dgm:prSet/>
      <dgm:spPr/>
      <dgm:t>
        <a:bodyPr/>
        <a:lstStyle/>
        <a:p>
          <a:endParaRPr lang="en-US" sz="2000" b="1">
            <a:solidFill>
              <a:srgbClr val="000000"/>
            </a:solidFill>
          </a:endParaRPr>
        </a:p>
      </dgm:t>
    </dgm:pt>
    <dgm:pt modelId="{A3D9141A-8304-694A-9D5B-72F2CA92EE52}" type="pres">
      <dgm:prSet presAssocID="{6F976DDF-785D-BB4E-97E4-1051622A94AE}" presName="Name0" presStyleCnt="0">
        <dgm:presLayoutVars>
          <dgm:dir/>
          <dgm:resizeHandles val="exact"/>
        </dgm:presLayoutVars>
      </dgm:prSet>
      <dgm:spPr/>
      <dgm:t>
        <a:bodyPr/>
        <a:lstStyle/>
        <a:p>
          <a:endParaRPr lang="en-US"/>
        </a:p>
      </dgm:t>
    </dgm:pt>
    <dgm:pt modelId="{0F1ABBA5-A057-804D-B231-EBA3412B9508}" type="pres">
      <dgm:prSet presAssocID="{6F976DDF-785D-BB4E-97E4-1051622A94AE}" presName="fgShape" presStyleLbl="fgShp" presStyleIdx="0" presStyleCnt="1" custScaleY="44472" custLinFactNeighborY="22477"/>
      <dgm:spPr/>
    </dgm:pt>
    <dgm:pt modelId="{EEBF6A38-AC00-2F45-A7EF-7EB65F15E6A2}" type="pres">
      <dgm:prSet presAssocID="{6F976DDF-785D-BB4E-97E4-1051622A94AE}" presName="linComp" presStyleCnt="0"/>
      <dgm:spPr/>
    </dgm:pt>
    <dgm:pt modelId="{B2FB595E-8A0C-F44B-AB0B-810243D8AF45}" type="pres">
      <dgm:prSet presAssocID="{61F0EEA1-85F5-6343-A342-49AA34019BB8}" presName="compNode" presStyleCnt="0"/>
      <dgm:spPr/>
    </dgm:pt>
    <dgm:pt modelId="{6ADEB59E-6A5D-C047-89A3-735CBB64A763}" type="pres">
      <dgm:prSet presAssocID="{61F0EEA1-85F5-6343-A342-49AA34019BB8}" presName="bkgdShape" presStyleLbl="node1" presStyleIdx="0" presStyleCnt="5"/>
      <dgm:spPr/>
      <dgm:t>
        <a:bodyPr/>
        <a:lstStyle/>
        <a:p>
          <a:endParaRPr lang="en-US"/>
        </a:p>
      </dgm:t>
    </dgm:pt>
    <dgm:pt modelId="{FF0AC2E5-D969-3747-A549-42C0B4AB66AA}" type="pres">
      <dgm:prSet presAssocID="{61F0EEA1-85F5-6343-A342-49AA34019BB8}" presName="nodeTx" presStyleLbl="node1" presStyleIdx="0" presStyleCnt="5">
        <dgm:presLayoutVars>
          <dgm:bulletEnabled val="1"/>
        </dgm:presLayoutVars>
      </dgm:prSet>
      <dgm:spPr/>
      <dgm:t>
        <a:bodyPr/>
        <a:lstStyle/>
        <a:p>
          <a:endParaRPr lang="en-US"/>
        </a:p>
      </dgm:t>
    </dgm:pt>
    <dgm:pt modelId="{C8D0B88B-0FD5-754E-93AC-0C8C63DAAB28}" type="pres">
      <dgm:prSet presAssocID="{61F0EEA1-85F5-6343-A342-49AA34019BB8}" presName="invisiNode" presStyleLbl="node1" presStyleIdx="0" presStyleCnt="5"/>
      <dgm:spPr/>
    </dgm:pt>
    <dgm:pt modelId="{E9A32F46-BE28-854F-A465-6812F64613A6}" type="pres">
      <dgm:prSet presAssocID="{61F0EEA1-85F5-6343-A342-49AA34019BB8}" presName="imagNode" presStyleLbl="fgImgPlace1" presStyleIdx="0" presStyleCnt="5" custScaleY="63383" custLinFactNeighborY="-27447"/>
      <dgm:spPr>
        <a:blipFill rotWithShape="1">
          <a:blip xmlns:r="http://schemas.openxmlformats.org/officeDocument/2006/relationships" r:embed="rId1"/>
          <a:stretch>
            <a:fillRect/>
          </a:stretch>
        </a:blipFill>
      </dgm:spPr>
      <dgm:t>
        <a:bodyPr/>
        <a:lstStyle/>
        <a:p>
          <a:endParaRPr lang="en-US"/>
        </a:p>
      </dgm:t>
    </dgm:pt>
    <dgm:pt modelId="{DA92D6A3-BFEB-824D-9615-B5EF8511ADB1}" type="pres">
      <dgm:prSet presAssocID="{7D02928E-7E11-BC4D-96F0-45C8107DF47C}" presName="sibTrans" presStyleLbl="sibTrans2D1" presStyleIdx="0" presStyleCnt="0"/>
      <dgm:spPr/>
      <dgm:t>
        <a:bodyPr/>
        <a:lstStyle/>
        <a:p>
          <a:endParaRPr lang="en-US"/>
        </a:p>
      </dgm:t>
    </dgm:pt>
    <dgm:pt modelId="{F583BDB4-7DF2-C848-BEF4-9F4C06563799}" type="pres">
      <dgm:prSet presAssocID="{E8F80B53-272E-EE44-8228-343AE46A32C5}" presName="compNode" presStyleCnt="0"/>
      <dgm:spPr/>
    </dgm:pt>
    <dgm:pt modelId="{65845B80-A9EA-4941-A6F9-F38A343528EA}" type="pres">
      <dgm:prSet presAssocID="{E8F80B53-272E-EE44-8228-343AE46A32C5}" presName="bkgdShape" presStyleLbl="node1" presStyleIdx="1" presStyleCnt="5"/>
      <dgm:spPr/>
      <dgm:t>
        <a:bodyPr/>
        <a:lstStyle/>
        <a:p>
          <a:endParaRPr lang="en-US"/>
        </a:p>
      </dgm:t>
    </dgm:pt>
    <dgm:pt modelId="{ECC1B99C-6A03-784B-B273-9FE0D4C9660B}" type="pres">
      <dgm:prSet presAssocID="{E8F80B53-272E-EE44-8228-343AE46A32C5}" presName="nodeTx" presStyleLbl="node1" presStyleIdx="1" presStyleCnt="5">
        <dgm:presLayoutVars>
          <dgm:bulletEnabled val="1"/>
        </dgm:presLayoutVars>
      </dgm:prSet>
      <dgm:spPr/>
      <dgm:t>
        <a:bodyPr/>
        <a:lstStyle/>
        <a:p>
          <a:endParaRPr lang="en-US"/>
        </a:p>
      </dgm:t>
    </dgm:pt>
    <dgm:pt modelId="{940E65CE-7459-0A46-B386-873380D49766}" type="pres">
      <dgm:prSet presAssocID="{E8F80B53-272E-EE44-8228-343AE46A32C5}" presName="invisiNode" presStyleLbl="node1" presStyleIdx="1" presStyleCnt="5"/>
      <dgm:spPr/>
    </dgm:pt>
    <dgm:pt modelId="{8CA174D3-FCAC-A042-B7A1-6FF59AEB6F4F}" type="pres">
      <dgm:prSet presAssocID="{E8F80B53-272E-EE44-8228-343AE46A32C5}" presName="imagNode" presStyleLbl="fgImgPlace1" presStyleIdx="1" presStyleCnt="5" custScaleY="63383" custLinFactNeighborY="-30912"/>
      <dgm:spPr>
        <a:blipFill rotWithShape="1">
          <a:blip xmlns:r="http://schemas.openxmlformats.org/officeDocument/2006/relationships" r:embed="rId2"/>
          <a:stretch>
            <a:fillRect/>
          </a:stretch>
        </a:blipFill>
      </dgm:spPr>
      <dgm:t>
        <a:bodyPr/>
        <a:lstStyle/>
        <a:p>
          <a:endParaRPr lang="en-US"/>
        </a:p>
      </dgm:t>
    </dgm:pt>
    <dgm:pt modelId="{BA79678F-0FC6-BA4E-B419-B4A945E9173E}" type="pres">
      <dgm:prSet presAssocID="{7BFA0425-8EC1-6C47-AB4A-7696228C97E8}" presName="sibTrans" presStyleLbl="sibTrans2D1" presStyleIdx="0" presStyleCnt="0"/>
      <dgm:spPr/>
      <dgm:t>
        <a:bodyPr/>
        <a:lstStyle/>
        <a:p>
          <a:endParaRPr lang="en-US"/>
        </a:p>
      </dgm:t>
    </dgm:pt>
    <dgm:pt modelId="{DBBD0AE2-C3A3-4F43-B05B-2501DD51C9E5}" type="pres">
      <dgm:prSet presAssocID="{7CA2B66D-DF69-4B47-A75F-F28B2DB2333D}" presName="compNode" presStyleCnt="0"/>
      <dgm:spPr/>
    </dgm:pt>
    <dgm:pt modelId="{BA4E0ED1-15FC-1540-949D-BEFAE09EAA57}" type="pres">
      <dgm:prSet presAssocID="{7CA2B66D-DF69-4B47-A75F-F28B2DB2333D}" presName="bkgdShape" presStyleLbl="node1" presStyleIdx="2" presStyleCnt="5"/>
      <dgm:spPr/>
      <dgm:t>
        <a:bodyPr/>
        <a:lstStyle/>
        <a:p>
          <a:endParaRPr lang="en-US"/>
        </a:p>
      </dgm:t>
    </dgm:pt>
    <dgm:pt modelId="{F0CB0CF1-1EE0-ED45-B50C-68ECB575003E}" type="pres">
      <dgm:prSet presAssocID="{7CA2B66D-DF69-4B47-A75F-F28B2DB2333D}" presName="nodeTx" presStyleLbl="node1" presStyleIdx="2" presStyleCnt="5">
        <dgm:presLayoutVars>
          <dgm:bulletEnabled val="1"/>
        </dgm:presLayoutVars>
      </dgm:prSet>
      <dgm:spPr/>
      <dgm:t>
        <a:bodyPr/>
        <a:lstStyle/>
        <a:p>
          <a:endParaRPr lang="en-US"/>
        </a:p>
      </dgm:t>
    </dgm:pt>
    <dgm:pt modelId="{17C33ADB-F792-5C48-A7C0-2D55B9D1734E}" type="pres">
      <dgm:prSet presAssocID="{7CA2B66D-DF69-4B47-A75F-F28B2DB2333D}" presName="invisiNode" presStyleLbl="node1" presStyleIdx="2" presStyleCnt="5"/>
      <dgm:spPr/>
    </dgm:pt>
    <dgm:pt modelId="{5ED3C543-AF7D-DF4F-B46E-5C4B26CDE74A}" type="pres">
      <dgm:prSet presAssocID="{7CA2B66D-DF69-4B47-A75F-F28B2DB2333D}" presName="imagNode" presStyleLbl="fgImgPlace1" presStyleIdx="2" presStyleCnt="5" custScaleY="58413" custLinFactNeighborX="2287" custLinFactNeighborY="-34699"/>
      <dgm:spPr>
        <a:blipFill rotWithShape="1">
          <a:blip xmlns:r="http://schemas.openxmlformats.org/officeDocument/2006/relationships" r:embed="rId3"/>
          <a:stretch>
            <a:fillRect/>
          </a:stretch>
        </a:blipFill>
      </dgm:spPr>
      <dgm:t>
        <a:bodyPr/>
        <a:lstStyle/>
        <a:p>
          <a:endParaRPr lang="en-US"/>
        </a:p>
      </dgm:t>
    </dgm:pt>
    <dgm:pt modelId="{01B2697C-7DCF-ED45-A687-7562081B232A}" type="pres">
      <dgm:prSet presAssocID="{5EBA6C26-F8DB-D044-AE1E-DD3E9EEBDFA5}" presName="sibTrans" presStyleLbl="sibTrans2D1" presStyleIdx="0" presStyleCnt="0"/>
      <dgm:spPr/>
      <dgm:t>
        <a:bodyPr/>
        <a:lstStyle/>
        <a:p>
          <a:endParaRPr lang="en-US"/>
        </a:p>
      </dgm:t>
    </dgm:pt>
    <dgm:pt modelId="{A6DA469E-768E-FD4C-B902-513391B36A27}" type="pres">
      <dgm:prSet presAssocID="{09290B04-FEAA-9243-8EF7-E31117191B4C}" presName="compNode" presStyleCnt="0"/>
      <dgm:spPr/>
    </dgm:pt>
    <dgm:pt modelId="{0F16101F-C3D8-994B-ACB2-B243F811AEBA}" type="pres">
      <dgm:prSet presAssocID="{09290B04-FEAA-9243-8EF7-E31117191B4C}" presName="bkgdShape" presStyleLbl="node1" presStyleIdx="3" presStyleCnt="5"/>
      <dgm:spPr/>
      <dgm:t>
        <a:bodyPr/>
        <a:lstStyle/>
        <a:p>
          <a:endParaRPr lang="en-US"/>
        </a:p>
      </dgm:t>
    </dgm:pt>
    <dgm:pt modelId="{F3F0A31E-3EEA-704E-A1B7-3DC3E3D052AC}" type="pres">
      <dgm:prSet presAssocID="{09290B04-FEAA-9243-8EF7-E31117191B4C}" presName="nodeTx" presStyleLbl="node1" presStyleIdx="3" presStyleCnt="5">
        <dgm:presLayoutVars>
          <dgm:bulletEnabled val="1"/>
        </dgm:presLayoutVars>
      </dgm:prSet>
      <dgm:spPr/>
      <dgm:t>
        <a:bodyPr/>
        <a:lstStyle/>
        <a:p>
          <a:endParaRPr lang="en-US"/>
        </a:p>
      </dgm:t>
    </dgm:pt>
    <dgm:pt modelId="{405A7BE6-DB70-A443-B832-C44A46A4E51F}" type="pres">
      <dgm:prSet presAssocID="{09290B04-FEAA-9243-8EF7-E31117191B4C}" presName="invisiNode" presStyleLbl="node1" presStyleIdx="3" presStyleCnt="5"/>
      <dgm:spPr/>
    </dgm:pt>
    <dgm:pt modelId="{D56781EB-C2CB-DA42-A021-E2EB7E1E4D77}" type="pres">
      <dgm:prSet presAssocID="{09290B04-FEAA-9243-8EF7-E31117191B4C}" presName="imagNode" presStyleLbl="fgImgPlace1" presStyleIdx="3" presStyleCnt="5" custAng="0" custScaleY="62766" custLinFactNeighborY="-32298"/>
      <dgm:spPr>
        <a:blipFill rotWithShape="1">
          <a:blip xmlns:r="http://schemas.openxmlformats.org/officeDocument/2006/relationships" r:embed="rId4"/>
          <a:stretch>
            <a:fillRect/>
          </a:stretch>
        </a:blipFill>
      </dgm:spPr>
      <dgm:t>
        <a:bodyPr/>
        <a:lstStyle/>
        <a:p>
          <a:endParaRPr lang="en-US"/>
        </a:p>
      </dgm:t>
    </dgm:pt>
    <dgm:pt modelId="{9D827E37-5F59-5F4F-B19B-B403E6300FD4}" type="pres">
      <dgm:prSet presAssocID="{DDFDCD78-567A-434A-AF6B-8AFDC621CADE}" presName="sibTrans" presStyleLbl="sibTrans2D1" presStyleIdx="0" presStyleCnt="0"/>
      <dgm:spPr/>
      <dgm:t>
        <a:bodyPr/>
        <a:lstStyle/>
        <a:p>
          <a:endParaRPr lang="en-US"/>
        </a:p>
      </dgm:t>
    </dgm:pt>
    <dgm:pt modelId="{3784ADD4-EFF1-DA45-8544-3EE9814D8D87}" type="pres">
      <dgm:prSet presAssocID="{C0011604-986A-564A-824B-B53EAAE2AA89}" presName="compNode" presStyleCnt="0"/>
      <dgm:spPr/>
    </dgm:pt>
    <dgm:pt modelId="{775A3551-0DB6-774F-A5E6-A6A9C74DF277}" type="pres">
      <dgm:prSet presAssocID="{C0011604-986A-564A-824B-B53EAAE2AA89}" presName="bkgdShape" presStyleLbl="node1" presStyleIdx="4" presStyleCnt="5"/>
      <dgm:spPr/>
      <dgm:t>
        <a:bodyPr/>
        <a:lstStyle/>
        <a:p>
          <a:endParaRPr lang="en-US"/>
        </a:p>
      </dgm:t>
    </dgm:pt>
    <dgm:pt modelId="{FA041EAA-C810-EF42-9986-A230AF874EF2}" type="pres">
      <dgm:prSet presAssocID="{C0011604-986A-564A-824B-B53EAAE2AA89}" presName="nodeTx" presStyleLbl="node1" presStyleIdx="4" presStyleCnt="5">
        <dgm:presLayoutVars>
          <dgm:bulletEnabled val="1"/>
        </dgm:presLayoutVars>
      </dgm:prSet>
      <dgm:spPr/>
      <dgm:t>
        <a:bodyPr/>
        <a:lstStyle/>
        <a:p>
          <a:endParaRPr lang="en-US"/>
        </a:p>
      </dgm:t>
    </dgm:pt>
    <dgm:pt modelId="{790205D6-C1CE-2543-8171-CEFEB0FE8590}" type="pres">
      <dgm:prSet presAssocID="{C0011604-986A-564A-824B-B53EAAE2AA89}" presName="invisiNode" presStyleLbl="node1" presStyleIdx="4" presStyleCnt="5"/>
      <dgm:spPr/>
    </dgm:pt>
    <dgm:pt modelId="{2957B1B3-306B-CE4E-9CE1-25D9AB4A4102}" type="pres">
      <dgm:prSet presAssocID="{C0011604-986A-564A-824B-B53EAAE2AA89}" presName="imagNode" presStyleLbl="fgImgPlace1" presStyleIdx="4" presStyleCnt="5" custScaleY="63383" custLinFactNeighborY="-30219"/>
      <dgm:spPr>
        <a:blipFill rotWithShape="1">
          <a:blip xmlns:r="http://schemas.openxmlformats.org/officeDocument/2006/relationships" r:embed="rId5"/>
          <a:stretch>
            <a:fillRect/>
          </a:stretch>
        </a:blipFill>
      </dgm:spPr>
      <dgm:t>
        <a:bodyPr/>
        <a:lstStyle/>
        <a:p>
          <a:endParaRPr lang="en-US"/>
        </a:p>
      </dgm:t>
    </dgm:pt>
  </dgm:ptLst>
  <dgm:cxnLst>
    <dgm:cxn modelId="{A29D35C9-45E5-194B-BDE3-61A7515FF9CE}" srcId="{6F976DDF-785D-BB4E-97E4-1051622A94AE}" destId="{09290B04-FEAA-9243-8EF7-E31117191B4C}" srcOrd="3" destOrd="0" parTransId="{FD27A93E-A52E-3042-9F4A-BF2B62FB616E}" sibTransId="{DDFDCD78-567A-434A-AF6B-8AFDC621CADE}"/>
    <dgm:cxn modelId="{D5F4D892-5F24-4124-AE89-058B8D640835}" type="presOf" srcId="{61F0EEA1-85F5-6343-A342-49AA34019BB8}" destId="{FF0AC2E5-D969-3747-A549-42C0B4AB66AA}" srcOrd="1" destOrd="0" presId="urn:microsoft.com/office/officeart/2005/8/layout/hList7#1"/>
    <dgm:cxn modelId="{3A456E7D-9C75-4F48-BB07-62EC48FE3B8E}" type="presOf" srcId="{E8F80B53-272E-EE44-8228-343AE46A32C5}" destId="{65845B80-A9EA-4941-A6F9-F38A343528EA}" srcOrd="0" destOrd="0" presId="urn:microsoft.com/office/officeart/2005/8/layout/hList7#1"/>
    <dgm:cxn modelId="{6F491698-4BE9-4DC7-8C30-C7212F0CDA67}" type="presOf" srcId="{61F0EEA1-85F5-6343-A342-49AA34019BB8}" destId="{6ADEB59E-6A5D-C047-89A3-735CBB64A763}" srcOrd="0" destOrd="0" presId="urn:microsoft.com/office/officeart/2005/8/layout/hList7#1"/>
    <dgm:cxn modelId="{E6D81B1D-FA42-4498-AD27-AE9BAA3DE70F}" type="presOf" srcId="{09290B04-FEAA-9243-8EF7-E31117191B4C}" destId="{F3F0A31E-3EEA-704E-A1B7-3DC3E3D052AC}" srcOrd="1" destOrd="0" presId="urn:microsoft.com/office/officeart/2005/8/layout/hList7#1"/>
    <dgm:cxn modelId="{DBCF55CD-6FD5-45EC-AA27-536B0AEDEDB1}" type="presOf" srcId="{5EBA6C26-F8DB-D044-AE1E-DD3E9EEBDFA5}" destId="{01B2697C-7DCF-ED45-A687-7562081B232A}" srcOrd="0" destOrd="0" presId="urn:microsoft.com/office/officeart/2005/8/layout/hList7#1"/>
    <dgm:cxn modelId="{41B37CEC-5A24-4A6F-89C2-BEBC28B7A9DA}" type="presOf" srcId="{C0011604-986A-564A-824B-B53EAAE2AA89}" destId="{775A3551-0DB6-774F-A5E6-A6A9C74DF277}" srcOrd="0" destOrd="0" presId="urn:microsoft.com/office/officeart/2005/8/layout/hList7#1"/>
    <dgm:cxn modelId="{7AF66BFB-D122-A848-97FC-3B1ACCA85075}" srcId="{6F976DDF-785D-BB4E-97E4-1051622A94AE}" destId="{E8F80B53-272E-EE44-8228-343AE46A32C5}" srcOrd="1" destOrd="0" parTransId="{5A801CF1-8115-F24E-8929-BB636A6A75C0}" sibTransId="{7BFA0425-8EC1-6C47-AB4A-7696228C97E8}"/>
    <dgm:cxn modelId="{58BA168F-FE74-4635-AA7E-136BFAA09935}" type="presOf" srcId="{7CA2B66D-DF69-4B47-A75F-F28B2DB2333D}" destId="{F0CB0CF1-1EE0-ED45-B50C-68ECB575003E}" srcOrd="1" destOrd="0" presId="urn:microsoft.com/office/officeart/2005/8/layout/hList7#1"/>
    <dgm:cxn modelId="{8F6FA9A1-29FB-4E54-AB2A-94FE9C165DAA}" type="presOf" srcId="{09290B04-FEAA-9243-8EF7-E31117191B4C}" destId="{0F16101F-C3D8-994B-ACB2-B243F811AEBA}" srcOrd="0" destOrd="0" presId="urn:microsoft.com/office/officeart/2005/8/layout/hList7#1"/>
    <dgm:cxn modelId="{7D42EFD1-65A8-B349-9FB7-201E2FFC572D}" srcId="{6F976DDF-785D-BB4E-97E4-1051622A94AE}" destId="{7CA2B66D-DF69-4B47-A75F-F28B2DB2333D}" srcOrd="2" destOrd="0" parTransId="{6929BA84-7EE1-9340-8166-8224C27E54AA}" sibTransId="{5EBA6C26-F8DB-D044-AE1E-DD3E9EEBDFA5}"/>
    <dgm:cxn modelId="{44D5EF42-CC27-4DA6-A621-2E8C4B3D916A}" type="presOf" srcId="{7D02928E-7E11-BC4D-96F0-45C8107DF47C}" destId="{DA92D6A3-BFEB-824D-9615-B5EF8511ADB1}" srcOrd="0" destOrd="0" presId="urn:microsoft.com/office/officeart/2005/8/layout/hList7#1"/>
    <dgm:cxn modelId="{A2AA3B22-7B20-E34F-86D1-0320BDB502C6}" srcId="{6F976DDF-785D-BB4E-97E4-1051622A94AE}" destId="{61F0EEA1-85F5-6343-A342-49AA34019BB8}" srcOrd="0" destOrd="0" parTransId="{1F63E1F6-EDDE-1D4F-88A5-68EB63DAED69}" sibTransId="{7D02928E-7E11-BC4D-96F0-45C8107DF47C}"/>
    <dgm:cxn modelId="{CE39066C-1AF4-48FE-AE57-850C35A088E1}" type="presOf" srcId="{DDFDCD78-567A-434A-AF6B-8AFDC621CADE}" destId="{9D827E37-5F59-5F4F-B19B-B403E6300FD4}" srcOrd="0" destOrd="0" presId="urn:microsoft.com/office/officeart/2005/8/layout/hList7#1"/>
    <dgm:cxn modelId="{5632F0DE-E07B-48C3-9B86-1F5E36E28D3E}" type="presOf" srcId="{7BFA0425-8EC1-6C47-AB4A-7696228C97E8}" destId="{BA79678F-0FC6-BA4E-B419-B4A945E9173E}" srcOrd="0" destOrd="0" presId="urn:microsoft.com/office/officeart/2005/8/layout/hList7#1"/>
    <dgm:cxn modelId="{909B56B8-B360-C149-8F88-73A641E3716F}" srcId="{6F976DDF-785D-BB4E-97E4-1051622A94AE}" destId="{C0011604-986A-564A-824B-B53EAAE2AA89}" srcOrd="4" destOrd="0" parTransId="{F1B54B8F-0CDE-9F4E-9CD8-C6D37D936DD6}" sibTransId="{0BBBD7DB-1A14-8C4C-BE06-22100E11484B}"/>
    <dgm:cxn modelId="{CC488C6A-3E82-4585-9623-3360F33D3EC0}" type="presOf" srcId="{6F976DDF-785D-BB4E-97E4-1051622A94AE}" destId="{A3D9141A-8304-694A-9D5B-72F2CA92EE52}" srcOrd="0" destOrd="0" presId="urn:microsoft.com/office/officeart/2005/8/layout/hList7#1"/>
    <dgm:cxn modelId="{9735A58C-99AA-4C3F-A00C-4856C1623342}" type="presOf" srcId="{C0011604-986A-564A-824B-B53EAAE2AA89}" destId="{FA041EAA-C810-EF42-9986-A230AF874EF2}" srcOrd="1" destOrd="0" presId="urn:microsoft.com/office/officeart/2005/8/layout/hList7#1"/>
    <dgm:cxn modelId="{9B5B8E6E-7601-4E49-A4BF-D9803C0B121A}" type="presOf" srcId="{7CA2B66D-DF69-4B47-A75F-F28B2DB2333D}" destId="{BA4E0ED1-15FC-1540-949D-BEFAE09EAA57}" srcOrd="0" destOrd="0" presId="urn:microsoft.com/office/officeart/2005/8/layout/hList7#1"/>
    <dgm:cxn modelId="{32D2D4FA-FA48-4229-AC26-81B4E5A766D0}" type="presOf" srcId="{E8F80B53-272E-EE44-8228-343AE46A32C5}" destId="{ECC1B99C-6A03-784B-B273-9FE0D4C9660B}" srcOrd="1" destOrd="0" presId="urn:microsoft.com/office/officeart/2005/8/layout/hList7#1"/>
    <dgm:cxn modelId="{B07E5867-F89E-498C-80BC-8D95F745685F}" type="presParOf" srcId="{A3D9141A-8304-694A-9D5B-72F2CA92EE52}" destId="{0F1ABBA5-A057-804D-B231-EBA3412B9508}" srcOrd="0" destOrd="0" presId="urn:microsoft.com/office/officeart/2005/8/layout/hList7#1"/>
    <dgm:cxn modelId="{0B8F05B7-1822-413C-A8FF-2B2CD4672CE3}" type="presParOf" srcId="{A3D9141A-8304-694A-9D5B-72F2CA92EE52}" destId="{EEBF6A38-AC00-2F45-A7EF-7EB65F15E6A2}" srcOrd="1" destOrd="0" presId="urn:microsoft.com/office/officeart/2005/8/layout/hList7#1"/>
    <dgm:cxn modelId="{8DF6AA55-F45F-4A11-8E81-D1432F45C8DC}" type="presParOf" srcId="{EEBF6A38-AC00-2F45-A7EF-7EB65F15E6A2}" destId="{B2FB595E-8A0C-F44B-AB0B-810243D8AF45}" srcOrd="0" destOrd="0" presId="urn:microsoft.com/office/officeart/2005/8/layout/hList7#1"/>
    <dgm:cxn modelId="{F27CB607-2228-43A1-95C6-B927BBFAC6A5}" type="presParOf" srcId="{B2FB595E-8A0C-F44B-AB0B-810243D8AF45}" destId="{6ADEB59E-6A5D-C047-89A3-735CBB64A763}" srcOrd="0" destOrd="0" presId="urn:microsoft.com/office/officeart/2005/8/layout/hList7#1"/>
    <dgm:cxn modelId="{DB176952-BE3C-411E-AC58-0947034AB205}" type="presParOf" srcId="{B2FB595E-8A0C-F44B-AB0B-810243D8AF45}" destId="{FF0AC2E5-D969-3747-A549-42C0B4AB66AA}" srcOrd="1" destOrd="0" presId="urn:microsoft.com/office/officeart/2005/8/layout/hList7#1"/>
    <dgm:cxn modelId="{E482F7AF-7378-4625-9432-64D3D4FC26B7}" type="presParOf" srcId="{B2FB595E-8A0C-F44B-AB0B-810243D8AF45}" destId="{C8D0B88B-0FD5-754E-93AC-0C8C63DAAB28}" srcOrd="2" destOrd="0" presId="urn:microsoft.com/office/officeart/2005/8/layout/hList7#1"/>
    <dgm:cxn modelId="{6AD96DB2-53D3-45EE-BB47-87951A4BBA7F}" type="presParOf" srcId="{B2FB595E-8A0C-F44B-AB0B-810243D8AF45}" destId="{E9A32F46-BE28-854F-A465-6812F64613A6}" srcOrd="3" destOrd="0" presId="urn:microsoft.com/office/officeart/2005/8/layout/hList7#1"/>
    <dgm:cxn modelId="{5F3ECB07-8DD5-4302-8BD7-62E891D62CA4}" type="presParOf" srcId="{EEBF6A38-AC00-2F45-A7EF-7EB65F15E6A2}" destId="{DA92D6A3-BFEB-824D-9615-B5EF8511ADB1}" srcOrd="1" destOrd="0" presId="urn:microsoft.com/office/officeart/2005/8/layout/hList7#1"/>
    <dgm:cxn modelId="{7CD023FD-FC67-4693-B04B-D960EFF54FAE}" type="presParOf" srcId="{EEBF6A38-AC00-2F45-A7EF-7EB65F15E6A2}" destId="{F583BDB4-7DF2-C848-BEF4-9F4C06563799}" srcOrd="2" destOrd="0" presId="urn:microsoft.com/office/officeart/2005/8/layout/hList7#1"/>
    <dgm:cxn modelId="{E07AD590-44A0-4247-97CF-A4E82F872803}" type="presParOf" srcId="{F583BDB4-7DF2-C848-BEF4-9F4C06563799}" destId="{65845B80-A9EA-4941-A6F9-F38A343528EA}" srcOrd="0" destOrd="0" presId="urn:microsoft.com/office/officeart/2005/8/layout/hList7#1"/>
    <dgm:cxn modelId="{DAA50862-AAEC-49E3-983C-CEA9FA773CC5}" type="presParOf" srcId="{F583BDB4-7DF2-C848-BEF4-9F4C06563799}" destId="{ECC1B99C-6A03-784B-B273-9FE0D4C9660B}" srcOrd="1" destOrd="0" presId="urn:microsoft.com/office/officeart/2005/8/layout/hList7#1"/>
    <dgm:cxn modelId="{759ECDA8-A93E-4144-8B9F-F3D274A92BA6}" type="presParOf" srcId="{F583BDB4-7DF2-C848-BEF4-9F4C06563799}" destId="{940E65CE-7459-0A46-B386-873380D49766}" srcOrd="2" destOrd="0" presId="urn:microsoft.com/office/officeart/2005/8/layout/hList7#1"/>
    <dgm:cxn modelId="{E811AAA8-0E49-4D91-AEFD-5ACCD9DCC20C}" type="presParOf" srcId="{F583BDB4-7DF2-C848-BEF4-9F4C06563799}" destId="{8CA174D3-FCAC-A042-B7A1-6FF59AEB6F4F}" srcOrd="3" destOrd="0" presId="urn:microsoft.com/office/officeart/2005/8/layout/hList7#1"/>
    <dgm:cxn modelId="{651DE870-26F3-407C-93D8-E89A9E7E7B04}" type="presParOf" srcId="{EEBF6A38-AC00-2F45-A7EF-7EB65F15E6A2}" destId="{BA79678F-0FC6-BA4E-B419-B4A945E9173E}" srcOrd="3" destOrd="0" presId="urn:microsoft.com/office/officeart/2005/8/layout/hList7#1"/>
    <dgm:cxn modelId="{512C11CA-B274-4217-A80E-3EC7414FF9CE}" type="presParOf" srcId="{EEBF6A38-AC00-2F45-A7EF-7EB65F15E6A2}" destId="{DBBD0AE2-C3A3-4F43-B05B-2501DD51C9E5}" srcOrd="4" destOrd="0" presId="urn:microsoft.com/office/officeart/2005/8/layout/hList7#1"/>
    <dgm:cxn modelId="{23837038-1661-4BD9-866D-D5610EF04E73}" type="presParOf" srcId="{DBBD0AE2-C3A3-4F43-B05B-2501DD51C9E5}" destId="{BA4E0ED1-15FC-1540-949D-BEFAE09EAA57}" srcOrd="0" destOrd="0" presId="urn:microsoft.com/office/officeart/2005/8/layout/hList7#1"/>
    <dgm:cxn modelId="{360BC632-3776-46E6-8876-530ED7B5EA1E}" type="presParOf" srcId="{DBBD0AE2-C3A3-4F43-B05B-2501DD51C9E5}" destId="{F0CB0CF1-1EE0-ED45-B50C-68ECB575003E}" srcOrd="1" destOrd="0" presId="urn:microsoft.com/office/officeart/2005/8/layout/hList7#1"/>
    <dgm:cxn modelId="{46034BE5-24E9-481B-8E5F-B7A9236CD339}" type="presParOf" srcId="{DBBD0AE2-C3A3-4F43-B05B-2501DD51C9E5}" destId="{17C33ADB-F792-5C48-A7C0-2D55B9D1734E}" srcOrd="2" destOrd="0" presId="urn:microsoft.com/office/officeart/2005/8/layout/hList7#1"/>
    <dgm:cxn modelId="{59A618FC-6CD5-4855-93CE-835BC3919579}" type="presParOf" srcId="{DBBD0AE2-C3A3-4F43-B05B-2501DD51C9E5}" destId="{5ED3C543-AF7D-DF4F-B46E-5C4B26CDE74A}" srcOrd="3" destOrd="0" presId="urn:microsoft.com/office/officeart/2005/8/layout/hList7#1"/>
    <dgm:cxn modelId="{03FD08A4-071D-41E1-BC01-1C5B8C089C8E}" type="presParOf" srcId="{EEBF6A38-AC00-2F45-A7EF-7EB65F15E6A2}" destId="{01B2697C-7DCF-ED45-A687-7562081B232A}" srcOrd="5" destOrd="0" presId="urn:microsoft.com/office/officeart/2005/8/layout/hList7#1"/>
    <dgm:cxn modelId="{FED4C02F-3AAB-41F2-AD07-F6B8CED453EA}" type="presParOf" srcId="{EEBF6A38-AC00-2F45-A7EF-7EB65F15E6A2}" destId="{A6DA469E-768E-FD4C-B902-513391B36A27}" srcOrd="6" destOrd="0" presId="urn:microsoft.com/office/officeart/2005/8/layout/hList7#1"/>
    <dgm:cxn modelId="{1459E1A3-EB01-4B8E-84AA-245FDEA3F7E1}" type="presParOf" srcId="{A6DA469E-768E-FD4C-B902-513391B36A27}" destId="{0F16101F-C3D8-994B-ACB2-B243F811AEBA}" srcOrd="0" destOrd="0" presId="urn:microsoft.com/office/officeart/2005/8/layout/hList7#1"/>
    <dgm:cxn modelId="{9B8A4518-3C39-4081-BD28-D9FDD498565E}" type="presParOf" srcId="{A6DA469E-768E-FD4C-B902-513391B36A27}" destId="{F3F0A31E-3EEA-704E-A1B7-3DC3E3D052AC}" srcOrd="1" destOrd="0" presId="urn:microsoft.com/office/officeart/2005/8/layout/hList7#1"/>
    <dgm:cxn modelId="{CA80598F-22E9-42ED-BE96-CAE660058D6B}" type="presParOf" srcId="{A6DA469E-768E-FD4C-B902-513391B36A27}" destId="{405A7BE6-DB70-A443-B832-C44A46A4E51F}" srcOrd="2" destOrd="0" presId="urn:microsoft.com/office/officeart/2005/8/layout/hList7#1"/>
    <dgm:cxn modelId="{D707B7AD-704C-4B05-B7AC-33650BEFBBE5}" type="presParOf" srcId="{A6DA469E-768E-FD4C-B902-513391B36A27}" destId="{D56781EB-C2CB-DA42-A021-E2EB7E1E4D77}" srcOrd="3" destOrd="0" presId="urn:microsoft.com/office/officeart/2005/8/layout/hList7#1"/>
    <dgm:cxn modelId="{B217A09A-1B88-434F-A30B-AA723CFE6376}" type="presParOf" srcId="{EEBF6A38-AC00-2F45-A7EF-7EB65F15E6A2}" destId="{9D827E37-5F59-5F4F-B19B-B403E6300FD4}" srcOrd="7" destOrd="0" presId="urn:microsoft.com/office/officeart/2005/8/layout/hList7#1"/>
    <dgm:cxn modelId="{3ADEA810-FF80-48C9-ABF6-FF65175B097E}" type="presParOf" srcId="{EEBF6A38-AC00-2F45-A7EF-7EB65F15E6A2}" destId="{3784ADD4-EFF1-DA45-8544-3EE9814D8D87}" srcOrd="8" destOrd="0" presId="urn:microsoft.com/office/officeart/2005/8/layout/hList7#1"/>
    <dgm:cxn modelId="{C9A9B0ED-CEF6-469E-AC5F-BAD704C7724B}" type="presParOf" srcId="{3784ADD4-EFF1-DA45-8544-3EE9814D8D87}" destId="{775A3551-0DB6-774F-A5E6-A6A9C74DF277}" srcOrd="0" destOrd="0" presId="urn:microsoft.com/office/officeart/2005/8/layout/hList7#1"/>
    <dgm:cxn modelId="{8AF4BC3C-E2E3-4A79-B770-6EBB125A7E7A}" type="presParOf" srcId="{3784ADD4-EFF1-DA45-8544-3EE9814D8D87}" destId="{FA041EAA-C810-EF42-9986-A230AF874EF2}" srcOrd="1" destOrd="0" presId="urn:microsoft.com/office/officeart/2005/8/layout/hList7#1"/>
    <dgm:cxn modelId="{911B118D-417F-4438-B4DE-A84822432C0C}" type="presParOf" srcId="{3784ADD4-EFF1-DA45-8544-3EE9814D8D87}" destId="{790205D6-C1CE-2543-8171-CEFEB0FE8590}" srcOrd="2" destOrd="0" presId="urn:microsoft.com/office/officeart/2005/8/layout/hList7#1"/>
    <dgm:cxn modelId="{12302DA4-31C3-430D-AFF0-37FB0733AC66}" type="presParOf" srcId="{3784ADD4-EFF1-DA45-8544-3EE9814D8D87}" destId="{2957B1B3-306B-CE4E-9CE1-25D9AB4A4102}"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2A408F-C6B0-AD4D-8E5F-97CD18FB14B7}" type="doc">
      <dgm:prSet loTypeId="urn:microsoft.com/office/officeart/2008/layout/PictureAccentList" loCatId="" qsTypeId="urn:microsoft.com/office/officeart/2005/8/quickstyle/simple4" qsCatId="simple" csTypeId="urn:microsoft.com/office/officeart/2005/8/colors/colorful3" csCatId="colorful" phldr="1"/>
      <dgm:spPr/>
      <dgm:t>
        <a:bodyPr/>
        <a:lstStyle/>
        <a:p>
          <a:endParaRPr lang="en-US"/>
        </a:p>
      </dgm:t>
    </dgm:pt>
    <dgm:pt modelId="{D6F8E743-BE4D-1F46-B438-8ED8C82365E2}">
      <dgm:prSet/>
      <dgm:spPr/>
      <dgm:t>
        <a:bodyPr/>
        <a:lstStyle/>
        <a:p>
          <a:pPr rtl="0"/>
          <a:r>
            <a:rPr lang="en-US" b="1" dirty="0" smtClean="0">
              <a:solidFill>
                <a:srgbClr val="000000"/>
              </a:solidFill>
            </a:rPr>
            <a:t>Should be spacious enough to accommodate infrastructure and officials and agents</a:t>
          </a:r>
          <a:endParaRPr lang="en-US" b="1" dirty="0">
            <a:solidFill>
              <a:srgbClr val="000000"/>
            </a:solidFill>
          </a:endParaRPr>
        </a:p>
      </dgm:t>
    </dgm:pt>
    <dgm:pt modelId="{AF5DF2B2-8C63-2149-934E-C4E09ADD4D29}" type="parTrans" cxnId="{87203728-12F0-774D-8316-B1BA7C73DFE1}">
      <dgm:prSet/>
      <dgm:spPr/>
      <dgm:t>
        <a:bodyPr/>
        <a:lstStyle/>
        <a:p>
          <a:endParaRPr lang="en-US" b="1">
            <a:solidFill>
              <a:srgbClr val="000000"/>
            </a:solidFill>
          </a:endParaRPr>
        </a:p>
      </dgm:t>
    </dgm:pt>
    <dgm:pt modelId="{A918E125-49A3-3C44-BEAD-20D402AD1151}" type="sibTrans" cxnId="{87203728-12F0-774D-8316-B1BA7C73DFE1}">
      <dgm:prSet/>
      <dgm:spPr/>
      <dgm:t>
        <a:bodyPr/>
        <a:lstStyle/>
        <a:p>
          <a:endParaRPr lang="en-US" b="1">
            <a:solidFill>
              <a:srgbClr val="000000"/>
            </a:solidFill>
          </a:endParaRPr>
        </a:p>
      </dgm:t>
    </dgm:pt>
    <dgm:pt modelId="{9F44A290-BD9F-2F4E-91A6-0269516E0577}">
      <dgm:prSet/>
      <dgm:spPr/>
      <dgm:t>
        <a:bodyPr/>
        <a:lstStyle/>
        <a:p>
          <a:pPr rtl="0"/>
          <a:r>
            <a:rPr lang="en-US" b="1" dirty="0" smtClean="0">
              <a:solidFill>
                <a:srgbClr val="000000"/>
              </a:solidFill>
            </a:rPr>
            <a:t>Should have adequate lighting with proper standby arrangements (generator, etc.)</a:t>
          </a:r>
          <a:endParaRPr lang="en-US" b="1" dirty="0">
            <a:solidFill>
              <a:srgbClr val="000000"/>
            </a:solidFill>
          </a:endParaRPr>
        </a:p>
      </dgm:t>
    </dgm:pt>
    <dgm:pt modelId="{722A8727-9280-A04C-8F1C-4C925BD723E2}" type="parTrans" cxnId="{5B5F3FCA-4F62-7943-9D61-9427C8713BF5}">
      <dgm:prSet/>
      <dgm:spPr/>
      <dgm:t>
        <a:bodyPr/>
        <a:lstStyle/>
        <a:p>
          <a:endParaRPr lang="en-US" b="1">
            <a:solidFill>
              <a:srgbClr val="000000"/>
            </a:solidFill>
          </a:endParaRPr>
        </a:p>
      </dgm:t>
    </dgm:pt>
    <dgm:pt modelId="{9B8E8EC5-8715-BB43-919E-8758E3A6D6B0}" type="sibTrans" cxnId="{5B5F3FCA-4F62-7943-9D61-9427C8713BF5}">
      <dgm:prSet/>
      <dgm:spPr/>
      <dgm:t>
        <a:bodyPr/>
        <a:lstStyle/>
        <a:p>
          <a:endParaRPr lang="en-US" b="1">
            <a:solidFill>
              <a:srgbClr val="000000"/>
            </a:solidFill>
          </a:endParaRPr>
        </a:p>
      </dgm:t>
    </dgm:pt>
    <dgm:pt modelId="{81C9CF36-939C-B548-8830-C85ED0B6B880}">
      <dgm:prSet/>
      <dgm:spPr/>
      <dgm:t>
        <a:bodyPr/>
        <a:lstStyle/>
        <a:p>
          <a:pPr rtl="0"/>
          <a:r>
            <a:rPr lang="en-US" b="1" dirty="0" smtClean="0">
              <a:solidFill>
                <a:srgbClr val="000000"/>
              </a:solidFill>
            </a:rPr>
            <a:t>Adequate fire extinguishing equipment</a:t>
          </a:r>
          <a:endParaRPr lang="en-US" b="1" dirty="0">
            <a:solidFill>
              <a:srgbClr val="000000"/>
            </a:solidFill>
          </a:endParaRPr>
        </a:p>
      </dgm:t>
    </dgm:pt>
    <dgm:pt modelId="{8AD4F7C2-BC03-0641-9604-4495D943543E}" type="parTrans" cxnId="{36C264DF-8830-5745-8877-AB0EA7422970}">
      <dgm:prSet/>
      <dgm:spPr/>
      <dgm:t>
        <a:bodyPr/>
        <a:lstStyle/>
        <a:p>
          <a:endParaRPr lang="en-US" b="1">
            <a:solidFill>
              <a:srgbClr val="000000"/>
            </a:solidFill>
          </a:endParaRPr>
        </a:p>
      </dgm:t>
    </dgm:pt>
    <dgm:pt modelId="{39A6AE82-86D7-A445-BA3E-A14E510C2B7E}" type="sibTrans" cxnId="{36C264DF-8830-5745-8877-AB0EA7422970}">
      <dgm:prSet/>
      <dgm:spPr/>
      <dgm:t>
        <a:bodyPr/>
        <a:lstStyle/>
        <a:p>
          <a:endParaRPr lang="en-US" b="1">
            <a:solidFill>
              <a:srgbClr val="000000"/>
            </a:solidFill>
          </a:endParaRPr>
        </a:p>
      </dgm:t>
    </dgm:pt>
    <dgm:pt modelId="{E52DAC0D-7AD0-8945-B998-C6805442192F}">
      <dgm:prSet/>
      <dgm:spPr/>
      <dgm:t>
        <a:bodyPr/>
        <a:lstStyle/>
        <a:p>
          <a:pPr rtl="0"/>
          <a:r>
            <a:rPr lang="en-US" b="1" dirty="0" smtClean="0">
              <a:solidFill>
                <a:srgbClr val="000000"/>
              </a:solidFill>
            </a:rPr>
            <a:t>Should be a permanent structure. </a:t>
          </a:r>
          <a:br>
            <a:rPr lang="en-US" b="1" dirty="0" smtClean="0">
              <a:solidFill>
                <a:srgbClr val="000000"/>
              </a:solidFill>
            </a:rPr>
          </a:br>
          <a:r>
            <a:rPr lang="en-US" b="1" dirty="0" smtClean="0">
              <a:solidFill>
                <a:srgbClr val="000000"/>
              </a:solidFill>
            </a:rPr>
            <a:t>If unavoidably temporary, take ECI approval</a:t>
          </a:r>
          <a:endParaRPr lang="en-US" b="1" dirty="0">
            <a:solidFill>
              <a:srgbClr val="000000"/>
            </a:solidFill>
          </a:endParaRPr>
        </a:p>
      </dgm:t>
    </dgm:pt>
    <dgm:pt modelId="{A1B279B5-6E08-1B4C-B7A9-97CEFBCD65AF}" type="parTrans" cxnId="{2FD04EA0-EB29-6B4F-8CD0-8DBA015DFA76}">
      <dgm:prSet/>
      <dgm:spPr/>
      <dgm:t>
        <a:bodyPr/>
        <a:lstStyle/>
        <a:p>
          <a:endParaRPr lang="en-US" b="1">
            <a:solidFill>
              <a:srgbClr val="000000"/>
            </a:solidFill>
          </a:endParaRPr>
        </a:p>
      </dgm:t>
    </dgm:pt>
    <dgm:pt modelId="{9E47FCA1-8F0B-664D-A2CF-B3AB7D3DBDFF}" type="sibTrans" cxnId="{2FD04EA0-EB29-6B4F-8CD0-8DBA015DFA76}">
      <dgm:prSet/>
      <dgm:spPr/>
      <dgm:t>
        <a:bodyPr/>
        <a:lstStyle/>
        <a:p>
          <a:endParaRPr lang="en-US" b="1">
            <a:solidFill>
              <a:srgbClr val="000000"/>
            </a:solidFill>
          </a:endParaRPr>
        </a:p>
      </dgm:t>
    </dgm:pt>
    <dgm:pt modelId="{77AF0038-4D4F-DD40-8600-0A74CD167262}">
      <dgm:prSet/>
      <dgm:spPr/>
      <dgm:t>
        <a:bodyPr/>
        <a:lstStyle/>
        <a:p>
          <a:pPr rtl="0"/>
          <a:r>
            <a:rPr lang="en-US" b="1" dirty="0" smtClean="0">
              <a:solidFill>
                <a:srgbClr val="000000"/>
              </a:solidFill>
            </a:rPr>
            <a:t>Infrastructure at Counting Centre </a:t>
          </a:r>
          <a:endParaRPr lang="en-US" b="1" dirty="0">
            <a:solidFill>
              <a:srgbClr val="000000"/>
            </a:solidFill>
          </a:endParaRPr>
        </a:p>
      </dgm:t>
    </dgm:pt>
    <dgm:pt modelId="{3BF41767-71AB-B942-8CE5-F9C94559D77B}" type="parTrans" cxnId="{8B17B7F5-2BE5-1A4E-9910-1E52456276E1}">
      <dgm:prSet/>
      <dgm:spPr/>
      <dgm:t>
        <a:bodyPr/>
        <a:lstStyle/>
        <a:p>
          <a:endParaRPr lang="en-US" b="1">
            <a:solidFill>
              <a:srgbClr val="000000"/>
            </a:solidFill>
          </a:endParaRPr>
        </a:p>
      </dgm:t>
    </dgm:pt>
    <dgm:pt modelId="{6A8B32B6-751C-E34D-A45D-61EF59A22AD4}" type="sibTrans" cxnId="{8B17B7F5-2BE5-1A4E-9910-1E52456276E1}">
      <dgm:prSet/>
      <dgm:spPr/>
      <dgm:t>
        <a:bodyPr/>
        <a:lstStyle/>
        <a:p>
          <a:endParaRPr lang="en-US" b="1">
            <a:solidFill>
              <a:srgbClr val="000000"/>
            </a:solidFill>
          </a:endParaRPr>
        </a:p>
      </dgm:t>
    </dgm:pt>
    <dgm:pt modelId="{4E170FDC-FD59-F844-A171-6D5A02DB5468}" type="pres">
      <dgm:prSet presAssocID="{972A408F-C6B0-AD4D-8E5F-97CD18FB14B7}" presName="layout" presStyleCnt="0">
        <dgm:presLayoutVars>
          <dgm:chMax/>
          <dgm:chPref/>
          <dgm:dir/>
          <dgm:animOne val="branch"/>
          <dgm:animLvl val="lvl"/>
          <dgm:resizeHandles/>
        </dgm:presLayoutVars>
      </dgm:prSet>
      <dgm:spPr/>
      <dgm:t>
        <a:bodyPr/>
        <a:lstStyle/>
        <a:p>
          <a:endParaRPr lang="en-US"/>
        </a:p>
      </dgm:t>
    </dgm:pt>
    <dgm:pt modelId="{7CB37377-6AA2-3148-B7B7-492028D376DC}" type="pres">
      <dgm:prSet presAssocID="{77AF0038-4D4F-DD40-8600-0A74CD167262}" presName="root" presStyleCnt="0">
        <dgm:presLayoutVars>
          <dgm:chMax/>
          <dgm:chPref val="4"/>
        </dgm:presLayoutVars>
      </dgm:prSet>
      <dgm:spPr/>
    </dgm:pt>
    <dgm:pt modelId="{487C14B3-1895-A147-88C2-D6A3BA488244}" type="pres">
      <dgm:prSet presAssocID="{77AF0038-4D4F-DD40-8600-0A74CD167262}" presName="rootComposite" presStyleCnt="0">
        <dgm:presLayoutVars/>
      </dgm:prSet>
      <dgm:spPr/>
    </dgm:pt>
    <dgm:pt modelId="{4C186020-8839-874D-B5C7-E205B45C7D2F}" type="pres">
      <dgm:prSet presAssocID="{77AF0038-4D4F-DD40-8600-0A74CD167262}" presName="rootText" presStyleLbl="node0" presStyleIdx="0" presStyleCnt="1">
        <dgm:presLayoutVars>
          <dgm:chMax/>
          <dgm:chPref val="4"/>
        </dgm:presLayoutVars>
      </dgm:prSet>
      <dgm:spPr/>
      <dgm:t>
        <a:bodyPr/>
        <a:lstStyle/>
        <a:p>
          <a:endParaRPr lang="en-US"/>
        </a:p>
      </dgm:t>
    </dgm:pt>
    <dgm:pt modelId="{1E270CAA-6A9F-1B42-9BD6-352F93D4EC95}" type="pres">
      <dgm:prSet presAssocID="{77AF0038-4D4F-DD40-8600-0A74CD167262}" presName="childShape" presStyleCnt="0">
        <dgm:presLayoutVars>
          <dgm:chMax val="0"/>
          <dgm:chPref val="0"/>
        </dgm:presLayoutVars>
      </dgm:prSet>
      <dgm:spPr/>
    </dgm:pt>
    <dgm:pt modelId="{77C9B3F7-3460-9240-A01F-07B7489F16AE}" type="pres">
      <dgm:prSet presAssocID="{D6F8E743-BE4D-1F46-B438-8ED8C82365E2}" presName="childComposite" presStyleCnt="0">
        <dgm:presLayoutVars>
          <dgm:chMax val="0"/>
          <dgm:chPref val="0"/>
        </dgm:presLayoutVars>
      </dgm:prSet>
      <dgm:spPr/>
    </dgm:pt>
    <dgm:pt modelId="{6842FD6F-1AAF-BD4E-A6D7-74D4C30D6249}" type="pres">
      <dgm:prSet presAssocID="{D6F8E743-BE4D-1F46-B438-8ED8C82365E2}" presName="Image" presStyleLbl="node1" presStyleIdx="0" presStyleCnt="4"/>
      <dgm:spPr>
        <a:blipFill>
          <a:blip xmlns:r="http://schemas.openxmlformats.org/officeDocument/2006/relationships" r:embed="rId1">
            <a:extLst/>
          </a:blip>
          <a:srcRect/>
          <a:stretch>
            <a:fillRect l="-6000" r="-6000"/>
          </a:stretch>
        </a:blipFill>
      </dgm:spPr>
      <dgm:t>
        <a:bodyPr/>
        <a:lstStyle/>
        <a:p>
          <a:endParaRPr lang="en-US"/>
        </a:p>
      </dgm:t>
    </dgm:pt>
    <dgm:pt modelId="{52E41A55-6C50-CD45-A450-9D6D2992C645}" type="pres">
      <dgm:prSet presAssocID="{D6F8E743-BE4D-1F46-B438-8ED8C82365E2}" presName="childText" presStyleLbl="lnNode1" presStyleIdx="0" presStyleCnt="4">
        <dgm:presLayoutVars>
          <dgm:chMax val="0"/>
          <dgm:chPref val="0"/>
          <dgm:bulletEnabled val="1"/>
        </dgm:presLayoutVars>
      </dgm:prSet>
      <dgm:spPr/>
      <dgm:t>
        <a:bodyPr/>
        <a:lstStyle/>
        <a:p>
          <a:endParaRPr lang="en-US"/>
        </a:p>
      </dgm:t>
    </dgm:pt>
    <dgm:pt modelId="{0E66B42A-F1CA-D640-8769-38BF87702BD3}" type="pres">
      <dgm:prSet presAssocID="{9F44A290-BD9F-2F4E-91A6-0269516E0577}" presName="childComposite" presStyleCnt="0">
        <dgm:presLayoutVars>
          <dgm:chMax val="0"/>
          <dgm:chPref val="0"/>
        </dgm:presLayoutVars>
      </dgm:prSet>
      <dgm:spPr/>
    </dgm:pt>
    <dgm:pt modelId="{A703B7A8-B474-8144-9D97-29E6EB189CCC}" type="pres">
      <dgm:prSet presAssocID="{9F44A290-BD9F-2F4E-91A6-0269516E0577}" presName="Image" presStyleLbl="node1" presStyleIdx="1" presStyleCnt="4"/>
      <dgm:spPr>
        <a:blipFill>
          <a:blip xmlns:r="http://schemas.openxmlformats.org/officeDocument/2006/relationships" r:embed="rId2">
            <a:extLst/>
          </a:blip>
          <a:srcRect/>
          <a:stretch>
            <a:fillRect/>
          </a:stretch>
        </a:blipFill>
      </dgm:spPr>
    </dgm:pt>
    <dgm:pt modelId="{924EB057-BD9E-FA46-8DB5-90B671476F68}" type="pres">
      <dgm:prSet presAssocID="{9F44A290-BD9F-2F4E-91A6-0269516E0577}" presName="childText" presStyleLbl="lnNode1" presStyleIdx="1" presStyleCnt="4">
        <dgm:presLayoutVars>
          <dgm:chMax val="0"/>
          <dgm:chPref val="0"/>
          <dgm:bulletEnabled val="1"/>
        </dgm:presLayoutVars>
      </dgm:prSet>
      <dgm:spPr/>
      <dgm:t>
        <a:bodyPr/>
        <a:lstStyle/>
        <a:p>
          <a:endParaRPr lang="en-US"/>
        </a:p>
      </dgm:t>
    </dgm:pt>
    <dgm:pt modelId="{F4BDB89F-B283-8343-872B-00DC81617ABE}" type="pres">
      <dgm:prSet presAssocID="{81C9CF36-939C-B548-8830-C85ED0B6B880}" presName="childComposite" presStyleCnt="0">
        <dgm:presLayoutVars>
          <dgm:chMax val="0"/>
          <dgm:chPref val="0"/>
        </dgm:presLayoutVars>
      </dgm:prSet>
      <dgm:spPr/>
    </dgm:pt>
    <dgm:pt modelId="{3A7D6035-AB87-3B48-8C72-75061BA04C65}" type="pres">
      <dgm:prSet presAssocID="{81C9CF36-939C-B548-8830-C85ED0B6B880}" presName="Image" presStyleLbl="node1" presStyleIdx="2" presStyleCnt="4"/>
      <dgm:spPr>
        <a:blipFill>
          <a:blip xmlns:r="http://schemas.openxmlformats.org/officeDocument/2006/relationships" r:embed="rId3">
            <a:extLst/>
          </a:blip>
          <a:srcRect/>
          <a:stretch>
            <a:fillRect/>
          </a:stretch>
        </a:blipFill>
      </dgm:spPr>
      <dgm:t>
        <a:bodyPr/>
        <a:lstStyle/>
        <a:p>
          <a:endParaRPr lang="en-US"/>
        </a:p>
      </dgm:t>
    </dgm:pt>
    <dgm:pt modelId="{45AC9606-46B7-4B43-BA60-4CAD1046C4F8}" type="pres">
      <dgm:prSet presAssocID="{81C9CF36-939C-B548-8830-C85ED0B6B880}" presName="childText" presStyleLbl="lnNode1" presStyleIdx="2" presStyleCnt="4">
        <dgm:presLayoutVars>
          <dgm:chMax val="0"/>
          <dgm:chPref val="0"/>
          <dgm:bulletEnabled val="1"/>
        </dgm:presLayoutVars>
      </dgm:prSet>
      <dgm:spPr/>
      <dgm:t>
        <a:bodyPr/>
        <a:lstStyle/>
        <a:p>
          <a:endParaRPr lang="en-US"/>
        </a:p>
      </dgm:t>
    </dgm:pt>
    <dgm:pt modelId="{F37A2737-DEFE-B640-8AB1-1BD450AE6C6B}" type="pres">
      <dgm:prSet presAssocID="{E52DAC0D-7AD0-8945-B998-C6805442192F}" presName="childComposite" presStyleCnt="0">
        <dgm:presLayoutVars>
          <dgm:chMax val="0"/>
          <dgm:chPref val="0"/>
        </dgm:presLayoutVars>
      </dgm:prSet>
      <dgm:spPr/>
    </dgm:pt>
    <dgm:pt modelId="{0BBA7DD2-C5AB-474E-9053-A69DEB61901F}" type="pres">
      <dgm:prSet presAssocID="{E52DAC0D-7AD0-8945-B998-C6805442192F}" presName="Image" presStyleLbl="node1" presStyleIdx="3" presStyleCnt="4"/>
      <dgm:spPr>
        <a:blipFill>
          <a:blip xmlns:r="http://schemas.openxmlformats.org/officeDocument/2006/relationships" r:embed="rId4">
            <a:extLst/>
          </a:blip>
          <a:srcRect/>
          <a:stretch>
            <a:fillRect/>
          </a:stretch>
        </a:blipFill>
      </dgm:spPr>
      <dgm:t>
        <a:bodyPr/>
        <a:lstStyle/>
        <a:p>
          <a:endParaRPr lang="en-US"/>
        </a:p>
      </dgm:t>
    </dgm:pt>
    <dgm:pt modelId="{6631ADFB-B539-0144-809A-9515DF515FEC}" type="pres">
      <dgm:prSet presAssocID="{E52DAC0D-7AD0-8945-B998-C6805442192F}" presName="childText" presStyleLbl="lnNode1" presStyleIdx="3" presStyleCnt="4">
        <dgm:presLayoutVars>
          <dgm:chMax val="0"/>
          <dgm:chPref val="0"/>
          <dgm:bulletEnabled val="1"/>
        </dgm:presLayoutVars>
      </dgm:prSet>
      <dgm:spPr/>
      <dgm:t>
        <a:bodyPr/>
        <a:lstStyle/>
        <a:p>
          <a:endParaRPr lang="en-US"/>
        </a:p>
      </dgm:t>
    </dgm:pt>
  </dgm:ptLst>
  <dgm:cxnLst>
    <dgm:cxn modelId="{82CA29EB-7D81-45FE-8CA6-F81FE9E20EE3}" type="presOf" srcId="{77AF0038-4D4F-DD40-8600-0A74CD167262}" destId="{4C186020-8839-874D-B5C7-E205B45C7D2F}" srcOrd="0" destOrd="0" presId="urn:microsoft.com/office/officeart/2008/layout/PictureAccentList"/>
    <dgm:cxn modelId="{1E02F3FE-EF02-4EC4-9229-E28F2257D4B2}" type="presOf" srcId="{972A408F-C6B0-AD4D-8E5F-97CD18FB14B7}" destId="{4E170FDC-FD59-F844-A171-6D5A02DB5468}" srcOrd="0" destOrd="0" presId="urn:microsoft.com/office/officeart/2008/layout/PictureAccentList"/>
    <dgm:cxn modelId="{87203728-12F0-774D-8316-B1BA7C73DFE1}" srcId="{77AF0038-4D4F-DD40-8600-0A74CD167262}" destId="{D6F8E743-BE4D-1F46-B438-8ED8C82365E2}" srcOrd="0" destOrd="0" parTransId="{AF5DF2B2-8C63-2149-934E-C4E09ADD4D29}" sibTransId="{A918E125-49A3-3C44-BEAD-20D402AD1151}"/>
    <dgm:cxn modelId="{0022A6D8-6988-4389-BED2-F7AC4B59C96F}" type="presOf" srcId="{9F44A290-BD9F-2F4E-91A6-0269516E0577}" destId="{924EB057-BD9E-FA46-8DB5-90B671476F68}" srcOrd="0" destOrd="0" presId="urn:microsoft.com/office/officeart/2008/layout/PictureAccentList"/>
    <dgm:cxn modelId="{BE9C9968-768A-4E34-A6C4-B99EA8BE6AFC}" type="presOf" srcId="{E52DAC0D-7AD0-8945-B998-C6805442192F}" destId="{6631ADFB-B539-0144-809A-9515DF515FEC}" srcOrd="0" destOrd="0" presId="urn:microsoft.com/office/officeart/2008/layout/PictureAccentList"/>
    <dgm:cxn modelId="{8B17B7F5-2BE5-1A4E-9910-1E52456276E1}" srcId="{972A408F-C6B0-AD4D-8E5F-97CD18FB14B7}" destId="{77AF0038-4D4F-DD40-8600-0A74CD167262}" srcOrd="0" destOrd="0" parTransId="{3BF41767-71AB-B942-8CE5-F9C94559D77B}" sibTransId="{6A8B32B6-751C-E34D-A45D-61EF59A22AD4}"/>
    <dgm:cxn modelId="{36C264DF-8830-5745-8877-AB0EA7422970}" srcId="{77AF0038-4D4F-DD40-8600-0A74CD167262}" destId="{81C9CF36-939C-B548-8830-C85ED0B6B880}" srcOrd="2" destOrd="0" parTransId="{8AD4F7C2-BC03-0641-9604-4495D943543E}" sibTransId="{39A6AE82-86D7-A445-BA3E-A14E510C2B7E}"/>
    <dgm:cxn modelId="{665DD1CA-FCC5-4F0A-9C71-EE52D1A8D31F}" type="presOf" srcId="{D6F8E743-BE4D-1F46-B438-8ED8C82365E2}" destId="{52E41A55-6C50-CD45-A450-9D6D2992C645}" srcOrd="0" destOrd="0" presId="urn:microsoft.com/office/officeart/2008/layout/PictureAccentList"/>
    <dgm:cxn modelId="{5B5F3FCA-4F62-7943-9D61-9427C8713BF5}" srcId="{77AF0038-4D4F-DD40-8600-0A74CD167262}" destId="{9F44A290-BD9F-2F4E-91A6-0269516E0577}" srcOrd="1" destOrd="0" parTransId="{722A8727-9280-A04C-8F1C-4C925BD723E2}" sibTransId="{9B8E8EC5-8715-BB43-919E-8758E3A6D6B0}"/>
    <dgm:cxn modelId="{2FD04EA0-EB29-6B4F-8CD0-8DBA015DFA76}" srcId="{77AF0038-4D4F-DD40-8600-0A74CD167262}" destId="{E52DAC0D-7AD0-8945-B998-C6805442192F}" srcOrd="3" destOrd="0" parTransId="{A1B279B5-6E08-1B4C-B7A9-97CEFBCD65AF}" sibTransId="{9E47FCA1-8F0B-664D-A2CF-B3AB7D3DBDFF}"/>
    <dgm:cxn modelId="{D9F19F04-BD46-4F1A-8BBE-3BA7CF22FC43}" type="presOf" srcId="{81C9CF36-939C-B548-8830-C85ED0B6B880}" destId="{45AC9606-46B7-4B43-BA60-4CAD1046C4F8}" srcOrd="0" destOrd="0" presId="urn:microsoft.com/office/officeart/2008/layout/PictureAccentList"/>
    <dgm:cxn modelId="{6AEBDB49-684A-41AE-A037-9D1D0C5B6F7B}" type="presParOf" srcId="{4E170FDC-FD59-F844-A171-6D5A02DB5468}" destId="{7CB37377-6AA2-3148-B7B7-492028D376DC}" srcOrd="0" destOrd="0" presId="urn:microsoft.com/office/officeart/2008/layout/PictureAccentList"/>
    <dgm:cxn modelId="{DC59BD32-E804-4803-970B-41B735783506}" type="presParOf" srcId="{7CB37377-6AA2-3148-B7B7-492028D376DC}" destId="{487C14B3-1895-A147-88C2-D6A3BA488244}" srcOrd="0" destOrd="0" presId="urn:microsoft.com/office/officeart/2008/layout/PictureAccentList"/>
    <dgm:cxn modelId="{03EF3947-75A7-4E84-9AE2-9D13B1FABC57}" type="presParOf" srcId="{487C14B3-1895-A147-88C2-D6A3BA488244}" destId="{4C186020-8839-874D-B5C7-E205B45C7D2F}" srcOrd="0" destOrd="0" presId="urn:microsoft.com/office/officeart/2008/layout/PictureAccentList"/>
    <dgm:cxn modelId="{C1A9A1A2-BBA6-45C3-9766-8B6CA1168AF5}" type="presParOf" srcId="{7CB37377-6AA2-3148-B7B7-492028D376DC}" destId="{1E270CAA-6A9F-1B42-9BD6-352F93D4EC95}" srcOrd="1" destOrd="0" presId="urn:microsoft.com/office/officeart/2008/layout/PictureAccentList"/>
    <dgm:cxn modelId="{68029593-C6E2-4CE0-B79B-13713A4FC67D}" type="presParOf" srcId="{1E270CAA-6A9F-1B42-9BD6-352F93D4EC95}" destId="{77C9B3F7-3460-9240-A01F-07B7489F16AE}" srcOrd="0" destOrd="0" presId="urn:microsoft.com/office/officeart/2008/layout/PictureAccentList"/>
    <dgm:cxn modelId="{99E1B6E4-5C7B-429E-8364-E2F089BDB256}" type="presParOf" srcId="{77C9B3F7-3460-9240-A01F-07B7489F16AE}" destId="{6842FD6F-1AAF-BD4E-A6D7-74D4C30D6249}" srcOrd="0" destOrd="0" presId="urn:microsoft.com/office/officeart/2008/layout/PictureAccentList"/>
    <dgm:cxn modelId="{DEF075EE-4FA3-4427-96AC-B109AB9D8634}" type="presParOf" srcId="{77C9B3F7-3460-9240-A01F-07B7489F16AE}" destId="{52E41A55-6C50-CD45-A450-9D6D2992C645}" srcOrd="1" destOrd="0" presId="urn:microsoft.com/office/officeart/2008/layout/PictureAccentList"/>
    <dgm:cxn modelId="{981E2D50-2E10-4EB4-9AA3-CD5EF6D923AF}" type="presParOf" srcId="{1E270CAA-6A9F-1B42-9BD6-352F93D4EC95}" destId="{0E66B42A-F1CA-D640-8769-38BF87702BD3}" srcOrd="1" destOrd="0" presId="urn:microsoft.com/office/officeart/2008/layout/PictureAccentList"/>
    <dgm:cxn modelId="{6C25E0E3-A416-427C-914C-E4A920BA60D7}" type="presParOf" srcId="{0E66B42A-F1CA-D640-8769-38BF87702BD3}" destId="{A703B7A8-B474-8144-9D97-29E6EB189CCC}" srcOrd="0" destOrd="0" presId="urn:microsoft.com/office/officeart/2008/layout/PictureAccentList"/>
    <dgm:cxn modelId="{72DCD79B-3761-4E52-8706-400370F16E73}" type="presParOf" srcId="{0E66B42A-F1CA-D640-8769-38BF87702BD3}" destId="{924EB057-BD9E-FA46-8DB5-90B671476F68}" srcOrd="1" destOrd="0" presId="urn:microsoft.com/office/officeart/2008/layout/PictureAccentList"/>
    <dgm:cxn modelId="{77EC3405-1C45-48B8-9641-C124F6AE7839}" type="presParOf" srcId="{1E270CAA-6A9F-1B42-9BD6-352F93D4EC95}" destId="{F4BDB89F-B283-8343-872B-00DC81617ABE}" srcOrd="2" destOrd="0" presId="urn:microsoft.com/office/officeart/2008/layout/PictureAccentList"/>
    <dgm:cxn modelId="{8A03FFDA-4488-49CF-8AFB-F82DC74B3448}" type="presParOf" srcId="{F4BDB89F-B283-8343-872B-00DC81617ABE}" destId="{3A7D6035-AB87-3B48-8C72-75061BA04C65}" srcOrd="0" destOrd="0" presId="urn:microsoft.com/office/officeart/2008/layout/PictureAccentList"/>
    <dgm:cxn modelId="{E76F953A-1DC2-4356-99E1-CD9852760464}" type="presParOf" srcId="{F4BDB89F-B283-8343-872B-00DC81617ABE}" destId="{45AC9606-46B7-4B43-BA60-4CAD1046C4F8}" srcOrd="1" destOrd="0" presId="urn:microsoft.com/office/officeart/2008/layout/PictureAccentList"/>
    <dgm:cxn modelId="{ED4B5544-8BD4-4D18-B700-308183C6612D}" type="presParOf" srcId="{1E270CAA-6A9F-1B42-9BD6-352F93D4EC95}" destId="{F37A2737-DEFE-B640-8AB1-1BD450AE6C6B}" srcOrd="3" destOrd="0" presId="urn:microsoft.com/office/officeart/2008/layout/PictureAccentList"/>
    <dgm:cxn modelId="{8A0EF82E-92FC-456B-87B4-13A4AF1724B5}" type="presParOf" srcId="{F37A2737-DEFE-B640-8AB1-1BD450AE6C6B}" destId="{0BBA7DD2-C5AB-474E-9053-A69DEB61901F}" srcOrd="0" destOrd="0" presId="urn:microsoft.com/office/officeart/2008/layout/PictureAccentList"/>
    <dgm:cxn modelId="{DB11A7A1-CF75-45B2-9BB2-613984A05546}" type="presParOf" srcId="{F37A2737-DEFE-B640-8AB1-1BD450AE6C6B}" destId="{6631ADFB-B539-0144-809A-9515DF515FEC}"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B0724-5784-E745-BA28-F67D272A0D21}">
      <dsp:nvSpPr>
        <dsp:cNvPr id="0" name=""/>
        <dsp:cNvSpPr/>
      </dsp:nvSpPr>
      <dsp:spPr>
        <a:xfrm rot="5400000">
          <a:off x="4678907" y="-1838720"/>
          <a:ext cx="2165179" cy="600113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en-US" sz="2000" b="0" kern="1200" dirty="0" smtClean="0">
              <a:solidFill>
                <a:srgbClr val="000000"/>
              </a:solidFill>
              <a:latin typeface="Calibri"/>
              <a:cs typeface="Calibri"/>
            </a:rPr>
            <a:t>Counting under  supervision and direction of the Returning Officer</a:t>
          </a:r>
          <a:endParaRPr lang="en-US" sz="2000" b="0" kern="1200" dirty="0">
            <a:solidFill>
              <a:srgbClr val="000000"/>
            </a:solidFill>
            <a:latin typeface="Calibri"/>
            <a:cs typeface="Calibri"/>
          </a:endParaRPr>
        </a:p>
        <a:p>
          <a:pPr marL="228600" lvl="1" indent="-228600" algn="just" defTabSz="889000">
            <a:lnSpc>
              <a:spcPct val="90000"/>
            </a:lnSpc>
            <a:spcBef>
              <a:spcPct val="0"/>
            </a:spcBef>
            <a:spcAft>
              <a:spcPct val="15000"/>
            </a:spcAft>
            <a:buChar char="••"/>
          </a:pPr>
          <a:r>
            <a:rPr lang="en-US" sz="2000" b="0" kern="1200" dirty="0" smtClean="0">
              <a:solidFill>
                <a:srgbClr val="000000"/>
              </a:solidFill>
              <a:latin typeface="Calibri"/>
              <a:cs typeface="Calibri"/>
            </a:rPr>
            <a:t>Contesting candidate /election agent/ /counting agents  have a right to be present.</a:t>
          </a:r>
          <a:endParaRPr lang="en-US" sz="2000" b="0" kern="1200" dirty="0">
            <a:solidFill>
              <a:srgbClr val="000000"/>
            </a:solidFill>
            <a:latin typeface="Calibri"/>
            <a:cs typeface="Calibri"/>
          </a:endParaRPr>
        </a:p>
      </dsp:txBody>
      <dsp:txXfrm rot="-5400000">
        <a:off x="2760932" y="184950"/>
        <a:ext cx="5895435" cy="1953789"/>
      </dsp:txXfrm>
    </dsp:sp>
    <dsp:sp modelId="{6587422E-6A8C-9442-8262-763751A75053}">
      <dsp:nvSpPr>
        <dsp:cNvPr id="0" name=""/>
        <dsp:cNvSpPr/>
      </dsp:nvSpPr>
      <dsp:spPr>
        <a:xfrm>
          <a:off x="310" y="58"/>
          <a:ext cx="2760621" cy="232357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latin typeface="Calibri"/>
              <a:cs typeface="Calibri"/>
            </a:rPr>
            <a:t>Sec 64: Counting of Votes</a:t>
          </a:r>
          <a:endParaRPr lang="en-US" sz="2400" kern="1200" dirty="0">
            <a:solidFill>
              <a:srgbClr val="000000"/>
            </a:solidFill>
            <a:latin typeface="Calibri"/>
            <a:cs typeface="Calibri"/>
          </a:endParaRPr>
        </a:p>
      </dsp:txBody>
      <dsp:txXfrm>
        <a:off x="113737" y="113485"/>
        <a:ext cx="2533767" cy="2096719"/>
      </dsp:txXfrm>
    </dsp:sp>
    <dsp:sp modelId="{5F2E73AF-255D-F245-9DDA-51B6BD10CC5D}">
      <dsp:nvSpPr>
        <dsp:cNvPr id="0" name=""/>
        <dsp:cNvSpPr/>
      </dsp:nvSpPr>
      <dsp:spPr>
        <a:xfrm rot="5400000">
          <a:off x="4612567" y="573109"/>
          <a:ext cx="2243270" cy="6056973"/>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endParaRPr lang="en-US" sz="2200" b="0" kern="1200" dirty="0">
            <a:solidFill>
              <a:srgbClr val="000000"/>
            </a:solidFill>
            <a:latin typeface="Calibri"/>
            <a:cs typeface="Calibri"/>
          </a:endParaRPr>
        </a:p>
        <a:p>
          <a:pPr marL="228600" lvl="1" indent="-228600" algn="just" defTabSz="889000">
            <a:lnSpc>
              <a:spcPct val="90000"/>
            </a:lnSpc>
            <a:spcBef>
              <a:spcPct val="0"/>
            </a:spcBef>
            <a:spcAft>
              <a:spcPct val="15000"/>
            </a:spcAft>
            <a:buChar char="••"/>
          </a:pPr>
          <a:r>
            <a:rPr lang="en-US" sz="2000" b="0" kern="1200" dirty="0" smtClean="0">
              <a:solidFill>
                <a:srgbClr val="000000"/>
              </a:solidFill>
              <a:latin typeface="Calibri"/>
              <a:cs typeface="Calibri"/>
            </a:rPr>
            <a:t>RO shall immediately report the matter to ECI who may direct the counting  to be stopped. </a:t>
          </a:r>
          <a:endParaRPr lang="en-US" sz="2000" b="0" kern="1200" dirty="0">
            <a:solidFill>
              <a:srgbClr val="000000"/>
            </a:solidFill>
            <a:latin typeface="Calibri"/>
            <a:cs typeface="Calibri"/>
          </a:endParaRPr>
        </a:p>
        <a:p>
          <a:pPr marL="228600" lvl="1" indent="-228600" algn="just" defTabSz="889000">
            <a:lnSpc>
              <a:spcPct val="90000"/>
            </a:lnSpc>
            <a:spcBef>
              <a:spcPct val="0"/>
            </a:spcBef>
            <a:spcAft>
              <a:spcPct val="15000"/>
            </a:spcAft>
            <a:buChar char="••"/>
          </a:pPr>
          <a:r>
            <a:rPr lang="en-US" sz="2000" b="0" kern="1200" dirty="0" smtClean="0">
              <a:solidFill>
                <a:srgbClr val="000000"/>
              </a:solidFill>
              <a:latin typeface="Calibri"/>
              <a:cs typeface="Calibri"/>
            </a:rPr>
            <a:t>ECI may  further declare poll to be void, order re-poll  for that polling station. </a:t>
          </a:r>
          <a:endParaRPr lang="en-US" sz="2000" b="0" kern="1200" dirty="0">
            <a:solidFill>
              <a:srgbClr val="000000"/>
            </a:solidFill>
            <a:latin typeface="Calibri"/>
            <a:cs typeface="Calibri"/>
          </a:endParaRPr>
        </a:p>
        <a:p>
          <a:pPr marL="228600" lvl="1" indent="-228600" algn="just" defTabSz="889000">
            <a:lnSpc>
              <a:spcPct val="90000"/>
            </a:lnSpc>
            <a:spcBef>
              <a:spcPct val="0"/>
            </a:spcBef>
            <a:spcAft>
              <a:spcPct val="15000"/>
            </a:spcAft>
            <a:buChar char="••"/>
          </a:pPr>
          <a:r>
            <a:rPr lang="en-US" sz="2000" b="0" kern="1200" dirty="0" smtClean="0">
              <a:solidFill>
                <a:srgbClr val="000000"/>
              </a:solidFill>
              <a:latin typeface="Calibri"/>
              <a:cs typeface="Calibri"/>
            </a:rPr>
            <a:t>Or if satisfied the result of election will not get materially affected, may allow counting to be completed.</a:t>
          </a:r>
          <a:endParaRPr lang="en-US" sz="2000" b="0" kern="1200" dirty="0">
            <a:solidFill>
              <a:srgbClr val="000000"/>
            </a:solidFill>
            <a:latin typeface="Calibri"/>
            <a:cs typeface="Calibri"/>
          </a:endParaRPr>
        </a:p>
      </dsp:txBody>
      <dsp:txXfrm rot="-5400000">
        <a:off x="2705716" y="2589468"/>
        <a:ext cx="5947466" cy="2024256"/>
      </dsp:txXfrm>
    </dsp:sp>
    <dsp:sp modelId="{D944109C-4F17-EE48-A217-ACC685EADB41}">
      <dsp:nvSpPr>
        <dsp:cNvPr id="0" name=""/>
        <dsp:cNvSpPr/>
      </dsp:nvSpPr>
      <dsp:spPr>
        <a:xfrm>
          <a:off x="310" y="2439809"/>
          <a:ext cx="2705404" cy="232357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latin typeface="Calibri"/>
              <a:cs typeface="Calibri"/>
            </a:rPr>
            <a:t>Sec 64A: Destruction, loss etc. of ballot papers at the time of counting</a:t>
          </a:r>
          <a:endParaRPr lang="en-US" sz="2400" b="1" kern="1200" dirty="0">
            <a:solidFill>
              <a:srgbClr val="000000"/>
            </a:solidFill>
            <a:latin typeface="Calibri"/>
            <a:cs typeface="Calibri"/>
          </a:endParaRPr>
        </a:p>
      </dsp:txBody>
      <dsp:txXfrm>
        <a:off x="113737" y="2553236"/>
        <a:ext cx="2478550" cy="20967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57D94-6B3A-6F49-8335-4ABDCA6A987A}">
      <dsp:nvSpPr>
        <dsp:cNvPr id="0" name=""/>
        <dsp:cNvSpPr/>
      </dsp:nvSpPr>
      <dsp:spPr>
        <a:xfrm>
          <a:off x="-6804476" y="-1040407"/>
          <a:ext cx="8098303" cy="8098303"/>
        </a:xfrm>
        <a:prstGeom prst="blockArc">
          <a:avLst>
            <a:gd name="adj1" fmla="val 18900000"/>
            <a:gd name="adj2" fmla="val 2700000"/>
            <a:gd name="adj3" fmla="val 267"/>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A07DFF-9C71-B745-B04F-FA5F0D896254}">
      <dsp:nvSpPr>
        <dsp:cNvPr id="0" name=""/>
        <dsp:cNvSpPr/>
      </dsp:nvSpPr>
      <dsp:spPr>
        <a:xfrm>
          <a:off x="565052" y="375972"/>
          <a:ext cx="8524422" cy="752426"/>
        </a:xfrm>
        <a:prstGeom prst="rect">
          <a:avLst/>
        </a:prstGeom>
        <a:solidFill>
          <a:schemeClr val="accent1">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7239" tIns="55880" rIns="55880" bIns="55880" numCol="1" spcCol="1270" anchor="ctr" anchorCtr="0">
          <a:noAutofit/>
        </a:bodyPr>
        <a:lstStyle/>
        <a:p>
          <a:pPr lvl="0" algn="l" defTabSz="977900">
            <a:lnSpc>
              <a:spcPct val="90000"/>
            </a:lnSpc>
            <a:spcBef>
              <a:spcPct val="0"/>
            </a:spcBef>
            <a:spcAft>
              <a:spcPct val="35000"/>
            </a:spcAft>
          </a:pPr>
          <a:r>
            <a:rPr lang="en-US" sz="2200" b="1" kern="1200" dirty="0" smtClean="0">
              <a:solidFill>
                <a:srgbClr val="000000"/>
              </a:solidFill>
            </a:rPr>
            <a:t>Counting supervisors and assistants</a:t>
          </a:r>
          <a:endParaRPr lang="en-US" sz="2200" b="1" kern="1200" dirty="0">
            <a:solidFill>
              <a:srgbClr val="000000"/>
            </a:solidFill>
          </a:endParaRPr>
        </a:p>
      </dsp:txBody>
      <dsp:txXfrm>
        <a:off x="565052" y="375972"/>
        <a:ext cx="8524422" cy="752426"/>
      </dsp:txXfrm>
    </dsp:sp>
    <dsp:sp modelId="{B87130DB-6CBF-FA46-87A8-99BA9FDBBA42}">
      <dsp:nvSpPr>
        <dsp:cNvPr id="0" name=""/>
        <dsp:cNvSpPr/>
      </dsp:nvSpPr>
      <dsp:spPr>
        <a:xfrm>
          <a:off x="94785" y="281919"/>
          <a:ext cx="940533" cy="940533"/>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7ED074-186A-6E4C-BF97-A2482E7461CD}">
      <dsp:nvSpPr>
        <dsp:cNvPr id="0" name=""/>
        <dsp:cNvSpPr/>
      </dsp:nvSpPr>
      <dsp:spPr>
        <a:xfrm>
          <a:off x="1104219" y="1504251"/>
          <a:ext cx="7985255" cy="752426"/>
        </a:xfrm>
        <a:prstGeom prst="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7239" tIns="55880" rIns="55880" bIns="55880" numCol="1" spcCol="1270" anchor="ctr" anchorCtr="0">
          <a:noAutofit/>
        </a:bodyPr>
        <a:lstStyle/>
        <a:p>
          <a:pPr lvl="0" algn="l" defTabSz="977900">
            <a:lnSpc>
              <a:spcPct val="90000"/>
            </a:lnSpc>
            <a:spcBef>
              <a:spcPct val="0"/>
            </a:spcBef>
            <a:spcAft>
              <a:spcPct val="35000"/>
            </a:spcAft>
          </a:pPr>
          <a:r>
            <a:rPr lang="en-US" sz="2200" b="1" kern="1200" dirty="0" smtClean="0">
              <a:solidFill>
                <a:srgbClr val="000000"/>
              </a:solidFill>
            </a:rPr>
            <a:t>Persons authorized by ECI</a:t>
          </a:r>
          <a:endParaRPr lang="en-US" sz="2200" b="1" kern="1200" dirty="0">
            <a:solidFill>
              <a:srgbClr val="000000"/>
            </a:solidFill>
          </a:endParaRPr>
        </a:p>
      </dsp:txBody>
      <dsp:txXfrm>
        <a:off x="1104219" y="1504251"/>
        <a:ext cx="7985255" cy="752426"/>
      </dsp:txXfrm>
    </dsp:sp>
    <dsp:sp modelId="{C35DEA22-3D69-DA45-993D-D72625B48384}">
      <dsp:nvSpPr>
        <dsp:cNvPr id="0" name=""/>
        <dsp:cNvSpPr/>
      </dsp:nvSpPr>
      <dsp:spPr>
        <a:xfrm>
          <a:off x="633952" y="1410198"/>
          <a:ext cx="940533" cy="940533"/>
        </a:xfrm>
        <a:prstGeom prst="ellipse">
          <a:avLst/>
        </a:prstGeom>
        <a:solidFill>
          <a:schemeClr val="lt1">
            <a:hueOff val="0"/>
            <a:satOff val="0"/>
            <a:lumOff val="0"/>
            <a:alphaOff val="0"/>
          </a:schemeClr>
        </a:solidFill>
        <a:ln w="9525" cap="flat" cmpd="sng" algn="ctr">
          <a:solidFill>
            <a:schemeClr val="accent2">
              <a:hueOff val="1170380"/>
              <a:satOff val="-1460"/>
              <a:lumOff val="343"/>
              <a:alphaOff val="0"/>
            </a:schemeClr>
          </a:solidFill>
          <a:prstDash val="solid"/>
        </a:ln>
        <a:effectLst/>
      </dsp:spPr>
      <dsp:style>
        <a:lnRef idx="1">
          <a:scrgbClr r="0" g="0" b="0"/>
        </a:lnRef>
        <a:fillRef idx="1">
          <a:scrgbClr r="0" g="0" b="0"/>
        </a:fillRef>
        <a:effectRef idx="0">
          <a:scrgbClr r="0" g="0" b="0"/>
        </a:effectRef>
        <a:fontRef idx="minor"/>
      </dsp:style>
    </dsp:sp>
    <dsp:sp modelId="{6B8573B2-E3D5-E641-A7C8-D62A0464DAD1}">
      <dsp:nvSpPr>
        <dsp:cNvPr id="0" name=""/>
        <dsp:cNvSpPr/>
      </dsp:nvSpPr>
      <dsp:spPr>
        <a:xfrm>
          <a:off x="1269700" y="2632530"/>
          <a:ext cx="7819774" cy="752426"/>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7239" tIns="55880" rIns="55880" bIns="55880" numCol="1" spcCol="1270" anchor="ctr" anchorCtr="0">
          <a:noAutofit/>
        </a:bodyPr>
        <a:lstStyle/>
        <a:p>
          <a:pPr lvl="0" algn="l" defTabSz="977900">
            <a:lnSpc>
              <a:spcPct val="90000"/>
            </a:lnSpc>
            <a:spcBef>
              <a:spcPct val="0"/>
            </a:spcBef>
            <a:spcAft>
              <a:spcPct val="35000"/>
            </a:spcAft>
          </a:pPr>
          <a:r>
            <a:rPr lang="en-US" sz="2200" b="1" kern="1200" dirty="0" smtClean="0">
              <a:solidFill>
                <a:srgbClr val="000000"/>
              </a:solidFill>
            </a:rPr>
            <a:t>Public servants on duty in connection with election</a:t>
          </a:r>
          <a:endParaRPr lang="en-US" sz="2200" b="1" kern="1200" dirty="0">
            <a:solidFill>
              <a:srgbClr val="000000"/>
            </a:solidFill>
          </a:endParaRPr>
        </a:p>
      </dsp:txBody>
      <dsp:txXfrm>
        <a:off x="1269700" y="2632530"/>
        <a:ext cx="7819774" cy="752426"/>
      </dsp:txXfrm>
    </dsp:sp>
    <dsp:sp modelId="{60902079-B485-8B4A-8FA6-DBA242DB2BEE}">
      <dsp:nvSpPr>
        <dsp:cNvPr id="0" name=""/>
        <dsp:cNvSpPr/>
      </dsp:nvSpPr>
      <dsp:spPr>
        <a:xfrm>
          <a:off x="799433" y="2538477"/>
          <a:ext cx="940533" cy="940533"/>
        </a:xfrm>
        <a:prstGeom prst="ellipse">
          <a:avLst/>
        </a:prstGeom>
        <a:solidFill>
          <a:schemeClr val="lt1">
            <a:hueOff val="0"/>
            <a:satOff val="0"/>
            <a:lumOff val="0"/>
            <a:alphaOff val="0"/>
          </a:schemeClr>
        </a:solidFill>
        <a:ln w="9525" cap="flat" cmpd="sng" algn="ctr">
          <a:solidFill>
            <a:schemeClr val="accent2">
              <a:hueOff val="2340759"/>
              <a:satOff val="-2919"/>
              <a:lumOff val="686"/>
              <a:alphaOff val="0"/>
            </a:schemeClr>
          </a:solidFill>
          <a:prstDash val="solid"/>
        </a:ln>
        <a:effectLst/>
      </dsp:spPr>
      <dsp:style>
        <a:lnRef idx="1">
          <a:scrgbClr r="0" g="0" b="0"/>
        </a:lnRef>
        <a:fillRef idx="1">
          <a:scrgbClr r="0" g="0" b="0"/>
        </a:fillRef>
        <a:effectRef idx="0">
          <a:scrgbClr r="0" g="0" b="0"/>
        </a:effectRef>
        <a:fontRef idx="minor"/>
      </dsp:style>
    </dsp:sp>
    <dsp:sp modelId="{A743D39C-2BFE-1143-8F81-3E25649264EB}">
      <dsp:nvSpPr>
        <dsp:cNvPr id="0" name=""/>
        <dsp:cNvSpPr/>
      </dsp:nvSpPr>
      <dsp:spPr>
        <a:xfrm>
          <a:off x="1104219" y="3760809"/>
          <a:ext cx="7985255" cy="752426"/>
        </a:xfrm>
        <a:prstGeom prst="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7239" tIns="55880" rIns="55880" bIns="55880" numCol="1" spcCol="1270" anchor="ctr" anchorCtr="0">
          <a:noAutofit/>
        </a:bodyPr>
        <a:lstStyle/>
        <a:p>
          <a:pPr lvl="0" algn="l" defTabSz="977900">
            <a:lnSpc>
              <a:spcPct val="90000"/>
            </a:lnSpc>
            <a:spcBef>
              <a:spcPct val="0"/>
            </a:spcBef>
            <a:spcAft>
              <a:spcPct val="35000"/>
            </a:spcAft>
          </a:pPr>
          <a:r>
            <a:rPr lang="en-US" sz="2200" b="1" kern="1200" dirty="0" smtClean="0">
              <a:solidFill>
                <a:srgbClr val="000000"/>
              </a:solidFill>
            </a:rPr>
            <a:t>Candidates, their election agents and counting agents</a:t>
          </a:r>
          <a:endParaRPr lang="en-US" sz="2200" b="1" kern="1200" dirty="0">
            <a:solidFill>
              <a:srgbClr val="000000"/>
            </a:solidFill>
          </a:endParaRPr>
        </a:p>
      </dsp:txBody>
      <dsp:txXfrm>
        <a:off x="1104219" y="3760809"/>
        <a:ext cx="7985255" cy="752426"/>
      </dsp:txXfrm>
    </dsp:sp>
    <dsp:sp modelId="{257E3454-635D-C546-BB22-5FDF396DD243}">
      <dsp:nvSpPr>
        <dsp:cNvPr id="0" name=""/>
        <dsp:cNvSpPr/>
      </dsp:nvSpPr>
      <dsp:spPr>
        <a:xfrm>
          <a:off x="633952" y="3666756"/>
          <a:ext cx="940533" cy="940533"/>
        </a:xfrm>
        <a:prstGeom prst="ellipse">
          <a:avLst/>
        </a:prstGeom>
        <a:solidFill>
          <a:schemeClr val="lt1">
            <a:hueOff val="0"/>
            <a:satOff val="0"/>
            <a:lumOff val="0"/>
            <a:alphaOff val="0"/>
          </a:schemeClr>
        </a:solidFill>
        <a:ln w="9525" cap="flat" cmpd="sng" algn="ctr">
          <a:solidFill>
            <a:schemeClr val="accent2">
              <a:hueOff val="3511139"/>
              <a:satOff val="-4379"/>
              <a:lumOff val="1030"/>
              <a:alphaOff val="0"/>
            </a:schemeClr>
          </a:solidFill>
          <a:prstDash val="solid"/>
        </a:ln>
        <a:effectLst/>
      </dsp:spPr>
      <dsp:style>
        <a:lnRef idx="1">
          <a:scrgbClr r="0" g="0" b="0"/>
        </a:lnRef>
        <a:fillRef idx="1">
          <a:scrgbClr r="0" g="0" b="0"/>
        </a:fillRef>
        <a:effectRef idx="0">
          <a:scrgbClr r="0" g="0" b="0"/>
        </a:effectRef>
        <a:fontRef idx="minor"/>
      </dsp:style>
    </dsp:sp>
    <dsp:sp modelId="{927760E5-0F05-5049-8ED4-C2D4B43D2D2C}">
      <dsp:nvSpPr>
        <dsp:cNvPr id="0" name=""/>
        <dsp:cNvSpPr/>
      </dsp:nvSpPr>
      <dsp:spPr>
        <a:xfrm>
          <a:off x="565052" y="4889088"/>
          <a:ext cx="8524422" cy="752426"/>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7239" tIns="55880" rIns="55880" bIns="55880" numCol="1" spcCol="1270" anchor="ctr" anchorCtr="0">
          <a:noAutofit/>
        </a:bodyPr>
        <a:lstStyle/>
        <a:p>
          <a:pPr lvl="0" algn="l" defTabSz="977900">
            <a:lnSpc>
              <a:spcPct val="90000"/>
            </a:lnSpc>
            <a:spcBef>
              <a:spcPct val="0"/>
            </a:spcBef>
            <a:spcAft>
              <a:spcPct val="35000"/>
            </a:spcAft>
          </a:pPr>
          <a:r>
            <a:rPr lang="en-US" sz="2200" b="1" kern="1200" dirty="0" smtClean="0">
              <a:solidFill>
                <a:srgbClr val="000000"/>
              </a:solidFill>
            </a:rPr>
            <a:t>  Every body inside the counting hall shall have to display his I-card on his/her person.</a:t>
          </a:r>
          <a:endParaRPr lang="en-US" sz="2200" b="1" kern="1200" dirty="0">
            <a:solidFill>
              <a:srgbClr val="000000"/>
            </a:solidFill>
          </a:endParaRPr>
        </a:p>
      </dsp:txBody>
      <dsp:txXfrm>
        <a:off x="565052" y="4889088"/>
        <a:ext cx="8524422" cy="752426"/>
      </dsp:txXfrm>
    </dsp:sp>
    <dsp:sp modelId="{801DC772-6012-CC47-8EBD-038E1E4FB3B1}">
      <dsp:nvSpPr>
        <dsp:cNvPr id="0" name=""/>
        <dsp:cNvSpPr/>
      </dsp:nvSpPr>
      <dsp:spPr>
        <a:xfrm>
          <a:off x="94785" y="4795035"/>
          <a:ext cx="940533" cy="940533"/>
        </a:xfrm>
        <a:prstGeom prst="ellipse">
          <a:avLst/>
        </a:prstGeom>
        <a:solidFill>
          <a:schemeClr val="lt1">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57D94-6B3A-6F49-8335-4ABDCA6A987A}">
      <dsp:nvSpPr>
        <dsp:cNvPr id="0" name=""/>
        <dsp:cNvSpPr/>
      </dsp:nvSpPr>
      <dsp:spPr>
        <a:xfrm>
          <a:off x="-7149994" y="-1092935"/>
          <a:ext cx="8508754" cy="8508754"/>
        </a:xfrm>
        <a:prstGeom prst="blockArc">
          <a:avLst>
            <a:gd name="adj1" fmla="val 18900000"/>
            <a:gd name="adj2" fmla="val 2700000"/>
            <a:gd name="adj3" fmla="val 254"/>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6A9382-27CB-1F4A-8CD5-53C3A336AA88}">
      <dsp:nvSpPr>
        <dsp:cNvPr id="0" name=""/>
        <dsp:cNvSpPr/>
      </dsp:nvSpPr>
      <dsp:spPr>
        <a:xfrm>
          <a:off x="710878" y="486103"/>
          <a:ext cx="8373773" cy="972712"/>
        </a:xfrm>
        <a:prstGeom prst="rect">
          <a:avLst/>
        </a:prstGeom>
        <a:solidFill>
          <a:schemeClr val="accent3">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7209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rPr>
            <a:t>Police personnel, whether in uniform or plain clothed, NOT allowed. Must remain outside and can enter only when called by RO to come to control  </a:t>
          </a:r>
          <a:endParaRPr lang="en-US" sz="2000" b="1" kern="1200" dirty="0">
            <a:solidFill>
              <a:srgbClr val="000000"/>
            </a:solidFill>
          </a:endParaRPr>
        </a:p>
      </dsp:txBody>
      <dsp:txXfrm>
        <a:off x="710878" y="486103"/>
        <a:ext cx="8373773" cy="972712"/>
      </dsp:txXfrm>
    </dsp:sp>
    <dsp:sp modelId="{11AB24F3-C9CA-1A4F-9AD0-43B0430BFA41}">
      <dsp:nvSpPr>
        <dsp:cNvPr id="0" name=""/>
        <dsp:cNvSpPr/>
      </dsp:nvSpPr>
      <dsp:spPr>
        <a:xfrm>
          <a:off x="31511" y="296570"/>
          <a:ext cx="1215890" cy="1215890"/>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617963B-159E-DA44-8CE5-854C609AB2F5}">
      <dsp:nvSpPr>
        <dsp:cNvPr id="0" name=""/>
        <dsp:cNvSpPr/>
      </dsp:nvSpPr>
      <dsp:spPr>
        <a:xfrm>
          <a:off x="1268556" y="1945424"/>
          <a:ext cx="7816095" cy="972712"/>
        </a:xfrm>
        <a:prstGeom prst="rect">
          <a:avLst/>
        </a:prstGeom>
        <a:solidFill>
          <a:schemeClr val="accent6">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7209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rPr>
            <a:t>Ministers, State Ministers, Dy. Ministers of Union &amp; state unless they are candidates</a:t>
          </a:r>
          <a:endParaRPr lang="en-US" sz="2000" b="1" kern="1200" dirty="0">
            <a:solidFill>
              <a:srgbClr val="000000"/>
            </a:solidFill>
          </a:endParaRPr>
        </a:p>
      </dsp:txBody>
      <dsp:txXfrm>
        <a:off x="1268556" y="1945424"/>
        <a:ext cx="7816095" cy="972712"/>
      </dsp:txXfrm>
    </dsp:sp>
    <dsp:sp modelId="{4EE5289A-F9F8-B84C-8674-1DD6579B5F86}">
      <dsp:nvSpPr>
        <dsp:cNvPr id="0" name=""/>
        <dsp:cNvSpPr/>
      </dsp:nvSpPr>
      <dsp:spPr>
        <a:xfrm>
          <a:off x="660611" y="1823835"/>
          <a:ext cx="1215890" cy="1215890"/>
        </a:xfrm>
        <a:prstGeom prst="ellipse">
          <a:avLst/>
        </a:prstGeom>
        <a:solidFill>
          <a:schemeClr val="lt1">
            <a:hueOff val="0"/>
            <a:satOff val="0"/>
            <a:lumOff val="0"/>
            <a:alphaOff val="0"/>
          </a:schemeClr>
        </a:solidFill>
        <a:ln w="9525" cap="flat" cmpd="sng" algn="ctr">
          <a:solidFill>
            <a:schemeClr val="accent4">
              <a:hueOff val="-1488257"/>
              <a:satOff val="8966"/>
              <a:lumOff val="719"/>
              <a:alphaOff val="0"/>
            </a:schemeClr>
          </a:solidFill>
          <a:prstDash val="solid"/>
        </a:ln>
        <a:effectLst/>
      </dsp:spPr>
      <dsp:style>
        <a:lnRef idx="1">
          <a:scrgbClr r="0" g="0" b="0"/>
        </a:lnRef>
        <a:fillRef idx="1">
          <a:scrgbClr r="0" g="0" b="0"/>
        </a:fillRef>
        <a:effectRef idx="0">
          <a:scrgbClr r="0" g="0" b="0"/>
        </a:effectRef>
        <a:fontRef idx="minor"/>
      </dsp:style>
    </dsp:sp>
    <dsp:sp modelId="{90E491CB-40EA-BB4A-A359-896BA03ECF4E}">
      <dsp:nvSpPr>
        <dsp:cNvPr id="0" name=""/>
        <dsp:cNvSpPr/>
      </dsp:nvSpPr>
      <dsp:spPr>
        <a:xfrm>
          <a:off x="1268556" y="3404746"/>
          <a:ext cx="7816095" cy="972712"/>
        </a:xfrm>
        <a:prstGeom prst="rect">
          <a:avLst/>
        </a:prstGeom>
        <a:solidFill>
          <a:srgbClr val="00B0F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7209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rPr>
            <a:t>The  above dignitaries can not be appointed as election or counting or polling agent of candidate as they require security</a:t>
          </a:r>
          <a:endParaRPr lang="en-US" sz="2000" b="1" kern="1200" dirty="0">
            <a:solidFill>
              <a:srgbClr val="000000"/>
            </a:solidFill>
          </a:endParaRPr>
        </a:p>
      </dsp:txBody>
      <dsp:txXfrm>
        <a:off x="1268556" y="3404746"/>
        <a:ext cx="7816095" cy="972712"/>
      </dsp:txXfrm>
    </dsp:sp>
    <dsp:sp modelId="{A6E2452C-7D3F-F147-9634-40F6D789196D}">
      <dsp:nvSpPr>
        <dsp:cNvPr id="0" name=""/>
        <dsp:cNvSpPr/>
      </dsp:nvSpPr>
      <dsp:spPr>
        <a:xfrm>
          <a:off x="660611" y="3283156"/>
          <a:ext cx="1215890" cy="1215890"/>
        </a:xfrm>
        <a:prstGeom prst="ellipse">
          <a:avLst/>
        </a:prstGeom>
        <a:solidFill>
          <a:schemeClr val="lt1">
            <a:hueOff val="0"/>
            <a:satOff val="0"/>
            <a:lumOff val="0"/>
            <a:alphaOff val="0"/>
          </a:schemeClr>
        </a:solidFill>
        <a:ln w="9525" cap="flat" cmpd="sng" algn="ctr">
          <a:solidFill>
            <a:schemeClr val="accent4">
              <a:hueOff val="-2976513"/>
              <a:satOff val="17933"/>
              <a:lumOff val="1437"/>
              <a:alphaOff val="0"/>
            </a:schemeClr>
          </a:solidFill>
          <a:prstDash val="solid"/>
        </a:ln>
        <a:effectLst/>
      </dsp:spPr>
      <dsp:style>
        <a:lnRef idx="1">
          <a:scrgbClr r="0" g="0" b="0"/>
        </a:lnRef>
        <a:fillRef idx="1">
          <a:scrgbClr r="0" g="0" b="0"/>
        </a:fillRef>
        <a:effectRef idx="0">
          <a:scrgbClr r="0" g="0" b="0"/>
        </a:effectRef>
        <a:fontRef idx="minor"/>
      </dsp:style>
    </dsp:sp>
    <dsp:sp modelId="{00126438-DB3C-1245-8600-F5DEDB4C0A99}">
      <dsp:nvSpPr>
        <dsp:cNvPr id="0" name=""/>
        <dsp:cNvSpPr/>
      </dsp:nvSpPr>
      <dsp:spPr>
        <a:xfrm>
          <a:off x="710878" y="4864067"/>
          <a:ext cx="8373773" cy="972712"/>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7209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rPr>
            <a:t>Counting agents cannot enter unless she/he has submitted 2</a:t>
          </a:r>
          <a:r>
            <a:rPr lang="en-US" sz="2000" b="1" kern="1200" baseline="30000" dirty="0" smtClean="0">
              <a:solidFill>
                <a:srgbClr val="FF0000"/>
              </a:solidFill>
            </a:rPr>
            <a:t>nd</a:t>
          </a:r>
          <a:r>
            <a:rPr lang="en-US" sz="2000" b="1" kern="1200" dirty="0" smtClean="0">
              <a:solidFill>
                <a:srgbClr val="FF0000"/>
              </a:solidFill>
            </a:rPr>
            <a:t> copy of appointment letter after completing and signing declaration</a:t>
          </a:r>
          <a:endParaRPr lang="en-US" sz="2000" b="1" kern="1200" dirty="0">
            <a:solidFill>
              <a:srgbClr val="FF0000"/>
            </a:solidFill>
          </a:endParaRPr>
        </a:p>
      </dsp:txBody>
      <dsp:txXfrm>
        <a:off x="710878" y="4864067"/>
        <a:ext cx="8373773" cy="972712"/>
      </dsp:txXfrm>
    </dsp:sp>
    <dsp:sp modelId="{FC024B6D-C316-1A40-A6CD-E6FD85A4FF0A}">
      <dsp:nvSpPr>
        <dsp:cNvPr id="0" name=""/>
        <dsp:cNvSpPr/>
      </dsp:nvSpPr>
      <dsp:spPr>
        <a:xfrm>
          <a:off x="102933" y="4742478"/>
          <a:ext cx="1215890" cy="1215890"/>
        </a:xfrm>
        <a:prstGeom prst="ellipse">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0A735-49A4-4CC5-9E39-916F5C346091}">
      <dsp:nvSpPr>
        <dsp:cNvPr id="0" name=""/>
        <dsp:cNvSpPr/>
      </dsp:nvSpPr>
      <dsp:spPr>
        <a:xfrm>
          <a:off x="0" y="0"/>
          <a:ext cx="6757289" cy="8038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 Agents of candidates of recognized national parties</a:t>
          </a:r>
          <a:endParaRPr lang="en-US" sz="2000" b="1" kern="1200" dirty="0"/>
        </a:p>
      </dsp:txBody>
      <dsp:txXfrm>
        <a:off x="23544" y="23544"/>
        <a:ext cx="5795830" cy="756754"/>
      </dsp:txXfrm>
    </dsp:sp>
    <dsp:sp modelId="{798E3DF0-E5E9-4201-96B2-E3F1D2360B54}">
      <dsp:nvSpPr>
        <dsp:cNvPr id="0" name=""/>
        <dsp:cNvSpPr/>
      </dsp:nvSpPr>
      <dsp:spPr>
        <a:xfrm>
          <a:off x="504602" y="915486"/>
          <a:ext cx="6757289" cy="8038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 Agents of candidates of recognized state parties</a:t>
          </a:r>
          <a:endParaRPr lang="en-US" sz="2000" b="1" kern="1200" dirty="0"/>
        </a:p>
      </dsp:txBody>
      <dsp:txXfrm>
        <a:off x="528146" y="939030"/>
        <a:ext cx="5683100" cy="756754"/>
      </dsp:txXfrm>
    </dsp:sp>
    <dsp:sp modelId="{C60CF356-A807-4E42-B688-C59859951A4F}">
      <dsp:nvSpPr>
        <dsp:cNvPr id="0" name=""/>
        <dsp:cNvSpPr/>
      </dsp:nvSpPr>
      <dsp:spPr>
        <a:xfrm>
          <a:off x="1009205" y="1830973"/>
          <a:ext cx="6757289" cy="8038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 Agents of candidates of recognized state parties of other states permitted to use reserve symbol</a:t>
          </a:r>
          <a:endParaRPr lang="en-US" sz="2000" b="1" kern="1200" dirty="0"/>
        </a:p>
      </dsp:txBody>
      <dsp:txXfrm>
        <a:off x="1032749" y="1854517"/>
        <a:ext cx="5683100" cy="756754"/>
      </dsp:txXfrm>
    </dsp:sp>
    <dsp:sp modelId="{24800815-1BA0-420C-9FA0-070A3952BAA7}">
      <dsp:nvSpPr>
        <dsp:cNvPr id="0" name=""/>
        <dsp:cNvSpPr/>
      </dsp:nvSpPr>
      <dsp:spPr>
        <a:xfrm>
          <a:off x="1606112" y="2746460"/>
          <a:ext cx="6623494" cy="8038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 Agents of candidates of registered unrecognized parties</a:t>
          </a:r>
          <a:endParaRPr lang="en-US" sz="2000" b="1" kern="1200" dirty="0"/>
        </a:p>
      </dsp:txBody>
      <dsp:txXfrm>
        <a:off x="1629656" y="2770004"/>
        <a:ext cx="5569643" cy="756754"/>
      </dsp:txXfrm>
    </dsp:sp>
    <dsp:sp modelId="{9B0FDFFD-552C-4968-BFCC-E3CE2AB1D9B3}">
      <dsp:nvSpPr>
        <dsp:cNvPr id="0" name=""/>
        <dsp:cNvSpPr/>
      </dsp:nvSpPr>
      <dsp:spPr>
        <a:xfrm>
          <a:off x="2133588" y="3661947"/>
          <a:ext cx="6526933" cy="8038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 Agents of Independents Candidates</a:t>
          </a:r>
          <a:endParaRPr lang="en-US" sz="2000" b="1" kern="1200" dirty="0"/>
        </a:p>
      </dsp:txBody>
      <dsp:txXfrm>
        <a:off x="2157132" y="3685491"/>
        <a:ext cx="5487758" cy="756754"/>
      </dsp:txXfrm>
    </dsp:sp>
    <dsp:sp modelId="{596A2147-C53A-45C3-A2E9-B0972DF8443E}">
      <dsp:nvSpPr>
        <dsp:cNvPr id="0" name=""/>
        <dsp:cNvSpPr/>
      </dsp:nvSpPr>
      <dsp:spPr>
        <a:xfrm>
          <a:off x="6234791" y="587251"/>
          <a:ext cx="522497" cy="522497"/>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b="1" kern="1200"/>
        </a:p>
      </dsp:txBody>
      <dsp:txXfrm>
        <a:off x="6352353" y="587251"/>
        <a:ext cx="287373" cy="393179"/>
      </dsp:txXfrm>
    </dsp:sp>
    <dsp:sp modelId="{C73C33EE-1C97-40EF-A176-03A1A4DA8671}">
      <dsp:nvSpPr>
        <dsp:cNvPr id="0" name=""/>
        <dsp:cNvSpPr/>
      </dsp:nvSpPr>
      <dsp:spPr>
        <a:xfrm>
          <a:off x="6739394" y="1502738"/>
          <a:ext cx="522497" cy="522497"/>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b="1" kern="1200"/>
        </a:p>
      </dsp:txBody>
      <dsp:txXfrm>
        <a:off x="6856956" y="1502738"/>
        <a:ext cx="287373" cy="393179"/>
      </dsp:txXfrm>
    </dsp:sp>
    <dsp:sp modelId="{CF7F2458-6C2D-469D-85CA-075C0135231D}">
      <dsp:nvSpPr>
        <dsp:cNvPr id="0" name=""/>
        <dsp:cNvSpPr/>
      </dsp:nvSpPr>
      <dsp:spPr>
        <a:xfrm>
          <a:off x="7243997" y="2404827"/>
          <a:ext cx="522497" cy="522497"/>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b="1" kern="1200"/>
        </a:p>
      </dsp:txBody>
      <dsp:txXfrm>
        <a:off x="7361559" y="2404827"/>
        <a:ext cx="287373" cy="393179"/>
      </dsp:txXfrm>
    </dsp:sp>
    <dsp:sp modelId="{397F5F92-D8AE-4986-BD18-080A1F3D6430}">
      <dsp:nvSpPr>
        <dsp:cNvPr id="0" name=""/>
        <dsp:cNvSpPr/>
      </dsp:nvSpPr>
      <dsp:spPr>
        <a:xfrm>
          <a:off x="7748599" y="3329246"/>
          <a:ext cx="522497" cy="522497"/>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b="1" kern="1200"/>
        </a:p>
      </dsp:txBody>
      <dsp:txXfrm>
        <a:off x="7866161" y="3329246"/>
        <a:ext cx="287373" cy="3931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3B5CB-957D-0246-8E78-254EE640A029}">
      <dsp:nvSpPr>
        <dsp:cNvPr id="0" name=""/>
        <dsp:cNvSpPr/>
      </dsp:nvSpPr>
      <dsp:spPr>
        <a:xfrm>
          <a:off x="-6240645" y="-955374"/>
          <a:ext cx="7433857" cy="7433857"/>
        </a:xfrm>
        <a:prstGeom prst="blockArc">
          <a:avLst>
            <a:gd name="adj1" fmla="val 18900000"/>
            <a:gd name="adj2" fmla="val 2700000"/>
            <a:gd name="adj3" fmla="val 291"/>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D5C0F5-F172-894E-8FEF-8BFD956F24B9}">
      <dsp:nvSpPr>
        <dsp:cNvPr id="0" name=""/>
        <dsp:cNvSpPr/>
      </dsp:nvSpPr>
      <dsp:spPr>
        <a:xfrm>
          <a:off x="387446" y="251080"/>
          <a:ext cx="8639473" cy="50194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415"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tx1"/>
              </a:solidFill>
            </a:rPr>
            <a:t>Agents to keep seated at allotted table. No one is allowed to carry mobile phones except RO/ Observer.</a:t>
          </a:r>
          <a:endParaRPr lang="en-US" sz="2000" b="1" kern="1200" dirty="0">
            <a:solidFill>
              <a:schemeClr val="tx1"/>
            </a:solidFill>
          </a:endParaRPr>
        </a:p>
      </dsp:txBody>
      <dsp:txXfrm>
        <a:off x="387446" y="251080"/>
        <a:ext cx="8639473" cy="501940"/>
      </dsp:txXfrm>
    </dsp:sp>
    <dsp:sp modelId="{A6E42345-35FB-3548-8097-72B61B0387B3}">
      <dsp:nvSpPr>
        <dsp:cNvPr id="0" name=""/>
        <dsp:cNvSpPr/>
      </dsp:nvSpPr>
      <dsp:spPr>
        <a:xfrm>
          <a:off x="73733" y="188337"/>
          <a:ext cx="627425" cy="62742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89AD5B0-79DE-5540-B9D1-456A39D38149}">
      <dsp:nvSpPr>
        <dsp:cNvPr id="0" name=""/>
        <dsp:cNvSpPr/>
      </dsp:nvSpPr>
      <dsp:spPr>
        <a:xfrm>
          <a:off x="841997" y="1004432"/>
          <a:ext cx="8184921" cy="501940"/>
        </a:xfrm>
        <a:prstGeom prst="rect">
          <a:avLst/>
        </a:prstGeom>
        <a:gradFill rotWithShape="0">
          <a:gsLst>
            <a:gs pos="0">
              <a:schemeClr val="accent2">
                <a:hueOff val="780253"/>
                <a:satOff val="-973"/>
                <a:lumOff val="229"/>
                <a:alphaOff val="0"/>
                <a:shade val="51000"/>
                <a:satMod val="130000"/>
              </a:schemeClr>
            </a:gs>
            <a:gs pos="80000">
              <a:schemeClr val="accent2">
                <a:hueOff val="780253"/>
                <a:satOff val="-973"/>
                <a:lumOff val="229"/>
                <a:alphaOff val="0"/>
                <a:shade val="93000"/>
                <a:satMod val="130000"/>
              </a:schemeClr>
            </a:gs>
            <a:gs pos="100000">
              <a:schemeClr val="accent2">
                <a:hueOff val="780253"/>
                <a:satOff val="-973"/>
                <a:lumOff val="2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415"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tx1"/>
              </a:solidFill>
            </a:rPr>
            <a:t>Agents shouldn’t be allowed to move about hall. However, Candidates/ Election Agents can move around hall.</a:t>
          </a:r>
          <a:endParaRPr lang="en-US" sz="2000" b="1" kern="1200" dirty="0">
            <a:solidFill>
              <a:schemeClr val="tx1"/>
            </a:solidFill>
          </a:endParaRPr>
        </a:p>
      </dsp:txBody>
      <dsp:txXfrm>
        <a:off x="841997" y="1004432"/>
        <a:ext cx="8184921" cy="501940"/>
      </dsp:txXfrm>
    </dsp:sp>
    <dsp:sp modelId="{6C716BBB-4C41-8943-84E2-C0DE897FB5E1}">
      <dsp:nvSpPr>
        <dsp:cNvPr id="0" name=""/>
        <dsp:cNvSpPr/>
      </dsp:nvSpPr>
      <dsp:spPr>
        <a:xfrm>
          <a:off x="528285" y="941689"/>
          <a:ext cx="627425" cy="627425"/>
        </a:xfrm>
        <a:prstGeom prst="ellipse">
          <a:avLst/>
        </a:prstGeom>
        <a:solidFill>
          <a:schemeClr val="lt1">
            <a:hueOff val="0"/>
            <a:satOff val="0"/>
            <a:lumOff val="0"/>
            <a:alphaOff val="0"/>
          </a:schemeClr>
        </a:solidFill>
        <a:ln w="9525" cap="flat" cmpd="sng" algn="ctr">
          <a:solidFill>
            <a:schemeClr val="accent2">
              <a:hueOff val="780253"/>
              <a:satOff val="-973"/>
              <a:lumOff val="229"/>
              <a:alphaOff val="0"/>
            </a:schemeClr>
          </a:solidFill>
          <a:prstDash val="solid"/>
        </a:ln>
        <a:effectLst/>
      </dsp:spPr>
      <dsp:style>
        <a:lnRef idx="1">
          <a:scrgbClr r="0" g="0" b="0"/>
        </a:lnRef>
        <a:fillRef idx="1">
          <a:scrgbClr r="0" g="0" b="0"/>
        </a:fillRef>
        <a:effectRef idx="0">
          <a:scrgbClr r="0" g="0" b="0"/>
        </a:effectRef>
        <a:fontRef idx="minor"/>
      </dsp:style>
    </dsp:sp>
    <dsp:sp modelId="{DDDAD948-6B1C-B54A-92B6-7ADE1737F292}">
      <dsp:nvSpPr>
        <dsp:cNvPr id="0" name=""/>
        <dsp:cNvSpPr/>
      </dsp:nvSpPr>
      <dsp:spPr>
        <a:xfrm>
          <a:off x="1091089" y="1757232"/>
          <a:ext cx="7935829" cy="501940"/>
        </a:xfrm>
        <a:prstGeom prst="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415"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tx1"/>
              </a:solidFill>
            </a:rPr>
            <a:t>Only one person – either candidate or agent to be present at a table on behalf of contesting candidate.</a:t>
          </a:r>
          <a:endParaRPr lang="en-US" sz="2000" b="1" kern="1200" dirty="0">
            <a:solidFill>
              <a:schemeClr val="tx1"/>
            </a:solidFill>
          </a:endParaRPr>
        </a:p>
      </dsp:txBody>
      <dsp:txXfrm>
        <a:off x="1091089" y="1757232"/>
        <a:ext cx="7935829" cy="501940"/>
      </dsp:txXfrm>
    </dsp:sp>
    <dsp:sp modelId="{3794C464-45F0-914C-9097-E445B76E5914}">
      <dsp:nvSpPr>
        <dsp:cNvPr id="0" name=""/>
        <dsp:cNvSpPr/>
      </dsp:nvSpPr>
      <dsp:spPr>
        <a:xfrm>
          <a:off x="777377" y="1694489"/>
          <a:ext cx="627425" cy="627425"/>
        </a:xfrm>
        <a:prstGeom prst="ellipse">
          <a:avLst/>
        </a:prstGeom>
        <a:solidFill>
          <a:schemeClr val="lt1">
            <a:hueOff val="0"/>
            <a:satOff val="0"/>
            <a:lumOff val="0"/>
            <a:alphaOff val="0"/>
          </a:schemeClr>
        </a:solidFill>
        <a:ln w="9525" cap="flat" cmpd="sng" algn="ctr">
          <a:solidFill>
            <a:schemeClr val="accent2">
              <a:hueOff val="1560506"/>
              <a:satOff val="-1946"/>
              <a:lumOff val="458"/>
              <a:alphaOff val="0"/>
            </a:schemeClr>
          </a:solidFill>
          <a:prstDash val="solid"/>
        </a:ln>
        <a:effectLst/>
      </dsp:spPr>
      <dsp:style>
        <a:lnRef idx="1">
          <a:scrgbClr r="0" g="0" b="0"/>
        </a:lnRef>
        <a:fillRef idx="1">
          <a:scrgbClr r="0" g="0" b="0"/>
        </a:fillRef>
        <a:effectRef idx="0">
          <a:scrgbClr r="0" g="0" b="0"/>
        </a:effectRef>
        <a:fontRef idx="minor"/>
      </dsp:style>
    </dsp:sp>
    <dsp:sp modelId="{7A59571C-6033-F140-B2AE-E08C6355C7C9}">
      <dsp:nvSpPr>
        <dsp:cNvPr id="0" name=""/>
        <dsp:cNvSpPr/>
      </dsp:nvSpPr>
      <dsp:spPr>
        <a:xfrm>
          <a:off x="1170622" y="2510583"/>
          <a:ext cx="7856296" cy="501940"/>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415"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000000"/>
              </a:solidFill>
            </a:rPr>
            <a:t>If RO doubts any person he can have him/her searched, even if they possess valid authorization letter.</a:t>
          </a:r>
          <a:endParaRPr lang="en-US" sz="2000" b="1" kern="1200" dirty="0">
            <a:solidFill>
              <a:srgbClr val="000000"/>
            </a:solidFill>
          </a:endParaRPr>
        </a:p>
      </dsp:txBody>
      <dsp:txXfrm>
        <a:off x="1170622" y="2510583"/>
        <a:ext cx="7856296" cy="501940"/>
      </dsp:txXfrm>
    </dsp:sp>
    <dsp:sp modelId="{1E986567-6C4C-B74E-BE13-D1EED185C415}">
      <dsp:nvSpPr>
        <dsp:cNvPr id="0" name=""/>
        <dsp:cNvSpPr/>
      </dsp:nvSpPr>
      <dsp:spPr>
        <a:xfrm>
          <a:off x="856910" y="2447841"/>
          <a:ext cx="627425" cy="627425"/>
        </a:xfrm>
        <a:prstGeom prst="ellipse">
          <a:avLst/>
        </a:prstGeom>
        <a:solidFill>
          <a:schemeClr val="lt1">
            <a:hueOff val="0"/>
            <a:satOff val="0"/>
            <a:lumOff val="0"/>
            <a:alphaOff val="0"/>
          </a:schemeClr>
        </a:solidFill>
        <a:ln w="9525" cap="flat" cmpd="sng" algn="ctr">
          <a:solidFill>
            <a:schemeClr val="accent2">
              <a:hueOff val="2340759"/>
              <a:satOff val="-2919"/>
              <a:lumOff val="686"/>
              <a:alphaOff val="0"/>
            </a:schemeClr>
          </a:solidFill>
          <a:prstDash val="solid"/>
        </a:ln>
        <a:effectLst/>
      </dsp:spPr>
      <dsp:style>
        <a:lnRef idx="1">
          <a:scrgbClr r="0" g="0" b="0"/>
        </a:lnRef>
        <a:fillRef idx="1">
          <a:scrgbClr r="0" g="0" b="0"/>
        </a:fillRef>
        <a:effectRef idx="0">
          <a:scrgbClr r="0" g="0" b="0"/>
        </a:effectRef>
        <a:fontRef idx="minor"/>
      </dsp:style>
    </dsp:sp>
    <dsp:sp modelId="{006E8225-0EA8-624E-9002-506092C12E60}">
      <dsp:nvSpPr>
        <dsp:cNvPr id="0" name=""/>
        <dsp:cNvSpPr/>
      </dsp:nvSpPr>
      <dsp:spPr>
        <a:xfrm>
          <a:off x="1091089" y="3263935"/>
          <a:ext cx="7935829" cy="501940"/>
        </a:xfrm>
        <a:prstGeom prst="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415" tIns="50800" rIns="50800" bIns="50800" numCol="1" spcCol="1270" anchor="ctr" anchorCtr="0">
          <a:noAutofit/>
        </a:bodyPr>
        <a:lstStyle/>
        <a:p>
          <a:pPr lvl="0" algn="l" defTabSz="889000" rtl="0">
            <a:lnSpc>
              <a:spcPct val="90000"/>
            </a:lnSpc>
            <a:spcBef>
              <a:spcPct val="0"/>
            </a:spcBef>
            <a:spcAft>
              <a:spcPct val="35000"/>
            </a:spcAft>
          </a:pPr>
          <a:r>
            <a:rPr lang="nl-NL" sz="2000" b="1" kern="1200" dirty="0" smtClean="0">
              <a:solidFill>
                <a:srgbClr val="000000"/>
              </a:solidFill>
            </a:rPr>
            <a:t>CPF officials posted at doors of counting hall.</a:t>
          </a:r>
          <a:endParaRPr lang="nl-NL" sz="2000" b="1" kern="1200" dirty="0">
            <a:solidFill>
              <a:srgbClr val="000000"/>
            </a:solidFill>
          </a:endParaRPr>
        </a:p>
      </dsp:txBody>
      <dsp:txXfrm>
        <a:off x="1091089" y="3263935"/>
        <a:ext cx="7935829" cy="501940"/>
      </dsp:txXfrm>
    </dsp:sp>
    <dsp:sp modelId="{45A35AE8-ADEF-7D40-A69F-03E228A02D21}">
      <dsp:nvSpPr>
        <dsp:cNvPr id="0" name=""/>
        <dsp:cNvSpPr/>
      </dsp:nvSpPr>
      <dsp:spPr>
        <a:xfrm>
          <a:off x="777377" y="3201193"/>
          <a:ext cx="627425" cy="627425"/>
        </a:xfrm>
        <a:prstGeom prst="ellipse">
          <a:avLst/>
        </a:prstGeom>
        <a:solidFill>
          <a:schemeClr val="lt1">
            <a:hueOff val="0"/>
            <a:satOff val="0"/>
            <a:lumOff val="0"/>
            <a:alphaOff val="0"/>
          </a:schemeClr>
        </a:solidFill>
        <a:ln w="9525" cap="flat" cmpd="sng" algn="ctr">
          <a:solidFill>
            <a:schemeClr val="accent2">
              <a:hueOff val="3121013"/>
              <a:satOff val="-3893"/>
              <a:lumOff val="915"/>
              <a:alphaOff val="0"/>
            </a:schemeClr>
          </a:solidFill>
          <a:prstDash val="solid"/>
        </a:ln>
        <a:effectLst/>
      </dsp:spPr>
      <dsp:style>
        <a:lnRef idx="1">
          <a:scrgbClr r="0" g="0" b="0"/>
        </a:lnRef>
        <a:fillRef idx="1">
          <a:scrgbClr r="0" g="0" b="0"/>
        </a:fillRef>
        <a:effectRef idx="0">
          <a:scrgbClr r="0" g="0" b="0"/>
        </a:effectRef>
        <a:fontRef idx="minor"/>
      </dsp:style>
    </dsp:sp>
    <dsp:sp modelId="{9DE72ECB-9E60-904F-BC43-E6AE939184D6}">
      <dsp:nvSpPr>
        <dsp:cNvPr id="0" name=""/>
        <dsp:cNvSpPr/>
      </dsp:nvSpPr>
      <dsp:spPr>
        <a:xfrm>
          <a:off x="841997" y="4016735"/>
          <a:ext cx="8184921" cy="501940"/>
        </a:xfrm>
        <a:prstGeom prst="rect">
          <a:avLst/>
        </a:prstGeom>
        <a:gradFill rotWithShape="0">
          <a:gsLst>
            <a:gs pos="0">
              <a:schemeClr val="accent2">
                <a:hueOff val="3901266"/>
                <a:satOff val="-4866"/>
                <a:lumOff val="1144"/>
                <a:alphaOff val="0"/>
                <a:shade val="51000"/>
                <a:satMod val="130000"/>
              </a:schemeClr>
            </a:gs>
            <a:gs pos="80000">
              <a:schemeClr val="accent2">
                <a:hueOff val="3901266"/>
                <a:satOff val="-4866"/>
                <a:lumOff val="1144"/>
                <a:alphaOff val="0"/>
                <a:shade val="93000"/>
                <a:satMod val="130000"/>
              </a:schemeClr>
            </a:gs>
            <a:gs pos="100000">
              <a:schemeClr val="accent2">
                <a:hueOff val="3901266"/>
                <a:satOff val="-4866"/>
                <a:lumOff val="11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415"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000000"/>
              </a:solidFill>
            </a:rPr>
            <a:t>No one can enter or leave hall without RO’s permission.</a:t>
          </a:r>
          <a:endParaRPr lang="en-US" sz="2000" b="1" kern="1200" dirty="0">
            <a:solidFill>
              <a:srgbClr val="000000"/>
            </a:solidFill>
          </a:endParaRPr>
        </a:p>
      </dsp:txBody>
      <dsp:txXfrm>
        <a:off x="841997" y="4016735"/>
        <a:ext cx="8184921" cy="501940"/>
      </dsp:txXfrm>
    </dsp:sp>
    <dsp:sp modelId="{37032EB2-90D6-7244-8AC8-A4638442424A}">
      <dsp:nvSpPr>
        <dsp:cNvPr id="0" name=""/>
        <dsp:cNvSpPr/>
      </dsp:nvSpPr>
      <dsp:spPr>
        <a:xfrm>
          <a:off x="528285" y="3953993"/>
          <a:ext cx="627425" cy="627425"/>
        </a:xfrm>
        <a:prstGeom prst="ellipse">
          <a:avLst/>
        </a:prstGeom>
        <a:solidFill>
          <a:schemeClr val="lt1">
            <a:hueOff val="0"/>
            <a:satOff val="0"/>
            <a:lumOff val="0"/>
            <a:alphaOff val="0"/>
          </a:schemeClr>
        </a:solidFill>
        <a:ln w="9525" cap="flat" cmpd="sng" algn="ctr">
          <a:solidFill>
            <a:schemeClr val="accent2">
              <a:hueOff val="3901266"/>
              <a:satOff val="-4866"/>
              <a:lumOff val="1144"/>
              <a:alphaOff val="0"/>
            </a:schemeClr>
          </a:solidFill>
          <a:prstDash val="solid"/>
        </a:ln>
        <a:effectLst/>
      </dsp:spPr>
      <dsp:style>
        <a:lnRef idx="1">
          <a:scrgbClr r="0" g="0" b="0"/>
        </a:lnRef>
        <a:fillRef idx="1">
          <a:scrgbClr r="0" g="0" b="0"/>
        </a:fillRef>
        <a:effectRef idx="0">
          <a:scrgbClr r="0" g="0" b="0"/>
        </a:effectRef>
        <a:fontRef idx="minor"/>
      </dsp:style>
    </dsp:sp>
    <dsp:sp modelId="{DF8EF7FB-C2E6-A84A-90DF-73F748C46C57}">
      <dsp:nvSpPr>
        <dsp:cNvPr id="0" name=""/>
        <dsp:cNvSpPr/>
      </dsp:nvSpPr>
      <dsp:spPr>
        <a:xfrm>
          <a:off x="387446" y="4770087"/>
          <a:ext cx="8639473" cy="501940"/>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415"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000000"/>
              </a:solidFill>
            </a:rPr>
            <a:t>RO can send anyone out of hall if he/she disobeys RO’s orders.</a:t>
          </a:r>
          <a:endParaRPr lang="en-US" sz="2000" b="1" kern="1200" dirty="0">
            <a:solidFill>
              <a:srgbClr val="000000"/>
            </a:solidFill>
          </a:endParaRPr>
        </a:p>
      </dsp:txBody>
      <dsp:txXfrm>
        <a:off x="387446" y="4770087"/>
        <a:ext cx="8639473" cy="501940"/>
      </dsp:txXfrm>
    </dsp:sp>
    <dsp:sp modelId="{735259AB-0534-5446-A0CB-AA0DCDC6F92D}">
      <dsp:nvSpPr>
        <dsp:cNvPr id="0" name=""/>
        <dsp:cNvSpPr/>
      </dsp:nvSpPr>
      <dsp:spPr>
        <a:xfrm>
          <a:off x="73733" y="4707344"/>
          <a:ext cx="627425" cy="627425"/>
        </a:xfrm>
        <a:prstGeom prst="ellipse">
          <a:avLst/>
        </a:prstGeom>
        <a:solidFill>
          <a:schemeClr val="lt1">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307FB-DFED-FC4D-8FDC-A51060216622}">
      <dsp:nvSpPr>
        <dsp:cNvPr id="0" name=""/>
        <dsp:cNvSpPr/>
      </dsp:nvSpPr>
      <dsp:spPr>
        <a:xfrm>
          <a:off x="1569639" y="554"/>
          <a:ext cx="5914368" cy="1808961"/>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rPr>
            <a:t> RO to inform each contesting candidate that he is  entitled to as many counting agents as there are counting tables plus one for RO table and one for tabulation table.</a:t>
          </a:r>
          <a:endParaRPr lang="en-US" sz="2400" b="1" kern="1200" dirty="0">
            <a:solidFill>
              <a:srgbClr val="000000"/>
            </a:solidFill>
          </a:endParaRPr>
        </a:p>
      </dsp:txBody>
      <dsp:txXfrm>
        <a:off x="1569639" y="554"/>
        <a:ext cx="5914368" cy="1808961"/>
      </dsp:txXfrm>
    </dsp:sp>
    <dsp:sp modelId="{3906B6C9-BBEB-CD41-9C5D-9A2F46C8CBD5}">
      <dsp:nvSpPr>
        <dsp:cNvPr id="0" name=""/>
        <dsp:cNvSpPr/>
      </dsp:nvSpPr>
      <dsp:spPr>
        <a:xfrm>
          <a:off x="1563971" y="2111008"/>
          <a:ext cx="5925704" cy="1808961"/>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Any application on plain paper to be rejected. Form 18 to be submitted in duplicate. The RO will keep one copy and return the 2</a:t>
          </a:r>
          <a:r>
            <a:rPr lang="en-US" sz="2000" b="1" kern="1200" baseline="30000" dirty="0" smtClean="0">
              <a:solidFill>
                <a:srgbClr val="000000"/>
              </a:solidFill>
            </a:rPr>
            <a:t>nd</a:t>
          </a:r>
          <a:r>
            <a:rPr lang="en-US" sz="2000" b="1" kern="1200" dirty="0" smtClean="0">
              <a:solidFill>
                <a:srgbClr val="000000"/>
              </a:solidFill>
            </a:rPr>
            <a:t> copy. On counting day, the agents will sign the declaration part of the Form 18 and give it to the RO.</a:t>
          </a:r>
          <a:endParaRPr lang="en-US" sz="2000" b="1" kern="1200" dirty="0">
            <a:solidFill>
              <a:srgbClr val="000000"/>
            </a:solidFill>
          </a:endParaRPr>
        </a:p>
      </dsp:txBody>
      <dsp:txXfrm>
        <a:off x="1563971" y="2111008"/>
        <a:ext cx="5925704" cy="1808961"/>
      </dsp:txXfrm>
    </dsp:sp>
    <dsp:sp modelId="{3FB1E44A-B87E-6543-A61C-25EAB1DD2320}">
      <dsp:nvSpPr>
        <dsp:cNvPr id="0" name=""/>
        <dsp:cNvSpPr/>
      </dsp:nvSpPr>
      <dsp:spPr>
        <a:xfrm>
          <a:off x="1558273" y="4221463"/>
          <a:ext cx="5937100" cy="1808961"/>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rPr>
            <a:t>Issue photo identity cards to such counting agents under RO seal and sign</a:t>
          </a:r>
        </a:p>
        <a:p>
          <a:pPr lvl="0" algn="ctr" defTabSz="1066800" rtl="0">
            <a:lnSpc>
              <a:spcPct val="90000"/>
            </a:lnSpc>
            <a:spcBef>
              <a:spcPct val="0"/>
            </a:spcBef>
            <a:spcAft>
              <a:spcPct val="35000"/>
            </a:spcAft>
          </a:pPr>
          <a:r>
            <a:rPr lang="en-US" sz="2400" b="1" kern="1200" dirty="0" smtClean="0">
              <a:solidFill>
                <a:srgbClr val="000000"/>
              </a:solidFill>
            </a:rPr>
            <a:t>No entry  into counting hall without I-card</a:t>
          </a:r>
          <a:endParaRPr lang="en-US" sz="2400" b="1" kern="1200" dirty="0">
            <a:solidFill>
              <a:srgbClr val="000000"/>
            </a:solidFill>
          </a:endParaRPr>
        </a:p>
      </dsp:txBody>
      <dsp:txXfrm>
        <a:off x="1558273" y="4221463"/>
        <a:ext cx="5937100" cy="18089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5B046-1640-6844-A466-D9F3A5A504F6}">
      <dsp:nvSpPr>
        <dsp:cNvPr id="0" name=""/>
        <dsp:cNvSpPr/>
      </dsp:nvSpPr>
      <dsp:spPr>
        <a:xfrm>
          <a:off x="1569639" y="554"/>
          <a:ext cx="5914368" cy="1808961"/>
        </a:xfrm>
        <a:prstGeom prst="rect">
          <a:avLst/>
        </a:prstGeom>
        <a:solidFill>
          <a:schemeClr val="accent6">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solidFill>
                <a:srgbClr val="000000"/>
              </a:solidFill>
            </a:rPr>
            <a:t>Appointment  of counting agents in Form 18. </a:t>
          </a:r>
        </a:p>
        <a:p>
          <a:pPr lvl="0" algn="l" defTabSz="1244600" rtl="0">
            <a:lnSpc>
              <a:spcPct val="90000"/>
            </a:lnSpc>
            <a:spcBef>
              <a:spcPct val="0"/>
            </a:spcBef>
            <a:spcAft>
              <a:spcPct val="35000"/>
            </a:spcAft>
          </a:pPr>
          <a:r>
            <a:rPr lang="en-US" sz="2800" b="1" kern="1200" dirty="0" smtClean="0">
              <a:solidFill>
                <a:srgbClr val="000000"/>
              </a:solidFill>
            </a:rPr>
            <a:t>Revocation in Form 19.</a:t>
          </a:r>
          <a:endParaRPr lang="en-US" sz="2800" b="1" kern="1200" dirty="0">
            <a:solidFill>
              <a:srgbClr val="000000"/>
            </a:solidFill>
          </a:endParaRPr>
        </a:p>
      </dsp:txBody>
      <dsp:txXfrm>
        <a:off x="1569639" y="554"/>
        <a:ext cx="5914368" cy="1808961"/>
      </dsp:txXfrm>
    </dsp:sp>
    <dsp:sp modelId="{6F01CFBA-9874-FE49-BE70-63BCEFE336B3}">
      <dsp:nvSpPr>
        <dsp:cNvPr id="0" name=""/>
        <dsp:cNvSpPr/>
      </dsp:nvSpPr>
      <dsp:spPr>
        <a:xfrm>
          <a:off x="1569639" y="2111008"/>
          <a:ext cx="5914368" cy="1808961"/>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rgbClr val="000000"/>
              </a:solidFill>
            </a:rPr>
            <a:t>Finalize list of counting agents appointed through Form 18 by 1700 hours 3 days prior to date of counting</a:t>
          </a:r>
          <a:endParaRPr lang="en-US" sz="2800" b="1" kern="1200" dirty="0">
            <a:solidFill>
              <a:srgbClr val="000000"/>
            </a:solidFill>
          </a:endParaRPr>
        </a:p>
      </dsp:txBody>
      <dsp:txXfrm>
        <a:off x="1569639" y="2111008"/>
        <a:ext cx="5914368" cy="1808961"/>
      </dsp:txXfrm>
    </dsp:sp>
    <dsp:sp modelId="{DB1388E9-64B2-9B41-8490-3B9BF795745A}">
      <dsp:nvSpPr>
        <dsp:cNvPr id="0" name=""/>
        <dsp:cNvSpPr/>
      </dsp:nvSpPr>
      <dsp:spPr>
        <a:xfrm>
          <a:off x="1569639" y="4221463"/>
          <a:ext cx="5914368" cy="1808961"/>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rgbClr val="000000"/>
              </a:solidFill>
            </a:rPr>
            <a:t>Counting agent should sign on badge immediately. </a:t>
          </a:r>
          <a:endParaRPr lang="en-US" sz="2800" b="1" kern="1200" dirty="0">
            <a:solidFill>
              <a:srgbClr val="000000"/>
            </a:solidFill>
          </a:endParaRPr>
        </a:p>
      </dsp:txBody>
      <dsp:txXfrm>
        <a:off x="1569639" y="4221463"/>
        <a:ext cx="5914368" cy="18089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F8F01-4C5C-F748-83B0-D5BBE8A0D030}">
      <dsp:nvSpPr>
        <dsp:cNvPr id="0" name=""/>
        <dsp:cNvSpPr/>
      </dsp:nvSpPr>
      <dsp:spPr>
        <a:xfrm>
          <a:off x="0" y="157989"/>
          <a:ext cx="2857499" cy="1714500"/>
        </a:xfrm>
        <a:prstGeom prst="rect">
          <a:avLst/>
        </a:prstGeom>
        <a:solidFill>
          <a:schemeClr val="accent6">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EVMs to be distributed sequentially, i.e. PS no. 1 to Table 1 and so on. </a:t>
          </a:r>
        </a:p>
        <a:p>
          <a:pPr lvl="0" algn="ctr" defTabSz="800100" rtl="0">
            <a:lnSpc>
              <a:spcPct val="90000"/>
            </a:lnSpc>
            <a:spcBef>
              <a:spcPct val="0"/>
            </a:spcBef>
            <a:spcAft>
              <a:spcPct val="35000"/>
            </a:spcAft>
          </a:pPr>
          <a:r>
            <a:rPr lang="en-US" sz="1800" b="1" kern="1200" dirty="0" smtClean="0">
              <a:solidFill>
                <a:srgbClr val="000000"/>
              </a:solidFill>
            </a:rPr>
            <a:t>Nodal officer to ensure.</a:t>
          </a:r>
          <a:endParaRPr lang="en-US" sz="1800" b="1" kern="1200" dirty="0">
            <a:solidFill>
              <a:srgbClr val="000000"/>
            </a:solidFill>
          </a:endParaRPr>
        </a:p>
      </dsp:txBody>
      <dsp:txXfrm>
        <a:off x="0" y="157989"/>
        <a:ext cx="2857499" cy="1714500"/>
      </dsp:txXfrm>
    </dsp:sp>
    <dsp:sp modelId="{7BA44C2C-7458-9E49-AE0C-3F9895037835}">
      <dsp:nvSpPr>
        <dsp:cNvPr id="0" name=""/>
        <dsp:cNvSpPr/>
      </dsp:nvSpPr>
      <dsp:spPr>
        <a:xfrm>
          <a:off x="3181883" y="183758"/>
          <a:ext cx="2857499" cy="1714500"/>
        </a:xfrm>
        <a:prstGeom prst="rect">
          <a:avLst/>
        </a:prstGeom>
        <a:solidFill>
          <a:schemeClr val="accent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Keep account of such distribution with you</a:t>
          </a:r>
          <a:endParaRPr lang="en-US" sz="1800" b="1" kern="1200" dirty="0">
            <a:solidFill>
              <a:srgbClr val="000000"/>
            </a:solidFill>
          </a:endParaRPr>
        </a:p>
      </dsp:txBody>
      <dsp:txXfrm>
        <a:off x="3181883" y="183758"/>
        <a:ext cx="2857499" cy="1714500"/>
      </dsp:txXfrm>
    </dsp:sp>
    <dsp:sp modelId="{3EA1809F-1624-5743-A2C3-F6AF54FA59B7}">
      <dsp:nvSpPr>
        <dsp:cNvPr id="0" name=""/>
        <dsp:cNvSpPr/>
      </dsp:nvSpPr>
      <dsp:spPr>
        <a:xfrm>
          <a:off x="6286500" y="109794"/>
          <a:ext cx="2857499" cy="1714500"/>
        </a:xfrm>
        <a:prstGeom prst="rect">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Only CU required for Counting . </a:t>
          </a:r>
        </a:p>
        <a:p>
          <a:pPr lvl="0" algn="ctr" defTabSz="800100" rtl="0">
            <a:lnSpc>
              <a:spcPct val="90000"/>
            </a:lnSpc>
            <a:spcBef>
              <a:spcPct val="0"/>
            </a:spcBef>
            <a:spcAft>
              <a:spcPct val="35000"/>
            </a:spcAft>
          </a:pPr>
          <a:r>
            <a:rPr lang="en-US" sz="1800" b="1" kern="1200" dirty="0" smtClean="0">
              <a:solidFill>
                <a:srgbClr val="000000"/>
              </a:solidFill>
            </a:rPr>
            <a:t>BU to be brought into hall only if inspection required.</a:t>
          </a:r>
          <a:endParaRPr lang="en-US" sz="1800" b="1" kern="1200" dirty="0">
            <a:solidFill>
              <a:srgbClr val="000000"/>
            </a:solidFill>
          </a:endParaRPr>
        </a:p>
      </dsp:txBody>
      <dsp:txXfrm>
        <a:off x="6286500" y="109794"/>
        <a:ext cx="2857499" cy="1714500"/>
      </dsp:txXfrm>
    </dsp:sp>
    <dsp:sp modelId="{58847317-D230-5242-8D95-0A10350C8967}">
      <dsp:nvSpPr>
        <dsp:cNvPr id="0" name=""/>
        <dsp:cNvSpPr/>
      </dsp:nvSpPr>
      <dsp:spPr>
        <a:xfrm>
          <a:off x="0" y="2158239"/>
          <a:ext cx="2857499" cy="1714500"/>
        </a:xfrm>
        <a:prstGeom prst="rect">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1"/>
              </a:solidFill>
            </a:rPr>
            <a:t>Along with CU, sealed cover containing Form 17C (Account of Votes) to be brought to counting table. </a:t>
          </a:r>
          <a:endParaRPr lang="en-US" sz="1800" b="1" kern="1200" dirty="0">
            <a:solidFill>
              <a:srgbClr val="000000"/>
            </a:solidFill>
          </a:endParaRPr>
        </a:p>
      </dsp:txBody>
      <dsp:txXfrm>
        <a:off x="0" y="2158239"/>
        <a:ext cx="2857499" cy="1714500"/>
      </dsp:txXfrm>
    </dsp:sp>
    <dsp:sp modelId="{B4AB955E-B8EA-974C-9711-F768EE830327}">
      <dsp:nvSpPr>
        <dsp:cNvPr id="0" name=""/>
        <dsp:cNvSpPr/>
      </dsp:nvSpPr>
      <dsp:spPr>
        <a:xfrm>
          <a:off x="3143250" y="2158239"/>
          <a:ext cx="2857499" cy="1714500"/>
        </a:xfrm>
        <a:prstGeom prst="rect">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endParaRPr lang="en-US" sz="1800" b="1" kern="1200" dirty="0" smtClean="0">
            <a:solidFill>
              <a:schemeClr val="tx1"/>
            </a:solidFill>
          </a:endParaRPr>
        </a:p>
        <a:p>
          <a:pPr lvl="0" algn="ctr" defTabSz="800100" rtl="0">
            <a:lnSpc>
              <a:spcPct val="90000"/>
            </a:lnSpc>
            <a:spcBef>
              <a:spcPct val="0"/>
            </a:spcBef>
            <a:spcAft>
              <a:spcPct val="35000"/>
            </a:spcAft>
          </a:pPr>
          <a:r>
            <a:rPr lang="en-US" sz="1800" b="1" kern="1200" dirty="0" smtClean="0">
              <a:solidFill>
                <a:schemeClr val="tx1"/>
              </a:solidFill>
            </a:rPr>
            <a:t>Remove the seals from carrying case, take out CU. Place on table for inspection of seals by Candidates/ agents . </a:t>
          </a:r>
          <a:endParaRPr lang="en-US" sz="1800" b="1" kern="1200" dirty="0">
            <a:solidFill>
              <a:srgbClr val="000000"/>
            </a:solidFill>
          </a:endParaRPr>
        </a:p>
      </dsp:txBody>
      <dsp:txXfrm>
        <a:off x="3143250" y="2158239"/>
        <a:ext cx="2857499" cy="1714500"/>
      </dsp:txXfrm>
    </dsp:sp>
    <dsp:sp modelId="{CB7B0717-36C7-A94F-AF10-45D6F3E42F2D}">
      <dsp:nvSpPr>
        <dsp:cNvPr id="0" name=""/>
        <dsp:cNvSpPr/>
      </dsp:nvSpPr>
      <dsp:spPr>
        <a:xfrm>
          <a:off x="6286500" y="4240259"/>
          <a:ext cx="2857499" cy="1714500"/>
        </a:xfrm>
        <a:prstGeom prst="rect">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If seal is properly intact and there is no tampering, votes will be counted. </a:t>
          </a:r>
        </a:p>
        <a:p>
          <a:pPr lvl="0" algn="ctr" defTabSz="800100" rtl="0">
            <a:lnSpc>
              <a:spcPct val="90000"/>
            </a:lnSpc>
            <a:spcBef>
              <a:spcPct val="0"/>
            </a:spcBef>
            <a:spcAft>
              <a:spcPct val="35000"/>
            </a:spcAft>
          </a:pPr>
          <a:r>
            <a:rPr lang="en-US" sz="1800" b="1" kern="1200" dirty="0" smtClean="0">
              <a:solidFill>
                <a:srgbClr val="000000"/>
              </a:solidFill>
            </a:rPr>
            <a:t>Proceed further                                   </a:t>
          </a:r>
          <a:endParaRPr lang="en-US" sz="1800" b="1" kern="1200" dirty="0">
            <a:solidFill>
              <a:srgbClr val="000000"/>
            </a:solidFill>
          </a:endParaRPr>
        </a:p>
      </dsp:txBody>
      <dsp:txXfrm>
        <a:off x="6286500" y="4240259"/>
        <a:ext cx="2857499" cy="1714500"/>
      </dsp:txXfrm>
    </dsp:sp>
    <dsp:sp modelId="{690DC1D2-519A-4FEB-BE87-F2CFAD3A0F5D}">
      <dsp:nvSpPr>
        <dsp:cNvPr id="0" name=""/>
        <dsp:cNvSpPr/>
      </dsp:nvSpPr>
      <dsp:spPr>
        <a:xfrm>
          <a:off x="0" y="4265662"/>
          <a:ext cx="2857499" cy="1714500"/>
        </a:xfrm>
        <a:prstGeom prst="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1"/>
              </a:solidFill>
            </a:rPr>
            <a:t> CHECK that  green paper seal is intact and  its S. No.  tally with paper seal account prepared by PrO in Form 17C : Part I: Item 9. ……</a:t>
          </a:r>
          <a:endParaRPr lang="en-US" sz="1800" b="1" kern="1200" dirty="0">
            <a:solidFill>
              <a:schemeClr val="tx1"/>
            </a:solidFill>
          </a:endParaRPr>
        </a:p>
      </dsp:txBody>
      <dsp:txXfrm>
        <a:off x="0" y="4265662"/>
        <a:ext cx="2857499" cy="1714500"/>
      </dsp:txXfrm>
    </dsp:sp>
    <dsp:sp modelId="{230353A9-AF68-5943-96C1-D079EEBD221E}">
      <dsp:nvSpPr>
        <dsp:cNvPr id="0" name=""/>
        <dsp:cNvSpPr/>
      </dsp:nvSpPr>
      <dsp:spPr>
        <a:xfrm>
          <a:off x="3124190" y="4252958"/>
          <a:ext cx="2857499" cy="1714500"/>
        </a:xfrm>
        <a:prstGeom prst="rect">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FF0000"/>
              </a:solidFill>
            </a:rPr>
            <a:t>…..Decide if clerical errors or actually tampered with. If  tampered with, keep aside and inform ECI immediately</a:t>
          </a:r>
          <a:endParaRPr lang="en-US" sz="1800" b="1" kern="1200" dirty="0">
            <a:solidFill>
              <a:srgbClr val="FF0000"/>
            </a:solidFill>
          </a:endParaRPr>
        </a:p>
      </dsp:txBody>
      <dsp:txXfrm>
        <a:off x="3124190" y="4252958"/>
        <a:ext cx="2857499" cy="1714500"/>
      </dsp:txXfrm>
    </dsp:sp>
    <dsp:sp modelId="{68EEA43D-5CEC-4819-9FDB-DFD31E09B27E}">
      <dsp:nvSpPr>
        <dsp:cNvPr id="0" name=""/>
        <dsp:cNvSpPr/>
      </dsp:nvSpPr>
      <dsp:spPr>
        <a:xfrm>
          <a:off x="6286500" y="2126446"/>
          <a:ext cx="2857499" cy="1714500"/>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solidFill>
                <a:schemeClr val="tx1"/>
              </a:solidFill>
            </a:rPr>
            <a:t>When taken out of carrying case, check:  </a:t>
          </a:r>
          <a:endParaRPr lang="en-US" sz="1400" b="1" kern="1200" dirty="0">
            <a:solidFill>
              <a:schemeClr val="tx1"/>
            </a:solidFill>
          </a:endParaRPr>
        </a:p>
        <a:p>
          <a:pPr marL="114300" lvl="1" indent="-114300" algn="l" defTabSz="533400" rtl="0">
            <a:lnSpc>
              <a:spcPct val="90000"/>
            </a:lnSpc>
            <a:spcBef>
              <a:spcPct val="0"/>
            </a:spcBef>
            <a:spcAft>
              <a:spcPct val="15000"/>
            </a:spcAft>
            <a:buChar char="••"/>
          </a:pPr>
          <a:r>
            <a:rPr lang="en-US" sz="1200" b="1" kern="1200" dirty="0" smtClean="0">
              <a:solidFill>
                <a:schemeClr val="tx1"/>
              </a:solidFill>
            </a:rPr>
            <a:t>That it is the same CU supplied to the PS</a:t>
          </a:r>
          <a:endParaRPr lang="en-US" sz="1200" b="1" kern="1200" dirty="0">
            <a:solidFill>
              <a:schemeClr val="tx1"/>
            </a:solidFill>
          </a:endParaRPr>
        </a:p>
        <a:p>
          <a:pPr marL="114300" lvl="1" indent="-114300" algn="l" defTabSz="533400" rtl="0">
            <a:lnSpc>
              <a:spcPct val="90000"/>
            </a:lnSpc>
            <a:spcBef>
              <a:spcPct val="0"/>
            </a:spcBef>
            <a:spcAft>
              <a:spcPct val="15000"/>
            </a:spcAft>
            <a:buChar char="••"/>
          </a:pPr>
          <a:r>
            <a:rPr lang="en-US" sz="1200" b="1" kern="1200" dirty="0" smtClean="0">
              <a:solidFill>
                <a:schemeClr val="tx1"/>
              </a:solidFill>
            </a:rPr>
            <a:t>Seal on Cand set Section is intact. </a:t>
          </a:r>
          <a:endParaRPr lang="en-US" sz="1200" b="1" kern="1200" dirty="0">
            <a:solidFill>
              <a:schemeClr val="tx1"/>
            </a:solidFill>
          </a:endParaRPr>
        </a:p>
        <a:p>
          <a:pPr marL="114300" lvl="1" indent="-114300" algn="l" defTabSz="533400" rtl="0">
            <a:lnSpc>
              <a:spcPct val="90000"/>
            </a:lnSpc>
            <a:spcBef>
              <a:spcPct val="0"/>
            </a:spcBef>
            <a:spcAft>
              <a:spcPct val="15000"/>
            </a:spcAft>
            <a:buChar char="••"/>
          </a:pPr>
          <a:r>
            <a:rPr lang="de-DE" sz="1200" b="1" kern="1200" dirty="0" smtClean="0">
              <a:solidFill>
                <a:schemeClr val="tx1"/>
              </a:solidFill>
            </a:rPr>
            <a:t>Outer  Strip Seal in Result Section.</a:t>
          </a:r>
          <a:endParaRPr lang="de-DE" sz="1200" b="1" kern="1200" dirty="0">
            <a:solidFill>
              <a:schemeClr val="tx1"/>
            </a:solidFill>
          </a:endParaRPr>
        </a:p>
        <a:p>
          <a:pPr marL="114300" lvl="1" indent="-114300" algn="l" defTabSz="533400" rtl="0">
            <a:lnSpc>
              <a:spcPct val="90000"/>
            </a:lnSpc>
            <a:spcBef>
              <a:spcPct val="0"/>
            </a:spcBef>
            <a:spcAft>
              <a:spcPct val="15000"/>
            </a:spcAft>
            <a:buChar char="••"/>
          </a:pPr>
          <a:r>
            <a:rPr lang="de-DE" sz="1200" b="1" kern="1200" dirty="0" smtClean="0">
              <a:solidFill>
                <a:schemeClr val="tx1"/>
              </a:solidFill>
            </a:rPr>
            <a:t>Special Tag‘ in Result  S</a:t>
          </a:r>
          <a:r>
            <a:rPr lang="en-US" sz="1200" b="1" kern="1200" dirty="0" smtClean="0">
              <a:solidFill>
                <a:schemeClr val="tx1"/>
              </a:solidFill>
            </a:rPr>
            <a:t>e</a:t>
          </a:r>
          <a:r>
            <a:rPr lang="de-DE" sz="1200" b="1" kern="1200" dirty="0" smtClean="0">
              <a:solidFill>
                <a:schemeClr val="tx1"/>
              </a:solidFill>
            </a:rPr>
            <a:t>ction. </a:t>
          </a:r>
          <a:endParaRPr lang="de-DE" sz="1200" b="1" kern="1200" dirty="0">
            <a:solidFill>
              <a:schemeClr val="tx1"/>
            </a:solidFill>
          </a:endParaRPr>
        </a:p>
        <a:p>
          <a:pPr marL="114300" lvl="1" indent="-114300" algn="l" defTabSz="533400" rtl="0">
            <a:lnSpc>
              <a:spcPct val="90000"/>
            </a:lnSpc>
            <a:spcBef>
              <a:spcPct val="0"/>
            </a:spcBef>
            <a:spcAft>
              <a:spcPct val="15000"/>
            </a:spcAft>
            <a:buChar char="••"/>
          </a:pPr>
          <a:r>
            <a:rPr lang="de-DE" sz="1200" b="1" kern="1200" dirty="0" smtClean="0">
              <a:solidFill>
                <a:schemeClr val="tx1"/>
              </a:solidFill>
            </a:rPr>
            <a:t>Check  S No of  Pink paper seal  affixed on CU .</a:t>
          </a:r>
          <a:endParaRPr lang="de-DE" sz="1200" b="1" kern="1200" dirty="0">
            <a:solidFill>
              <a:schemeClr val="tx1"/>
            </a:solidFill>
          </a:endParaRPr>
        </a:p>
      </dsp:txBody>
      <dsp:txXfrm>
        <a:off x="6286500" y="2126446"/>
        <a:ext cx="2857499" cy="17145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9CC8E-D0E1-7A44-B722-F72B8CEC521D}">
      <dsp:nvSpPr>
        <dsp:cNvPr id="0" name=""/>
        <dsp:cNvSpPr/>
      </dsp:nvSpPr>
      <dsp:spPr>
        <a:xfrm>
          <a:off x="2617774" y="1621190"/>
          <a:ext cx="570305" cy="91440"/>
        </a:xfrm>
        <a:custGeom>
          <a:avLst/>
          <a:gdLst/>
          <a:ahLst/>
          <a:cxnLst/>
          <a:rect l="0" t="0" r="0" b="0"/>
          <a:pathLst>
            <a:path>
              <a:moveTo>
                <a:pt x="0" y="45720"/>
              </a:moveTo>
              <a:lnTo>
                <a:pt x="57030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2887905" y="1663906"/>
        <a:ext cx="30045" cy="6009"/>
      </dsp:txXfrm>
    </dsp:sp>
    <dsp:sp modelId="{AD10E0BA-0240-894D-8EAB-B9A6CC81D356}">
      <dsp:nvSpPr>
        <dsp:cNvPr id="0" name=""/>
        <dsp:cNvSpPr/>
      </dsp:nvSpPr>
      <dsp:spPr>
        <a:xfrm>
          <a:off x="6940" y="883120"/>
          <a:ext cx="2612634" cy="156758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Switch ‘On’ the CU</a:t>
          </a:r>
          <a:endParaRPr lang="en-US" sz="2000" b="1" kern="1200" dirty="0">
            <a:solidFill>
              <a:srgbClr val="000000"/>
            </a:solidFill>
          </a:endParaRPr>
        </a:p>
      </dsp:txBody>
      <dsp:txXfrm>
        <a:off x="6940" y="883120"/>
        <a:ext cx="2612634" cy="1567580"/>
      </dsp:txXfrm>
    </dsp:sp>
    <dsp:sp modelId="{8F0D73AB-E814-914D-BCA2-1062E5FF2463}">
      <dsp:nvSpPr>
        <dsp:cNvPr id="0" name=""/>
        <dsp:cNvSpPr/>
      </dsp:nvSpPr>
      <dsp:spPr>
        <a:xfrm>
          <a:off x="5831315" y="1621190"/>
          <a:ext cx="570305" cy="91440"/>
        </a:xfrm>
        <a:custGeom>
          <a:avLst/>
          <a:gdLst/>
          <a:ahLst/>
          <a:cxnLst/>
          <a:rect l="0" t="0" r="0" b="0"/>
          <a:pathLst>
            <a:path>
              <a:moveTo>
                <a:pt x="0" y="45720"/>
              </a:moveTo>
              <a:lnTo>
                <a:pt x="570305" y="45720"/>
              </a:lnTo>
            </a:path>
          </a:pathLst>
        </a:custGeom>
        <a:noFill/>
        <a:ln w="9525" cap="flat" cmpd="sng" algn="ctr">
          <a:solidFill>
            <a:schemeClr val="accent3">
              <a:hueOff val="2812566"/>
              <a:satOff val="-4220"/>
              <a:lumOff val="-68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6101445" y="1663906"/>
        <a:ext cx="30045" cy="6009"/>
      </dsp:txXfrm>
    </dsp:sp>
    <dsp:sp modelId="{1C264B0C-DD98-9D42-8D6A-AD77959E81EC}">
      <dsp:nvSpPr>
        <dsp:cNvPr id="0" name=""/>
        <dsp:cNvSpPr/>
      </dsp:nvSpPr>
      <dsp:spPr>
        <a:xfrm>
          <a:off x="3220480" y="883120"/>
          <a:ext cx="2612634" cy="1567580"/>
        </a:xfrm>
        <a:prstGeom prst="rect">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Press the ‘Result-I’ button.</a:t>
          </a:r>
          <a:endParaRPr lang="en-US" sz="2000" b="1" kern="1200" dirty="0">
            <a:solidFill>
              <a:srgbClr val="000000"/>
            </a:solidFill>
          </a:endParaRPr>
        </a:p>
      </dsp:txBody>
      <dsp:txXfrm>
        <a:off x="3220480" y="883120"/>
        <a:ext cx="2612634" cy="1567580"/>
      </dsp:txXfrm>
    </dsp:sp>
    <dsp:sp modelId="{F5882141-7DE8-804C-B70A-017B828B4D69}">
      <dsp:nvSpPr>
        <dsp:cNvPr id="0" name=""/>
        <dsp:cNvSpPr/>
      </dsp:nvSpPr>
      <dsp:spPr>
        <a:xfrm>
          <a:off x="1313257" y="2448901"/>
          <a:ext cx="6427080" cy="570305"/>
        </a:xfrm>
        <a:custGeom>
          <a:avLst/>
          <a:gdLst/>
          <a:ahLst/>
          <a:cxnLst/>
          <a:rect l="0" t="0" r="0" b="0"/>
          <a:pathLst>
            <a:path>
              <a:moveTo>
                <a:pt x="6427080" y="0"/>
              </a:moveTo>
              <a:lnTo>
                <a:pt x="6427080" y="302252"/>
              </a:lnTo>
              <a:lnTo>
                <a:pt x="0" y="302252"/>
              </a:lnTo>
              <a:lnTo>
                <a:pt x="0" y="570305"/>
              </a:lnTo>
            </a:path>
          </a:pathLst>
        </a:custGeom>
        <a:noFill/>
        <a:ln w="9525" cap="flat" cmpd="sng" algn="ctr">
          <a:solidFill>
            <a:schemeClr val="accent3">
              <a:hueOff val="5625132"/>
              <a:satOff val="-8440"/>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4365420" y="2731049"/>
        <a:ext cx="322755" cy="6009"/>
      </dsp:txXfrm>
    </dsp:sp>
    <dsp:sp modelId="{E33CEA2A-853A-584C-8E07-CDCFDEC47B60}">
      <dsp:nvSpPr>
        <dsp:cNvPr id="0" name=""/>
        <dsp:cNvSpPr/>
      </dsp:nvSpPr>
      <dsp:spPr>
        <a:xfrm>
          <a:off x="6434021" y="883120"/>
          <a:ext cx="2612634" cy="1567580"/>
        </a:xfrm>
        <a:prstGeom prst="rect">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smtClean="0">
              <a:solidFill>
                <a:srgbClr val="000000"/>
              </a:solidFill>
            </a:rPr>
            <a:t>Total no. of votes for each candidate will be displayed for that PS. Lift the unit and show it to all agents so that they can note down votes polled by candidates.</a:t>
          </a:r>
          <a:endParaRPr lang="en-US" sz="1600" b="1" kern="1200" dirty="0">
            <a:solidFill>
              <a:srgbClr val="000000"/>
            </a:solidFill>
          </a:endParaRPr>
        </a:p>
      </dsp:txBody>
      <dsp:txXfrm>
        <a:off x="6434021" y="883120"/>
        <a:ext cx="2612634" cy="1567580"/>
      </dsp:txXfrm>
    </dsp:sp>
    <dsp:sp modelId="{CB84498E-E446-614C-809D-722D4DE69025}">
      <dsp:nvSpPr>
        <dsp:cNvPr id="0" name=""/>
        <dsp:cNvSpPr/>
      </dsp:nvSpPr>
      <dsp:spPr>
        <a:xfrm>
          <a:off x="2617774" y="3789677"/>
          <a:ext cx="570305" cy="91440"/>
        </a:xfrm>
        <a:custGeom>
          <a:avLst/>
          <a:gdLst/>
          <a:ahLst/>
          <a:cxnLst/>
          <a:rect l="0" t="0" r="0" b="0"/>
          <a:pathLst>
            <a:path>
              <a:moveTo>
                <a:pt x="0" y="45720"/>
              </a:moveTo>
              <a:lnTo>
                <a:pt x="570305" y="45720"/>
              </a:lnTo>
            </a:path>
          </a:pathLst>
        </a:custGeom>
        <a:noFill/>
        <a:ln w="9525" cap="flat" cmpd="sng" algn="ctr">
          <a:solidFill>
            <a:schemeClr val="accent3">
              <a:hueOff val="8437698"/>
              <a:satOff val="-12660"/>
              <a:lumOff val="-205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2887905" y="3832392"/>
        <a:ext cx="30045" cy="6009"/>
      </dsp:txXfrm>
    </dsp:sp>
    <dsp:sp modelId="{6476172F-FA07-7743-B2AC-D6D8C2B5708C}">
      <dsp:nvSpPr>
        <dsp:cNvPr id="0" name=""/>
        <dsp:cNvSpPr/>
      </dsp:nvSpPr>
      <dsp:spPr>
        <a:xfrm>
          <a:off x="6940" y="3051606"/>
          <a:ext cx="2612634" cy="1567580"/>
        </a:xfrm>
        <a:prstGeom prst="rect">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Counting  Assistant  to note result in Part –II – Result of Counting of Form 17C.  </a:t>
          </a:r>
          <a:endParaRPr lang="en-US" sz="1800" b="1" kern="1200" dirty="0">
            <a:solidFill>
              <a:srgbClr val="000000"/>
            </a:solidFill>
          </a:endParaRPr>
        </a:p>
      </dsp:txBody>
      <dsp:txXfrm>
        <a:off x="6940" y="3051606"/>
        <a:ext cx="2612634" cy="1567580"/>
      </dsp:txXfrm>
    </dsp:sp>
    <dsp:sp modelId="{A5006937-0ED7-9D4F-A5D5-E75BBA771A49}">
      <dsp:nvSpPr>
        <dsp:cNvPr id="0" name=""/>
        <dsp:cNvSpPr/>
      </dsp:nvSpPr>
      <dsp:spPr>
        <a:xfrm>
          <a:off x="5831315" y="3789677"/>
          <a:ext cx="570305" cy="91440"/>
        </a:xfrm>
        <a:custGeom>
          <a:avLst/>
          <a:gdLst/>
          <a:ahLst/>
          <a:cxnLst/>
          <a:rect l="0" t="0" r="0" b="0"/>
          <a:pathLst>
            <a:path>
              <a:moveTo>
                <a:pt x="0" y="45720"/>
              </a:moveTo>
              <a:lnTo>
                <a:pt x="570305" y="45720"/>
              </a:lnTo>
            </a:path>
          </a:pathLst>
        </a:custGeom>
        <a:noFill/>
        <a:ln w="9525" cap="flat" cmpd="sng" algn="ctr">
          <a:solidFill>
            <a:schemeClr val="accent3">
              <a:hueOff val="11250264"/>
              <a:satOff val="-16880"/>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6101445" y="3832392"/>
        <a:ext cx="30045" cy="6009"/>
      </dsp:txXfrm>
    </dsp:sp>
    <dsp:sp modelId="{484092D1-802F-B341-8124-C0C56C995A08}">
      <dsp:nvSpPr>
        <dsp:cNvPr id="0" name=""/>
        <dsp:cNvSpPr/>
      </dsp:nvSpPr>
      <dsp:spPr>
        <a:xfrm>
          <a:off x="3220480" y="3051606"/>
          <a:ext cx="2612634" cy="1567580"/>
        </a:xfrm>
        <a:prstGeom prst="rect">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If required, press again to show result to candidates/agents so that they are satisfied.</a:t>
          </a:r>
          <a:endParaRPr lang="en-US" sz="1800" b="1" kern="1200" dirty="0">
            <a:solidFill>
              <a:srgbClr val="000000"/>
            </a:solidFill>
          </a:endParaRPr>
        </a:p>
      </dsp:txBody>
      <dsp:txXfrm>
        <a:off x="3220480" y="3051606"/>
        <a:ext cx="2612634" cy="1567580"/>
      </dsp:txXfrm>
    </dsp:sp>
    <dsp:sp modelId="{6AEDA5B0-6C78-9747-B54F-BA80A981377D}">
      <dsp:nvSpPr>
        <dsp:cNvPr id="0" name=""/>
        <dsp:cNvSpPr/>
      </dsp:nvSpPr>
      <dsp:spPr>
        <a:xfrm>
          <a:off x="6434021" y="3051606"/>
          <a:ext cx="2612634" cy="1567580"/>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After result noted in Form 17 C-part II, close cover of result section and Switch “OFF” CU.</a:t>
          </a:r>
          <a:endParaRPr lang="en-US" sz="1800" b="1" kern="1200" dirty="0">
            <a:solidFill>
              <a:srgbClr val="000000"/>
            </a:solidFill>
          </a:endParaRPr>
        </a:p>
      </dsp:txBody>
      <dsp:txXfrm>
        <a:off x="6434021" y="3051606"/>
        <a:ext cx="2612634" cy="15675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A9433-440F-C749-99FF-4D1BDB015654}">
      <dsp:nvSpPr>
        <dsp:cNvPr id="0" name=""/>
        <dsp:cNvSpPr/>
      </dsp:nvSpPr>
      <dsp:spPr>
        <a:xfrm>
          <a:off x="2717474" y="607609"/>
          <a:ext cx="466453" cy="91440"/>
        </a:xfrm>
        <a:custGeom>
          <a:avLst/>
          <a:gdLst/>
          <a:ahLst/>
          <a:cxnLst/>
          <a:rect l="0" t="0" r="0" b="0"/>
          <a:pathLst>
            <a:path>
              <a:moveTo>
                <a:pt x="0" y="58777"/>
              </a:moveTo>
              <a:lnTo>
                <a:pt x="250326" y="58777"/>
              </a:lnTo>
              <a:lnTo>
                <a:pt x="250326" y="45720"/>
              </a:lnTo>
              <a:lnTo>
                <a:pt x="466453"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2938270" y="650842"/>
        <a:ext cx="24861" cy="4975"/>
      </dsp:txXfrm>
    </dsp:sp>
    <dsp:sp modelId="{2EDA9759-6464-F444-85DC-DA5F2DF50087}">
      <dsp:nvSpPr>
        <dsp:cNvPr id="0" name=""/>
        <dsp:cNvSpPr/>
      </dsp:nvSpPr>
      <dsp:spPr>
        <a:xfrm>
          <a:off x="132475" y="24357"/>
          <a:ext cx="2586798" cy="128405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Counting Supervisor to tally Result noted in part II of Form 17C and that noted down in Item 5: Part I: Form 17C</a:t>
          </a:r>
          <a:endParaRPr lang="en-US" sz="1800" b="1" kern="1200" dirty="0">
            <a:solidFill>
              <a:srgbClr val="000000"/>
            </a:solidFill>
          </a:endParaRPr>
        </a:p>
      </dsp:txBody>
      <dsp:txXfrm>
        <a:off x="132475" y="24357"/>
        <a:ext cx="2586798" cy="1284059"/>
      </dsp:txXfrm>
    </dsp:sp>
    <dsp:sp modelId="{30E67479-860F-4044-B3FC-07AB04BAB8F5}">
      <dsp:nvSpPr>
        <dsp:cNvPr id="0" name=""/>
        <dsp:cNvSpPr/>
      </dsp:nvSpPr>
      <dsp:spPr>
        <a:xfrm>
          <a:off x="5375632" y="607609"/>
          <a:ext cx="466453" cy="91440"/>
        </a:xfrm>
        <a:custGeom>
          <a:avLst/>
          <a:gdLst/>
          <a:ahLst/>
          <a:cxnLst/>
          <a:rect l="0" t="0" r="0" b="0"/>
          <a:pathLst>
            <a:path>
              <a:moveTo>
                <a:pt x="0" y="45720"/>
              </a:moveTo>
              <a:lnTo>
                <a:pt x="466453" y="45720"/>
              </a:lnTo>
            </a:path>
          </a:pathLst>
        </a:custGeom>
        <a:noFill/>
        <a:ln w="9525" cap="flat" cmpd="sng" algn="ctr">
          <a:solidFill>
            <a:schemeClr val="accent3">
              <a:hueOff val="1607181"/>
              <a:satOff val="-2411"/>
              <a:lumOff val="-39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5596433" y="650842"/>
        <a:ext cx="24852" cy="4975"/>
      </dsp:txXfrm>
    </dsp:sp>
    <dsp:sp modelId="{3C0F9560-1DD6-C84C-9510-9FD87C6451C3}">
      <dsp:nvSpPr>
        <dsp:cNvPr id="0" name=""/>
        <dsp:cNvSpPr/>
      </dsp:nvSpPr>
      <dsp:spPr>
        <a:xfrm>
          <a:off x="3216328" y="4998"/>
          <a:ext cx="2161104" cy="1296662"/>
        </a:xfrm>
        <a:prstGeom prst="rect">
          <a:avLst/>
        </a:prstGeom>
        <a:gradFill rotWithShape="0">
          <a:gsLst>
            <a:gs pos="0">
              <a:schemeClr val="accent3">
                <a:hueOff val="1406283"/>
                <a:satOff val="-2110"/>
                <a:lumOff val="-343"/>
                <a:alphaOff val="0"/>
                <a:shade val="51000"/>
                <a:satMod val="130000"/>
              </a:schemeClr>
            </a:gs>
            <a:gs pos="80000">
              <a:schemeClr val="accent3">
                <a:hueOff val="1406283"/>
                <a:satOff val="-2110"/>
                <a:lumOff val="-343"/>
                <a:alphaOff val="0"/>
                <a:shade val="93000"/>
                <a:satMod val="130000"/>
              </a:schemeClr>
            </a:gs>
            <a:gs pos="100000">
              <a:schemeClr val="accent3">
                <a:hueOff val="1406283"/>
                <a:satOff val="-211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After completing form, counting supervisor to sign it</a:t>
          </a:r>
          <a:endParaRPr lang="en-US" sz="2000" b="1" kern="1200" dirty="0">
            <a:solidFill>
              <a:srgbClr val="000000"/>
            </a:solidFill>
          </a:endParaRPr>
        </a:p>
      </dsp:txBody>
      <dsp:txXfrm>
        <a:off x="3216328" y="4998"/>
        <a:ext cx="2161104" cy="1296662"/>
      </dsp:txXfrm>
    </dsp:sp>
    <dsp:sp modelId="{CE5F8B5E-D564-6A43-A576-B4ECE3807534}">
      <dsp:nvSpPr>
        <dsp:cNvPr id="0" name=""/>
        <dsp:cNvSpPr/>
      </dsp:nvSpPr>
      <dsp:spPr>
        <a:xfrm>
          <a:off x="1213028" y="1299861"/>
          <a:ext cx="5905249" cy="466453"/>
        </a:xfrm>
        <a:custGeom>
          <a:avLst/>
          <a:gdLst/>
          <a:ahLst/>
          <a:cxnLst/>
          <a:rect l="0" t="0" r="0" b="0"/>
          <a:pathLst>
            <a:path>
              <a:moveTo>
                <a:pt x="5905249" y="0"/>
              </a:moveTo>
              <a:lnTo>
                <a:pt x="5905249" y="250326"/>
              </a:lnTo>
              <a:lnTo>
                <a:pt x="0" y="250326"/>
              </a:lnTo>
              <a:lnTo>
                <a:pt x="0" y="466453"/>
              </a:lnTo>
            </a:path>
          </a:pathLst>
        </a:custGeom>
        <a:noFill/>
        <a:ln w="9525" cap="flat" cmpd="sng" algn="ctr">
          <a:solidFill>
            <a:schemeClr val="accent3">
              <a:hueOff val="3214361"/>
              <a:satOff val="-4823"/>
              <a:lumOff val="-7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4017499" y="1530600"/>
        <a:ext cx="296306" cy="4975"/>
      </dsp:txXfrm>
    </dsp:sp>
    <dsp:sp modelId="{9686A0C9-1DA8-4247-9FF7-0924998716BE}">
      <dsp:nvSpPr>
        <dsp:cNvPr id="0" name=""/>
        <dsp:cNvSpPr/>
      </dsp:nvSpPr>
      <dsp:spPr>
        <a:xfrm>
          <a:off x="5874486" y="4998"/>
          <a:ext cx="2487582" cy="1296662"/>
        </a:xfrm>
        <a:prstGeom prst="rect">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Request candidates’/agents’ present at table  to  also sign .</a:t>
          </a:r>
          <a:endParaRPr lang="en-US" sz="2000" b="1" kern="1200" dirty="0">
            <a:solidFill>
              <a:srgbClr val="000000"/>
            </a:solidFill>
          </a:endParaRPr>
        </a:p>
      </dsp:txBody>
      <dsp:txXfrm>
        <a:off x="5874486" y="4998"/>
        <a:ext cx="2487582" cy="1296662"/>
      </dsp:txXfrm>
    </dsp:sp>
    <dsp:sp modelId="{688FC4E6-E761-E148-8E5E-E760695FFBDB}">
      <dsp:nvSpPr>
        <dsp:cNvPr id="0" name=""/>
        <dsp:cNvSpPr/>
      </dsp:nvSpPr>
      <dsp:spPr>
        <a:xfrm>
          <a:off x="2291780" y="2401326"/>
          <a:ext cx="466453" cy="91440"/>
        </a:xfrm>
        <a:custGeom>
          <a:avLst/>
          <a:gdLst/>
          <a:ahLst/>
          <a:cxnLst/>
          <a:rect l="0" t="0" r="0" b="0"/>
          <a:pathLst>
            <a:path>
              <a:moveTo>
                <a:pt x="0" y="45720"/>
              </a:moveTo>
              <a:lnTo>
                <a:pt x="466453" y="45720"/>
              </a:lnTo>
            </a:path>
          </a:pathLst>
        </a:custGeom>
        <a:noFill/>
        <a:ln w="9525" cap="flat" cmpd="sng" algn="ctr">
          <a:solidFill>
            <a:schemeClr val="accent3">
              <a:hueOff val="4821541"/>
              <a:satOff val="-7234"/>
              <a:lumOff val="-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2512580" y="2444558"/>
        <a:ext cx="24852" cy="4975"/>
      </dsp:txXfrm>
    </dsp:sp>
    <dsp:sp modelId="{F807B9BB-FB64-D84C-8888-A8604AF32DEC}">
      <dsp:nvSpPr>
        <dsp:cNvPr id="0" name=""/>
        <dsp:cNvSpPr/>
      </dsp:nvSpPr>
      <dsp:spPr>
        <a:xfrm>
          <a:off x="132475" y="1798715"/>
          <a:ext cx="2161104" cy="1296662"/>
        </a:xfrm>
        <a:prstGeom prst="rect">
          <a:avLst/>
        </a:prstGeom>
        <a:gradFill rotWithShape="0">
          <a:gsLst>
            <a:gs pos="0">
              <a:schemeClr val="accent3">
                <a:hueOff val="4218849"/>
                <a:satOff val="-6330"/>
                <a:lumOff val="-1029"/>
                <a:alphaOff val="0"/>
                <a:shade val="51000"/>
                <a:satMod val="130000"/>
              </a:schemeClr>
            </a:gs>
            <a:gs pos="80000">
              <a:schemeClr val="accent3">
                <a:hueOff val="4218849"/>
                <a:satOff val="-6330"/>
                <a:lumOff val="-1029"/>
                <a:alphaOff val="0"/>
                <a:shade val="93000"/>
                <a:satMod val="130000"/>
              </a:schemeClr>
            </a:gs>
            <a:gs pos="100000">
              <a:schemeClr val="accent3">
                <a:hueOff val="4218849"/>
                <a:satOff val="-6330"/>
                <a:lumOff val="-10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Counting Supervisor  should then hand over duly completed 17C to RO. </a:t>
          </a:r>
          <a:endParaRPr lang="en-US" sz="1800" b="1" kern="1200" dirty="0">
            <a:solidFill>
              <a:srgbClr val="000000"/>
            </a:solidFill>
          </a:endParaRPr>
        </a:p>
      </dsp:txBody>
      <dsp:txXfrm>
        <a:off x="132475" y="1798715"/>
        <a:ext cx="2161104" cy="1296662"/>
      </dsp:txXfrm>
    </dsp:sp>
    <dsp:sp modelId="{9755F766-89F6-7E4F-B5F2-8FE5E453B58B}">
      <dsp:nvSpPr>
        <dsp:cNvPr id="0" name=""/>
        <dsp:cNvSpPr/>
      </dsp:nvSpPr>
      <dsp:spPr>
        <a:xfrm>
          <a:off x="4949938" y="2401326"/>
          <a:ext cx="466453" cy="91440"/>
        </a:xfrm>
        <a:custGeom>
          <a:avLst/>
          <a:gdLst/>
          <a:ahLst/>
          <a:cxnLst/>
          <a:rect l="0" t="0" r="0" b="0"/>
          <a:pathLst>
            <a:path>
              <a:moveTo>
                <a:pt x="0" y="45720"/>
              </a:moveTo>
              <a:lnTo>
                <a:pt x="466453" y="45720"/>
              </a:lnTo>
            </a:path>
          </a:pathLst>
        </a:custGeom>
        <a:noFill/>
        <a:ln w="9525" cap="flat" cmpd="sng" algn="ctr">
          <a:solidFill>
            <a:schemeClr val="accent3">
              <a:hueOff val="6428722"/>
              <a:satOff val="-9646"/>
              <a:lumOff val="-1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5170739" y="2444558"/>
        <a:ext cx="24852" cy="4975"/>
      </dsp:txXfrm>
    </dsp:sp>
    <dsp:sp modelId="{887B8F2F-A8B2-E246-A0BE-C28A8A90FE2B}">
      <dsp:nvSpPr>
        <dsp:cNvPr id="0" name=""/>
        <dsp:cNvSpPr/>
      </dsp:nvSpPr>
      <dsp:spPr>
        <a:xfrm>
          <a:off x="2790634" y="1798715"/>
          <a:ext cx="2161104" cy="1296662"/>
        </a:xfrm>
        <a:prstGeom prst="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RO to countersign in part-II of 17C after satisfying himself.</a:t>
          </a:r>
          <a:endParaRPr lang="en-US" sz="1800" b="1" kern="1200" dirty="0">
            <a:solidFill>
              <a:srgbClr val="000000"/>
            </a:solidFill>
          </a:endParaRPr>
        </a:p>
      </dsp:txBody>
      <dsp:txXfrm>
        <a:off x="2790634" y="1798715"/>
        <a:ext cx="2161104" cy="1296662"/>
      </dsp:txXfrm>
    </dsp:sp>
    <dsp:sp modelId="{B0F4ED8B-C686-954B-B223-56E53496F2EE}">
      <dsp:nvSpPr>
        <dsp:cNvPr id="0" name=""/>
        <dsp:cNvSpPr/>
      </dsp:nvSpPr>
      <dsp:spPr>
        <a:xfrm>
          <a:off x="1403280" y="3093577"/>
          <a:ext cx="5126063" cy="620290"/>
        </a:xfrm>
        <a:custGeom>
          <a:avLst/>
          <a:gdLst/>
          <a:ahLst/>
          <a:cxnLst/>
          <a:rect l="0" t="0" r="0" b="0"/>
          <a:pathLst>
            <a:path>
              <a:moveTo>
                <a:pt x="5126063" y="0"/>
              </a:moveTo>
              <a:lnTo>
                <a:pt x="5126063" y="327245"/>
              </a:lnTo>
              <a:lnTo>
                <a:pt x="0" y="327245"/>
              </a:lnTo>
              <a:lnTo>
                <a:pt x="0" y="620290"/>
              </a:lnTo>
            </a:path>
          </a:pathLst>
        </a:custGeom>
        <a:noFill/>
        <a:ln w="9525" cap="flat" cmpd="sng" algn="ctr">
          <a:solidFill>
            <a:schemeClr val="accent3">
              <a:hueOff val="8035903"/>
              <a:satOff val="-12057"/>
              <a:lumOff val="-196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b="1" kern="1200">
            <a:solidFill>
              <a:srgbClr val="000000"/>
            </a:solidFill>
          </a:endParaRPr>
        </a:p>
      </dsp:txBody>
      <dsp:txXfrm>
        <a:off x="3837132" y="3401234"/>
        <a:ext cx="258361" cy="4975"/>
      </dsp:txXfrm>
    </dsp:sp>
    <dsp:sp modelId="{0F8772A9-BCBD-6F41-92CB-3567A04F4637}">
      <dsp:nvSpPr>
        <dsp:cNvPr id="0" name=""/>
        <dsp:cNvSpPr/>
      </dsp:nvSpPr>
      <dsp:spPr>
        <a:xfrm>
          <a:off x="5448792" y="1798715"/>
          <a:ext cx="2161104" cy="1296662"/>
        </a:xfrm>
        <a:prstGeom prst="rect">
          <a:avLst/>
        </a:prstGeom>
        <a:gradFill rotWithShape="0">
          <a:gsLst>
            <a:gs pos="0">
              <a:schemeClr val="accent3">
                <a:hueOff val="7031415"/>
                <a:satOff val="-10550"/>
                <a:lumOff val="-1716"/>
                <a:alphaOff val="0"/>
                <a:shade val="51000"/>
                <a:satMod val="130000"/>
              </a:schemeClr>
            </a:gs>
            <a:gs pos="80000">
              <a:schemeClr val="accent3">
                <a:hueOff val="7031415"/>
                <a:satOff val="-10550"/>
                <a:lumOff val="-1716"/>
                <a:alphaOff val="0"/>
                <a:shade val="93000"/>
                <a:satMod val="130000"/>
              </a:schemeClr>
            </a:gs>
            <a:gs pos="100000">
              <a:schemeClr val="accent3">
                <a:hueOff val="7031415"/>
                <a:satOff val="-10550"/>
                <a:lumOff val="-171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Thereafter 17C should be sent to the Officer compiling final result in Form 20.</a:t>
          </a:r>
          <a:endParaRPr lang="en-US" sz="1800" b="1" kern="1200" dirty="0">
            <a:solidFill>
              <a:srgbClr val="000000"/>
            </a:solidFill>
          </a:endParaRPr>
        </a:p>
      </dsp:txBody>
      <dsp:txXfrm>
        <a:off x="5448792" y="1798715"/>
        <a:ext cx="2161104" cy="1296662"/>
      </dsp:txXfrm>
    </dsp:sp>
    <dsp:sp modelId="{25B7153C-741F-4BAD-8CEA-22F49C1BF857}">
      <dsp:nvSpPr>
        <dsp:cNvPr id="0" name=""/>
        <dsp:cNvSpPr/>
      </dsp:nvSpPr>
      <dsp:spPr>
        <a:xfrm>
          <a:off x="2672285" y="4551839"/>
          <a:ext cx="466453" cy="91440"/>
        </a:xfrm>
        <a:custGeom>
          <a:avLst/>
          <a:gdLst/>
          <a:ahLst/>
          <a:cxnLst/>
          <a:rect l="0" t="0" r="0" b="0"/>
          <a:pathLst>
            <a:path>
              <a:moveTo>
                <a:pt x="0" y="45720"/>
              </a:moveTo>
              <a:lnTo>
                <a:pt x="466453" y="45720"/>
              </a:lnTo>
            </a:path>
          </a:pathLst>
        </a:custGeom>
        <a:noFill/>
        <a:ln w="9525" cap="flat" cmpd="sng" algn="ctr">
          <a:solidFill>
            <a:schemeClr val="accent3">
              <a:hueOff val="9643083"/>
              <a:satOff val="-14469"/>
              <a:lumOff val="-2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kern="1200"/>
        </a:p>
      </dsp:txBody>
      <dsp:txXfrm>
        <a:off x="2893086" y="4595071"/>
        <a:ext cx="24852" cy="4975"/>
      </dsp:txXfrm>
    </dsp:sp>
    <dsp:sp modelId="{F2F72083-8BC4-4B49-A3D0-4127F6C7EAB6}">
      <dsp:nvSpPr>
        <dsp:cNvPr id="0" name=""/>
        <dsp:cNvSpPr/>
      </dsp:nvSpPr>
      <dsp:spPr>
        <a:xfrm>
          <a:off x="132475" y="3746267"/>
          <a:ext cx="2541609" cy="1702582"/>
        </a:xfrm>
        <a:prstGeom prst="rect">
          <a:avLst/>
        </a:prstGeom>
        <a:solidFill>
          <a:schemeClr val="tx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rtl="0">
            <a:lnSpc>
              <a:spcPct val="90000"/>
            </a:lnSpc>
            <a:spcBef>
              <a:spcPct val="0"/>
            </a:spcBef>
            <a:spcAft>
              <a:spcPct val="35000"/>
            </a:spcAft>
          </a:pPr>
          <a:r>
            <a:rPr lang="en-US" sz="1500" b="1" kern="1200" dirty="0" smtClean="0">
              <a:solidFill>
                <a:srgbClr val="000000"/>
              </a:solidFill>
            </a:rPr>
            <a:t>Observer to do parallel counting of 2 PSs, randomly selected,  with the help of Addl. Counting staff  to get satisfied that votes tally with Form 17C</a:t>
          </a:r>
        </a:p>
      </dsp:txBody>
      <dsp:txXfrm>
        <a:off x="132475" y="3746267"/>
        <a:ext cx="2541609" cy="1702582"/>
      </dsp:txXfrm>
    </dsp:sp>
    <dsp:sp modelId="{4834F074-20FD-4044-9F2E-C05BFF4DC80B}">
      <dsp:nvSpPr>
        <dsp:cNvPr id="0" name=""/>
        <dsp:cNvSpPr/>
      </dsp:nvSpPr>
      <dsp:spPr>
        <a:xfrm>
          <a:off x="5330444" y="4551839"/>
          <a:ext cx="466453" cy="91440"/>
        </a:xfrm>
        <a:custGeom>
          <a:avLst/>
          <a:gdLst/>
          <a:ahLst/>
          <a:cxnLst/>
          <a:rect l="0" t="0" r="0" b="0"/>
          <a:pathLst>
            <a:path>
              <a:moveTo>
                <a:pt x="0" y="45720"/>
              </a:moveTo>
              <a:lnTo>
                <a:pt x="466453" y="45720"/>
              </a:lnTo>
            </a:path>
          </a:pathLst>
        </a:custGeom>
        <a:noFill/>
        <a:ln w="9525" cap="flat" cmpd="sng" algn="ctr">
          <a:solidFill>
            <a:schemeClr val="accent3">
              <a:hueOff val="11250264"/>
              <a:satOff val="-16880"/>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51244" y="4595071"/>
        <a:ext cx="24852" cy="4975"/>
      </dsp:txXfrm>
    </dsp:sp>
    <dsp:sp modelId="{70C34F5B-792F-5946-9118-1B98E37D890E}">
      <dsp:nvSpPr>
        <dsp:cNvPr id="0" name=""/>
        <dsp:cNvSpPr/>
      </dsp:nvSpPr>
      <dsp:spPr>
        <a:xfrm>
          <a:off x="3171139" y="3592431"/>
          <a:ext cx="2161104" cy="2010254"/>
        </a:xfrm>
        <a:prstGeom prst="rect">
          <a:avLst/>
        </a:prstGeom>
        <a:solidFill>
          <a:schemeClr val="tx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smtClean="0">
              <a:solidFill>
                <a:srgbClr val="000000"/>
              </a:solidFill>
            </a:rPr>
            <a:t>On basis of individual Form 17C, RO to get prepared a round wise statement in the prescribed format. RO and Observer to sign it after necessary checks.</a:t>
          </a:r>
          <a:endParaRPr lang="en-US" sz="1600" b="1" kern="1200" dirty="0">
            <a:solidFill>
              <a:srgbClr val="000000"/>
            </a:solidFill>
          </a:endParaRPr>
        </a:p>
      </dsp:txBody>
      <dsp:txXfrm>
        <a:off x="3171139" y="3592431"/>
        <a:ext cx="2161104" cy="2010254"/>
      </dsp:txXfrm>
    </dsp:sp>
    <dsp:sp modelId="{00629266-95E8-2D4E-989D-BB9038B83B4F}">
      <dsp:nvSpPr>
        <dsp:cNvPr id="0" name=""/>
        <dsp:cNvSpPr/>
      </dsp:nvSpPr>
      <dsp:spPr>
        <a:xfrm>
          <a:off x="5829298" y="3700184"/>
          <a:ext cx="3182226" cy="1794749"/>
        </a:xfrm>
        <a:prstGeom prst="rect">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smtClean="0">
              <a:solidFill>
                <a:srgbClr val="000000"/>
              </a:solidFill>
            </a:rPr>
            <a:t>Announce the votes polled against each candidate round-wise after having it written on a black board so everyone can see. A copy of round wise result to be kept in Obs .folder and one copy to each candidate.</a:t>
          </a:r>
          <a:endParaRPr lang="en-US" sz="1600" b="1" kern="1200" dirty="0">
            <a:solidFill>
              <a:srgbClr val="000000"/>
            </a:solidFill>
          </a:endParaRPr>
        </a:p>
      </dsp:txBody>
      <dsp:txXfrm>
        <a:off x="5829298" y="3700184"/>
        <a:ext cx="3182226" cy="17947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C21B5-D5DF-144B-98E8-E8BDCB5409AF}">
      <dsp:nvSpPr>
        <dsp:cNvPr id="0" name=""/>
        <dsp:cNvSpPr/>
      </dsp:nvSpPr>
      <dsp:spPr>
        <a:xfrm rot="5400000">
          <a:off x="518141" y="1326544"/>
          <a:ext cx="2071915" cy="24994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06AE97-8DE2-F248-9D7D-B3E840642B41}">
      <dsp:nvSpPr>
        <dsp:cNvPr id="0" name=""/>
        <dsp:cNvSpPr/>
      </dsp:nvSpPr>
      <dsp:spPr>
        <a:xfrm>
          <a:off x="993206" y="1939"/>
          <a:ext cx="2777132" cy="1666279"/>
        </a:xfrm>
        <a:prstGeom prst="roundRect">
          <a:avLst>
            <a:gd name="adj" fmla="val 10000"/>
          </a:avLst>
        </a:prstGeom>
        <a:solidFill>
          <a:schemeClr val="accent6">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Officer compiling result in Result Sheet in Form 20 </a:t>
          </a:r>
          <a:r>
            <a:rPr lang="en-US" sz="1800" b="1" u="sng" kern="1200" dirty="0" smtClean="0">
              <a:solidFill>
                <a:schemeClr val="tx1"/>
              </a:solidFill>
            </a:rPr>
            <a:t>will do so strictly as per entries in Part II of Form 17 C.</a:t>
          </a:r>
          <a:endParaRPr lang="en-US" sz="2000" b="1" u="sng" kern="1200" dirty="0">
            <a:solidFill>
              <a:schemeClr val="tx1"/>
            </a:solidFill>
          </a:endParaRPr>
        </a:p>
      </dsp:txBody>
      <dsp:txXfrm>
        <a:off x="1042010" y="50743"/>
        <a:ext cx="2679524" cy="1568671"/>
      </dsp:txXfrm>
    </dsp:sp>
    <dsp:sp modelId="{4C3056A0-AEB0-6542-BCF2-D6ACFD347AE5}">
      <dsp:nvSpPr>
        <dsp:cNvPr id="0" name=""/>
        <dsp:cNvSpPr/>
      </dsp:nvSpPr>
      <dsp:spPr>
        <a:xfrm rot="5400000">
          <a:off x="469681" y="3457854"/>
          <a:ext cx="2168836" cy="249941"/>
        </a:xfrm>
        <a:prstGeom prst="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769D5C9-894E-FF40-8881-FA0A5D293A58}">
      <dsp:nvSpPr>
        <dsp:cNvPr id="0" name=""/>
        <dsp:cNvSpPr/>
      </dsp:nvSpPr>
      <dsp:spPr>
        <a:xfrm>
          <a:off x="993206" y="2084789"/>
          <a:ext cx="2777132" cy="1666279"/>
        </a:xfrm>
        <a:prstGeom prst="roundRect">
          <a:avLst>
            <a:gd name="adj" fmla="val 100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He will note down no. of tendered votes polled, if any, in Form 20. Take note that these are not be counted</a:t>
          </a:r>
          <a:r>
            <a:rPr lang="en-US" sz="2000" b="1" kern="1200" dirty="0" smtClean="0">
              <a:solidFill>
                <a:srgbClr val="000000"/>
              </a:solidFill>
            </a:rPr>
            <a:t>.</a:t>
          </a:r>
          <a:endParaRPr lang="en-US" sz="2000" b="1" kern="1200" dirty="0">
            <a:solidFill>
              <a:srgbClr val="000000"/>
            </a:solidFill>
          </a:endParaRPr>
        </a:p>
      </dsp:txBody>
      <dsp:txXfrm>
        <a:off x="1042010" y="2133593"/>
        <a:ext cx="2679524" cy="1568671"/>
      </dsp:txXfrm>
    </dsp:sp>
    <dsp:sp modelId="{64D916A4-CFE9-5C4A-AA4F-3EFC8A77E8BA}">
      <dsp:nvSpPr>
        <dsp:cNvPr id="0" name=""/>
        <dsp:cNvSpPr/>
      </dsp:nvSpPr>
      <dsp:spPr>
        <a:xfrm rot="75210">
          <a:off x="1553599" y="4600212"/>
          <a:ext cx="4180556" cy="249941"/>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3A226C-BE60-8544-8224-A1209B413986}">
      <dsp:nvSpPr>
        <dsp:cNvPr id="0" name=""/>
        <dsp:cNvSpPr/>
      </dsp:nvSpPr>
      <dsp:spPr>
        <a:xfrm>
          <a:off x="843851" y="4167638"/>
          <a:ext cx="3075840" cy="1861400"/>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For AC, Final Result Sheet, You need  to prepare only Part I of Form 20 where you mention no. of postal votes received by each candidate. In LS election Part II also to be filled up.</a:t>
          </a:r>
          <a:endParaRPr lang="en-US" sz="1800" b="1" kern="1200" dirty="0">
            <a:solidFill>
              <a:srgbClr val="000000"/>
            </a:solidFill>
          </a:endParaRPr>
        </a:p>
      </dsp:txBody>
      <dsp:txXfrm>
        <a:off x="898370" y="4222157"/>
        <a:ext cx="2966802" cy="1752362"/>
      </dsp:txXfrm>
    </dsp:sp>
    <dsp:sp modelId="{A6B91FF9-132A-7A43-8E21-F967AD99425D}">
      <dsp:nvSpPr>
        <dsp:cNvPr id="0" name=""/>
        <dsp:cNvSpPr/>
      </dsp:nvSpPr>
      <dsp:spPr>
        <a:xfrm rot="16200000">
          <a:off x="4704515" y="3604515"/>
          <a:ext cx="2071915" cy="249941"/>
        </a:xfrm>
        <a:prstGeom prst="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9793FE3-5035-BD40-B1F2-E2E505CEADD3}">
      <dsp:nvSpPr>
        <dsp:cNvPr id="0" name=""/>
        <dsp:cNvSpPr/>
      </dsp:nvSpPr>
      <dsp:spPr>
        <a:xfrm>
          <a:off x="4836146" y="4362759"/>
          <a:ext cx="3464000" cy="1666279"/>
        </a:xfrm>
        <a:prstGeom prst="roundRect">
          <a:avLst>
            <a:gd name="adj" fmla="val 10000"/>
          </a:avLst>
        </a:prstGeom>
        <a:gradFill rotWithShape="0">
          <a:gsLst>
            <a:gs pos="0">
              <a:schemeClr val="accent2">
                <a:hueOff val="2808911"/>
                <a:satOff val="-3503"/>
                <a:lumOff val="824"/>
                <a:alphaOff val="0"/>
                <a:shade val="51000"/>
                <a:satMod val="130000"/>
              </a:schemeClr>
            </a:gs>
            <a:gs pos="80000">
              <a:schemeClr val="accent2">
                <a:hueOff val="2808911"/>
                <a:satOff val="-3503"/>
                <a:lumOff val="824"/>
                <a:alphaOff val="0"/>
                <a:shade val="93000"/>
                <a:satMod val="130000"/>
              </a:schemeClr>
            </a:gs>
            <a:gs pos="100000">
              <a:schemeClr val="accent2">
                <a:hueOff val="2808911"/>
                <a:satOff val="-3503"/>
                <a:lumOff val="8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After all details have entered in Form 20, strike the grand total credited to each candidate, grand total of postal and  votes polled at PS</a:t>
          </a:r>
          <a:endParaRPr lang="en-US" sz="1800" b="1" kern="1200" dirty="0">
            <a:solidFill>
              <a:srgbClr val="000000"/>
            </a:solidFill>
          </a:endParaRPr>
        </a:p>
      </dsp:txBody>
      <dsp:txXfrm>
        <a:off x="4884950" y="4411563"/>
        <a:ext cx="3366392" cy="1568671"/>
      </dsp:txXfrm>
    </dsp:sp>
    <dsp:sp modelId="{B760070A-3161-0945-AE47-E42551FCEEAC}">
      <dsp:nvSpPr>
        <dsp:cNvPr id="0" name=""/>
        <dsp:cNvSpPr/>
      </dsp:nvSpPr>
      <dsp:spPr>
        <a:xfrm rot="16200000">
          <a:off x="4670813" y="1487962"/>
          <a:ext cx="2139321" cy="249941"/>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6E52FF-CBC4-8249-A327-7F685AB2A394}">
      <dsp:nvSpPr>
        <dsp:cNvPr id="0" name=""/>
        <dsp:cNvSpPr/>
      </dsp:nvSpPr>
      <dsp:spPr>
        <a:xfrm>
          <a:off x="4836146" y="2279910"/>
          <a:ext cx="3464000" cy="1666279"/>
        </a:xfrm>
        <a:prstGeom prst="roundRect">
          <a:avLst>
            <a:gd name="adj" fmla="val 10000"/>
          </a:avLst>
        </a:prstGeom>
        <a:gradFill rotWithShape="0">
          <a:gsLst>
            <a:gs pos="0">
              <a:schemeClr val="accent2">
                <a:hueOff val="3745215"/>
                <a:satOff val="-4671"/>
                <a:lumOff val="1098"/>
                <a:alphaOff val="0"/>
                <a:shade val="51000"/>
                <a:satMod val="130000"/>
              </a:schemeClr>
            </a:gs>
            <a:gs pos="80000">
              <a:schemeClr val="accent2">
                <a:hueOff val="3745215"/>
                <a:satOff val="-4671"/>
                <a:lumOff val="1098"/>
                <a:alphaOff val="0"/>
                <a:shade val="93000"/>
                <a:satMod val="130000"/>
              </a:schemeClr>
            </a:gs>
            <a:gs pos="100000">
              <a:schemeClr val="accent2">
                <a:hueOff val="3745215"/>
                <a:satOff val="-4671"/>
                <a:lumOff val="1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Carefully check entire Form 20 if all entries have been made for every PS and it is not incomplete</a:t>
          </a:r>
          <a:endParaRPr lang="en-US" sz="1800" b="1" kern="1200" dirty="0">
            <a:solidFill>
              <a:srgbClr val="000000"/>
            </a:solidFill>
          </a:endParaRPr>
        </a:p>
      </dsp:txBody>
      <dsp:txXfrm>
        <a:off x="4884950" y="2328714"/>
        <a:ext cx="3366392" cy="1568671"/>
      </dsp:txXfrm>
    </dsp:sp>
    <dsp:sp modelId="{498E7A66-E065-7A4D-B861-29B476DBCBD6}">
      <dsp:nvSpPr>
        <dsp:cNvPr id="0" name=""/>
        <dsp:cNvSpPr/>
      </dsp:nvSpPr>
      <dsp:spPr>
        <a:xfrm>
          <a:off x="4867541" y="61359"/>
          <a:ext cx="3401209" cy="1801981"/>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rgbClr val="000000"/>
              </a:solidFill>
            </a:rPr>
            <a:t>Grand total should be struck accurately as discrepancy in the form will affect the result of election and declaration of result. </a:t>
          </a:r>
          <a:r>
            <a:rPr lang="en-US" sz="1800" b="1" u="sng" kern="1200" dirty="0" smtClean="0">
              <a:solidFill>
                <a:schemeClr val="tx1"/>
              </a:solidFill>
            </a:rPr>
            <a:t>This will invite severe disciplinary action</a:t>
          </a:r>
          <a:endParaRPr lang="en-US" sz="1800" b="1" u="sng" kern="1200" dirty="0">
            <a:solidFill>
              <a:schemeClr val="tx1"/>
            </a:solidFill>
          </a:endParaRPr>
        </a:p>
      </dsp:txBody>
      <dsp:txXfrm>
        <a:off x="4920319" y="114137"/>
        <a:ext cx="3295653" cy="1696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44CE7-0F50-D345-A724-F150EB8B68F2}">
      <dsp:nvSpPr>
        <dsp:cNvPr id="0" name=""/>
        <dsp:cNvSpPr/>
      </dsp:nvSpPr>
      <dsp:spPr>
        <a:xfrm rot="5400000">
          <a:off x="4895012" y="-1835586"/>
          <a:ext cx="1194966" cy="516940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smtClean="0">
              <a:solidFill>
                <a:srgbClr val="000000"/>
              </a:solidFill>
              <a:latin typeface="Calibri"/>
              <a:cs typeface="Calibri"/>
            </a:rPr>
            <a:t>Result to be decided by draw of lot by RO. </a:t>
          </a:r>
          <a:endParaRPr lang="en-US" sz="2000" b="0" kern="1200" dirty="0">
            <a:solidFill>
              <a:srgbClr val="000000"/>
            </a:solidFill>
            <a:latin typeface="Calibri"/>
            <a:cs typeface="Calibri"/>
          </a:endParaRPr>
        </a:p>
      </dsp:txBody>
      <dsp:txXfrm rot="-5400000">
        <a:off x="2907792" y="209967"/>
        <a:ext cx="5111075" cy="1078300"/>
      </dsp:txXfrm>
    </dsp:sp>
    <dsp:sp modelId="{D3FD7BC2-7CFB-E745-B39A-E2D9D658EE93}">
      <dsp:nvSpPr>
        <dsp:cNvPr id="0" name=""/>
        <dsp:cNvSpPr/>
      </dsp:nvSpPr>
      <dsp:spPr>
        <a:xfrm>
          <a:off x="0" y="2263"/>
          <a:ext cx="2907792" cy="149370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latin typeface="Calibri"/>
              <a:cs typeface="Calibri"/>
            </a:rPr>
            <a:t>Sec 65: Equality of Votes</a:t>
          </a:r>
          <a:endParaRPr lang="en-US" sz="2400" b="1" kern="1200" dirty="0">
            <a:solidFill>
              <a:srgbClr val="000000"/>
            </a:solidFill>
            <a:latin typeface="Calibri"/>
            <a:cs typeface="Calibri"/>
          </a:endParaRPr>
        </a:p>
      </dsp:txBody>
      <dsp:txXfrm>
        <a:off x="72917" y="75180"/>
        <a:ext cx="2761958" cy="1347873"/>
      </dsp:txXfrm>
    </dsp:sp>
    <dsp:sp modelId="{0BE37B6B-DA2D-1846-9D2A-5A63D30CD6E8}">
      <dsp:nvSpPr>
        <dsp:cNvPr id="0" name=""/>
        <dsp:cNvSpPr/>
      </dsp:nvSpPr>
      <dsp:spPr>
        <a:xfrm rot="5400000">
          <a:off x="4895012" y="-267193"/>
          <a:ext cx="1194966" cy="5169408"/>
        </a:xfrm>
        <a:prstGeom prst="round2Same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en-US" sz="2000" b="0" kern="1200" dirty="0" smtClean="0">
              <a:solidFill>
                <a:srgbClr val="000000"/>
              </a:solidFill>
              <a:latin typeface="Calibri"/>
              <a:cs typeface="Calibri"/>
            </a:rPr>
            <a:t>In the absence of any direction to the contrary from ECI, RO to  declare the result on completion of counting.</a:t>
          </a:r>
          <a:endParaRPr lang="en-US" sz="2000" b="0" kern="1200" dirty="0">
            <a:solidFill>
              <a:srgbClr val="000000"/>
            </a:solidFill>
            <a:latin typeface="Calibri"/>
            <a:cs typeface="Calibri"/>
          </a:endParaRPr>
        </a:p>
      </dsp:txBody>
      <dsp:txXfrm rot="-5400000">
        <a:off x="2907792" y="1778360"/>
        <a:ext cx="5111075" cy="1078300"/>
      </dsp:txXfrm>
    </dsp:sp>
    <dsp:sp modelId="{9DA2770A-06E8-C947-B664-5168FD60E299}">
      <dsp:nvSpPr>
        <dsp:cNvPr id="0" name=""/>
        <dsp:cNvSpPr/>
      </dsp:nvSpPr>
      <dsp:spPr>
        <a:xfrm>
          <a:off x="0" y="1570656"/>
          <a:ext cx="2907792" cy="1493707"/>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latin typeface="Calibri"/>
              <a:cs typeface="Calibri"/>
            </a:rPr>
            <a:t>Sec 66: Declaration of Results</a:t>
          </a:r>
          <a:endParaRPr lang="en-US" sz="2400" b="0" kern="1200" dirty="0">
            <a:solidFill>
              <a:srgbClr val="000000"/>
            </a:solidFill>
            <a:latin typeface="Calibri"/>
            <a:cs typeface="Calibri"/>
          </a:endParaRPr>
        </a:p>
      </dsp:txBody>
      <dsp:txXfrm>
        <a:off x="72917" y="1643573"/>
        <a:ext cx="2761958" cy="1347873"/>
      </dsp:txXfrm>
    </dsp:sp>
    <dsp:sp modelId="{FF26BFEC-0B00-A848-91DF-7AEF09E3FD52}">
      <dsp:nvSpPr>
        <dsp:cNvPr id="0" name=""/>
        <dsp:cNvSpPr/>
      </dsp:nvSpPr>
      <dsp:spPr>
        <a:xfrm rot="5400000">
          <a:off x="4895012" y="1301199"/>
          <a:ext cx="1194966" cy="5169408"/>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en-US" sz="2000" b="0" kern="1200" dirty="0" smtClean="0">
              <a:solidFill>
                <a:srgbClr val="000000"/>
              </a:solidFill>
              <a:latin typeface="Calibri"/>
              <a:cs typeface="Calibri"/>
            </a:rPr>
            <a:t>RO to report result to ECI &amp; to Appropriate Authority (i.e. Secretary State Legislature/ Parliament, who shall get it published in official Gazette immediately.</a:t>
          </a:r>
          <a:r>
            <a:rPr lang="en-US" sz="1900" b="0" kern="1200" dirty="0" smtClean="0">
              <a:solidFill>
                <a:srgbClr val="000000"/>
              </a:solidFill>
              <a:latin typeface="Times" pitchFamily="18" charset="0"/>
              <a:cs typeface="Times" pitchFamily="18" charset="0"/>
            </a:rPr>
            <a:t>  </a:t>
          </a:r>
          <a:endParaRPr lang="en-US" sz="1900" b="0" kern="1200" dirty="0">
            <a:solidFill>
              <a:srgbClr val="000000"/>
            </a:solidFill>
            <a:latin typeface="Times" pitchFamily="18" charset="0"/>
            <a:cs typeface="Times" pitchFamily="18" charset="0"/>
          </a:endParaRPr>
        </a:p>
      </dsp:txBody>
      <dsp:txXfrm rot="-5400000">
        <a:off x="2907792" y="3346753"/>
        <a:ext cx="5111075" cy="1078300"/>
      </dsp:txXfrm>
    </dsp:sp>
    <dsp:sp modelId="{2E46D041-349E-A842-8EED-D48E27D1ED23}">
      <dsp:nvSpPr>
        <dsp:cNvPr id="0" name=""/>
        <dsp:cNvSpPr/>
      </dsp:nvSpPr>
      <dsp:spPr>
        <a:xfrm>
          <a:off x="0" y="3139049"/>
          <a:ext cx="2907792" cy="1493707"/>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0000"/>
              </a:solidFill>
              <a:latin typeface="+mj-lt"/>
              <a:cs typeface="Times" pitchFamily="18" charset="0"/>
            </a:rPr>
            <a:t>Sec </a:t>
          </a:r>
          <a:r>
            <a:rPr lang="en-US" sz="2400" b="1" kern="1200" dirty="0" smtClean="0">
              <a:solidFill>
                <a:srgbClr val="000000"/>
              </a:solidFill>
              <a:latin typeface="+mj-lt"/>
              <a:cs typeface="Calibri"/>
            </a:rPr>
            <a:t>67</a:t>
          </a:r>
          <a:r>
            <a:rPr lang="en-US" sz="2000" b="1" kern="1200" dirty="0" smtClean="0">
              <a:solidFill>
                <a:srgbClr val="000000"/>
              </a:solidFill>
              <a:latin typeface="+mj-lt"/>
              <a:cs typeface="Times" pitchFamily="18" charset="0"/>
            </a:rPr>
            <a:t>: Report of the Result</a:t>
          </a:r>
          <a:endParaRPr lang="en-US" sz="2000" b="1" kern="1200" dirty="0">
            <a:solidFill>
              <a:srgbClr val="000000"/>
            </a:solidFill>
            <a:latin typeface="+mj-lt"/>
            <a:cs typeface="Calibri"/>
          </a:endParaRPr>
        </a:p>
      </dsp:txBody>
      <dsp:txXfrm>
        <a:off x="72917" y="3211966"/>
        <a:ext cx="2761958" cy="134787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D2761-74E7-3049-8D24-54BE87122A4E}">
      <dsp:nvSpPr>
        <dsp:cNvPr id="0" name=""/>
        <dsp:cNvSpPr/>
      </dsp:nvSpPr>
      <dsp:spPr>
        <a:xfrm>
          <a:off x="4328174" y="1301463"/>
          <a:ext cx="452833" cy="91440"/>
        </a:xfrm>
        <a:custGeom>
          <a:avLst/>
          <a:gdLst/>
          <a:ahLst/>
          <a:cxnLst/>
          <a:rect l="0" t="0" r="0" b="0"/>
          <a:pathLst>
            <a:path>
              <a:moveTo>
                <a:pt x="0" y="54792"/>
              </a:moveTo>
              <a:lnTo>
                <a:pt x="243516" y="54792"/>
              </a:lnTo>
              <a:lnTo>
                <a:pt x="243516" y="45720"/>
              </a:lnTo>
              <a:lnTo>
                <a:pt x="452833"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rgbClr val="000000"/>
            </a:solidFill>
          </a:endParaRPr>
        </a:p>
      </dsp:txBody>
      <dsp:txXfrm>
        <a:off x="4542502" y="1343456"/>
        <a:ext cx="24175" cy="7454"/>
      </dsp:txXfrm>
    </dsp:sp>
    <dsp:sp modelId="{D76688FA-20D1-E64B-89DD-5877638BC9C5}">
      <dsp:nvSpPr>
        <dsp:cNvPr id="0" name=""/>
        <dsp:cNvSpPr/>
      </dsp:nvSpPr>
      <dsp:spPr>
        <a:xfrm>
          <a:off x="120792" y="220881"/>
          <a:ext cx="4209181" cy="227074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rPr>
            <a:t>After  all rounds are completed and final result sheet in FORM-20 is ready,  RO    SHOULD NOT immediately sign it.</a:t>
          </a:r>
          <a:endParaRPr lang="en-US" sz="2400" b="1" kern="1200" dirty="0">
            <a:solidFill>
              <a:srgbClr val="000000"/>
            </a:solidFill>
          </a:endParaRPr>
        </a:p>
      </dsp:txBody>
      <dsp:txXfrm>
        <a:off x="120792" y="220881"/>
        <a:ext cx="4209181" cy="2270747"/>
      </dsp:txXfrm>
    </dsp:sp>
    <dsp:sp modelId="{984EC021-74CB-0544-895F-CC29F7A45647}">
      <dsp:nvSpPr>
        <dsp:cNvPr id="0" name=""/>
        <dsp:cNvSpPr/>
      </dsp:nvSpPr>
      <dsp:spPr>
        <a:xfrm>
          <a:off x="2071847" y="2473549"/>
          <a:ext cx="4843981" cy="741811"/>
        </a:xfrm>
        <a:custGeom>
          <a:avLst/>
          <a:gdLst/>
          <a:ahLst/>
          <a:cxnLst/>
          <a:rect l="0" t="0" r="0" b="0"/>
          <a:pathLst>
            <a:path>
              <a:moveTo>
                <a:pt x="4843981" y="0"/>
              </a:moveTo>
              <a:lnTo>
                <a:pt x="4843981" y="388005"/>
              </a:lnTo>
              <a:lnTo>
                <a:pt x="0" y="388005"/>
              </a:lnTo>
              <a:lnTo>
                <a:pt x="0" y="741811"/>
              </a:lnTo>
            </a:path>
          </a:pathLst>
        </a:custGeom>
        <a:noFill/>
        <a:ln w="9525" cap="flat" cmpd="sng" algn="ctr">
          <a:solidFill>
            <a:schemeClr val="accent3">
              <a:hueOff val="5625132"/>
              <a:satOff val="-8440"/>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rgbClr val="000000"/>
            </a:solidFill>
          </a:endParaRPr>
        </a:p>
      </dsp:txBody>
      <dsp:txXfrm>
        <a:off x="4371208" y="2840728"/>
        <a:ext cx="245258" cy="7454"/>
      </dsp:txXfrm>
    </dsp:sp>
    <dsp:sp modelId="{10610574-1EE0-044C-820D-01E7236719B4}">
      <dsp:nvSpPr>
        <dsp:cNvPr id="0" name=""/>
        <dsp:cNvSpPr/>
      </dsp:nvSpPr>
      <dsp:spPr>
        <a:xfrm>
          <a:off x="4813407" y="219016"/>
          <a:ext cx="4204842" cy="2256332"/>
        </a:xfrm>
        <a:prstGeom prst="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3200" b="1" kern="1200" dirty="0" smtClean="0">
            <a:solidFill>
              <a:srgbClr val="000000"/>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kern="1200" dirty="0" smtClean="0">
              <a:solidFill>
                <a:srgbClr val="000000"/>
              </a:solidFill>
            </a:rPr>
            <a:t> </a:t>
          </a:r>
          <a:r>
            <a:rPr lang="en-US" sz="2400" b="1" kern="1200" dirty="0" smtClean="0">
              <a:solidFill>
                <a:srgbClr val="000000"/>
              </a:solidFill>
            </a:rPr>
            <a:t>Before announcing , pause for 2 min during which candidate/agent can </a:t>
          </a:r>
          <a:r>
            <a:rPr lang="en-US" sz="2000" b="1" kern="1200" dirty="0" smtClean="0">
              <a:solidFill>
                <a:srgbClr val="000000"/>
              </a:solidFill>
            </a:rPr>
            <a:t>ask for </a:t>
          </a:r>
          <a:r>
            <a:rPr lang="en-US" sz="2400" b="1" kern="1200" dirty="0" smtClean="0">
              <a:solidFill>
                <a:srgbClr val="000000"/>
              </a:solidFill>
            </a:rPr>
            <a:t>recount for PB or for all rounds for some round/s.</a:t>
          </a:r>
        </a:p>
        <a:p>
          <a:pPr lvl="0" algn="ctr" defTabSz="800100" rtl="0">
            <a:lnSpc>
              <a:spcPct val="90000"/>
            </a:lnSpc>
            <a:spcBef>
              <a:spcPct val="0"/>
            </a:spcBef>
            <a:spcAft>
              <a:spcPct val="35000"/>
            </a:spcAft>
          </a:pPr>
          <a:endParaRPr lang="en-US" sz="4800" b="1" kern="1200" dirty="0">
            <a:solidFill>
              <a:srgbClr val="000000"/>
            </a:solidFill>
          </a:endParaRPr>
        </a:p>
      </dsp:txBody>
      <dsp:txXfrm>
        <a:off x="4813407" y="219016"/>
        <a:ext cx="4204842" cy="2256332"/>
      </dsp:txXfrm>
    </dsp:sp>
    <dsp:sp modelId="{60F7DADA-D297-9A4D-B0AC-67FC3DD88244}">
      <dsp:nvSpPr>
        <dsp:cNvPr id="0" name=""/>
        <dsp:cNvSpPr/>
      </dsp:nvSpPr>
      <dsp:spPr>
        <a:xfrm>
          <a:off x="4021102" y="4339921"/>
          <a:ext cx="830358" cy="91440"/>
        </a:xfrm>
        <a:custGeom>
          <a:avLst/>
          <a:gdLst/>
          <a:ahLst/>
          <a:cxnLst/>
          <a:rect l="0" t="0" r="0" b="0"/>
          <a:pathLst>
            <a:path>
              <a:moveTo>
                <a:pt x="0" y="45720"/>
              </a:moveTo>
              <a:lnTo>
                <a:pt x="830358" y="45720"/>
              </a:lnTo>
            </a:path>
          </a:pathLst>
        </a:custGeom>
        <a:noFill/>
        <a:ln w="9525" cap="flat" cmpd="sng" algn="ctr">
          <a:solidFill>
            <a:schemeClr val="accent3">
              <a:hueOff val="11250264"/>
              <a:satOff val="-16880"/>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rgbClr val="000000"/>
            </a:solidFill>
          </a:endParaRPr>
        </a:p>
      </dsp:txBody>
      <dsp:txXfrm>
        <a:off x="4414758" y="4381913"/>
        <a:ext cx="43047" cy="7454"/>
      </dsp:txXfrm>
    </dsp:sp>
    <dsp:sp modelId="{665E82E4-7A91-D64F-828E-BA2FE53D1CF1}">
      <dsp:nvSpPr>
        <dsp:cNvPr id="0" name=""/>
        <dsp:cNvSpPr/>
      </dsp:nvSpPr>
      <dsp:spPr>
        <a:xfrm>
          <a:off x="120792" y="3247761"/>
          <a:ext cx="3902110" cy="2275759"/>
        </a:xfrm>
        <a:prstGeom prst="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kern="1200" dirty="0" smtClean="0">
              <a:solidFill>
                <a:srgbClr val="000000"/>
              </a:solidFill>
            </a:rPr>
            <a:t>Ascertain how long </a:t>
          </a:r>
          <a:r>
            <a:rPr lang="en-US" sz="2000" b="1" kern="1200" dirty="0" smtClean="0">
              <a:solidFill>
                <a:srgbClr val="000000"/>
              </a:solidFill>
            </a:rPr>
            <a:t>he</a:t>
          </a:r>
          <a:r>
            <a:rPr lang="en-US" sz="2400" b="1" kern="1200" dirty="0" smtClean="0">
              <a:solidFill>
                <a:srgbClr val="000000"/>
              </a:solidFill>
            </a:rPr>
            <a:t> will take to make an application for recount in writing</a:t>
          </a:r>
        </a:p>
        <a:p>
          <a:pPr lvl="0" algn="ctr" defTabSz="800100" rtl="0">
            <a:lnSpc>
              <a:spcPct val="90000"/>
            </a:lnSpc>
            <a:spcBef>
              <a:spcPct val="0"/>
            </a:spcBef>
            <a:spcAft>
              <a:spcPct val="35000"/>
            </a:spcAft>
          </a:pPr>
          <a:endParaRPr lang="en-US" sz="2400" b="1" kern="1200" dirty="0">
            <a:solidFill>
              <a:srgbClr val="000000"/>
            </a:solidFill>
          </a:endParaRPr>
        </a:p>
      </dsp:txBody>
      <dsp:txXfrm>
        <a:off x="120792" y="3247761"/>
        <a:ext cx="3902110" cy="2275759"/>
      </dsp:txXfrm>
    </dsp:sp>
    <dsp:sp modelId="{2F2A31AA-3AAD-3C45-84E1-957B71EC2592}">
      <dsp:nvSpPr>
        <dsp:cNvPr id="0" name=""/>
        <dsp:cNvSpPr/>
      </dsp:nvSpPr>
      <dsp:spPr>
        <a:xfrm>
          <a:off x="4883861" y="3236319"/>
          <a:ext cx="4083652" cy="2298643"/>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kern="1200" dirty="0" smtClean="0">
              <a:solidFill>
                <a:srgbClr val="000000"/>
              </a:solidFill>
            </a:rPr>
            <a:t>If  time requested is reasonable, announce exact hour and minute till which you will be waiting</a:t>
          </a:r>
        </a:p>
        <a:p>
          <a:pPr lvl="0" algn="ctr" defTabSz="800100" rtl="0">
            <a:lnSpc>
              <a:spcPct val="90000"/>
            </a:lnSpc>
            <a:spcBef>
              <a:spcPct val="0"/>
            </a:spcBef>
            <a:spcAft>
              <a:spcPct val="35000"/>
            </a:spcAft>
          </a:pPr>
          <a:endParaRPr lang="en-US" sz="2800" b="1" kern="1200" dirty="0">
            <a:solidFill>
              <a:srgbClr val="000000"/>
            </a:solidFill>
          </a:endParaRPr>
        </a:p>
      </dsp:txBody>
      <dsp:txXfrm>
        <a:off x="4883861" y="3236319"/>
        <a:ext cx="4083652" cy="229864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A1820-8559-2B43-8CE5-AAAA88628F6E}">
      <dsp:nvSpPr>
        <dsp:cNvPr id="0" name=""/>
        <dsp:cNvSpPr/>
      </dsp:nvSpPr>
      <dsp:spPr>
        <a:xfrm>
          <a:off x="4004999" y="979110"/>
          <a:ext cx="495517" cy="91440"/>
        </a:xfrm>
        <a:custGeom>
          <a:avLst/>
          <a:gdLst/>
          <a:ahLst/>
          <a:cxnLst/>
          <a:rect l="0" t="0" r="0" b="0"/>
          <a:pathLst>
            <a:path>
              <a:moveTo>
                <a:pt x="0" y="45720"/>
              </a:moveTo>
              <a:lnTo>
                <a:pt x="264858" y="45720"/>
              </a:lnTo>
              <a:lnTo>
                <a:pt x="264858" y="127382"/>
              </a:lnTo>
              <a:lnTo>
                <a:pt x="495517" y="127382"/>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rgbClr val="000000"/>
            </a:solidFill>
          </a:endParaRPr>
        </a:p>
      </dsp:txBody>
      <dsp:txXfrm>
        <a:off x="4239447" y="1022197"/>
        <a:ext cx="26620" cy="5266"/>
      </dsp:txXfrm>
    </dsp:sp>
    <dsp:sp modelId="{2F2A31AA-3AAD-3C45-84E1-957B71EC2592}">
      <dsp:nvSpPr>
        <dsp:cNvPr id="0" name=""/>
        <dsp:cNvSpPr/>
      </dsp:nvSpPr>
      <dsp:spPr>
        <a:xfrm>
          <a:off x="4922" y="0"/>
          <a:ext cx="4001876" cy="204966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kern="1200" dirty="0" smtClean="0">
              <a:solidFill>
                <a:srgbClr val="000000"/>
              </a:solidFill>
            </a:rPr>
            <a:t>If  time requested is reasonable, announce exact hour and minute till which you will be waiting</a:t>
          </a:r>
        </a:p>
        <a:p>
          <a:pPr lvl="0" algn="ctr" defTabSz="800100" rtl="0">
            <a:lnSpc>
              <a:spcPct val="90000"/>
            </a:lnSpc>
            <a:spcBef>
              <a:spcPct val="0"/>
            </a:spcBef>
            <a:spcAft>
              <a:spcPct val="35000"/>
            </a:spcAft>
          </a:pPr>
          <a:endParaRPr lang="en-US" sz="2400" b="1" kern="1200" dirty="0">
            <a:solidFill>
              <a:srgbClr val="000000"/>
            </a:solidFill>
          </a:endParaRPr>
        </a:p>
      </dsp:txBody>
      <dsp:txXfrm>
        <a:off x="4922" y="0"/>
        <a:ext cx="4001876" cy="2049661"/>
      </dsp:txXfrm>
    </dsp:sp>
    <dsp:sp modelId="{7B0F6817-8AE4-F644-A479-2A29189256D7}">
      <dsp:nvSpPr>
        <dsp:cNvPr id="0" name=""/>
        <dsp:cNvSpPr/>
      </dsp:nvSpPr>
      <dsp:spPr>
        <a:xfrm>
          <a:off x="1398081" y="2211186"/>
          <a:ext cx="5258644" cy="888240"/>
        </a:xfrm>
        <a:custGeom>
          <a:avLst/>
          <a:gdLst/>
          <a:ahLst/>
          <a:cxnLst/>
          <a:rect l="0" t="0" r="0" b="0"/>
          <a:pathLst>
            <a:path>
              <a:moveTo>
                <a:pt x="5258644" y="0"/>
              </a:moveTo>
              <a:lnTo>
                <a:pt x="5258644" y="461220"/>
              </a:lnTo>
              <a:lnTo>
                <a:pt x="0" y="461220"/>
              </a:lnTo>
              <a:lnTo>
                <a:pt x="0" y="888240"/>
              </a:lnTo>
            </a:path>
          </a:pathLst>
        </a:custGeom>
        <a:noFill/>
        <a:ln w="9525" cap="flat" cmpd="sng" algn="ctr">
          <a:solidFill>
            <a:schemeClr val="accent3">
              <a:hueOff val="3750088"/>
              <a:satOff val="-5627"/>
              <a:lumOff val="-91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rgbClr val="000000"/>
            </a:solidFill>
          </a:endParaRPr>
        </a:p>
      </dsp:txBody>
      <dsp:txXfrm>
        <a:off x="3893945" y="2652673"/>
        <a:ext cx="266915" cy="5266"/>
      </dsp:txXfrm>
    </dsp:sp>
    <dsp:sp modelId="{CF097B23-A8B9-D547-9452-CC704B28F2FA}">
      <dsp:nvSpPr>
        <dsp:cNvPr id="0" name=""/>
        <dsp:cNvSpPr/>
      </dsp:nvSpPr>
      <dsp:spPr>
        <a:xfrm>
          <a:off x="4532916" y="0"/>
          <a:ext cx="4247618" cy="2212986"/>
        </a:xfrm>
        <a:prstGeom prst="rect">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Consider the grounds urged in application and decide if valid in whole or part. Reject entirely if found unreasonable/frivolous</a:t>
          </a:r>
          <a:endParaRPr lang="en-US" sz="2000" b="1" kern="1200" dirty="0">
            <a:solidFill>
              <a:srgbClr val="000000"/>
            </a:solidFill>
          </a:endParaRPr>
        </a:p>
      </dsp:txBody>
      <dsp:txXfrm>
        <a:off x="4532916" y="0"/>
        <a:ext cx="4247618" cy="2212986"/>
      </dsp:txXfrm>
    </dsp:sp>
    <dsp:sp modelId="{A0196C61-0AEF-B944-80F8-BBDC37C52386}">
      <dsp:nvSpPr>
        <dsp:cNvPr id="0" name=""/>
        <dsp:cNvSpPr/>
      </dsp:nvSpPr>
      <dsp:spPr>
        <a:xfrm>
          <a:off x="2789439" y="4189031"/>
          <a:ext cx="488975" cy="91440"/>
        </a:xfrm>
        <a:custGeom>
          <a:avLst/>
          <a:gdLst/>
          <a:ahLst/>
          <a:cxnLst/>
          <a:rect l="0" t="0" r="0" b="0"/>
          <a:pathLst>
            <a:path>
              <a:moveTo>
                <a:pt x="0" y="58442"/>
              </a:moveTo>
              <a:lnTo>
                <a:pt x="261587" y="58442"/>
              </a:lnTo>
              <a:lnTo>
                <a:pt x="261587" y="45720"/>
              </a:lnTo>
              <a:lnTo>
                <a:pt x="488975" y="45720"/>
              </a:lnTo>
            </a:path>
          </a:pathLst>
        </a:custGeom>
        <a:noFill/>
        <a:ln w="9525" cap="flat" cmpd="sng" algn="ctr">
          <a:solidFill>
            <a:schemeClr val="accent3">
              <a:hueOff val="7500176"/>
              <a:satOff val="-11253"/>
              <a:lumOff val="-183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rgbClr val="000000"/>
            </a:solidFill>
          </a:endParaRPr>
        </a:p>
      </dsp:txBody>
      <dsp:txXfrm>
        <a:off x="3020933" y="4232118"/>
        <a:ext cx="25986" cy="5266"/>
      </dsp:txXfrm>
    </dsp:sp>
    <dsp:sp modelId="{68F3F162-E614-FE48-BB29-3E83385DDA94}">
      <dsp:nvSpPr>
        <dsp:cNvPr id="0" name=""/>
        <dsp:cNvSpPr/>
      </dsp:nvSpPr>
      <dsp:spPr>
        <a:xfrm>
          <a:off x="4922" y="3131826"/>
          <a:ext cx="2786316" cy="2231295"/>
        </a:xfrm>
        <a:prstGeom prst="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00100" rtl="0">
            <a:lnSpc>
              <a:spcPct val="90000"/>
            </a:lnSpc>
            <a:spcBef>
              <a:spcPct val="0"/>
            </a:spcBef>
            <a:spcAft>
              <a:spcPct val="35000"/>
            </a:spcAft>
          </a:pPr>
          <a:r>
            <a:rPr lang="en-US" sz="2000" b="1" kern="1200" dirty="0" smtClean="0">
              <a:solidFill>
                <a:srgbClr val="000000"/>
              </a:solidFill>
            </a:rPr>
            <a:t>Reason for accepting or rejecting the application should be recorded in detail</a:t>
          </a:r>
          <a:endParaRPr lang="en-US" sz="2000" b="1" kern="1200" dirty="0">
            <a:solidFill>
              <a:srgbClr val="000000"/>
            </a:solidFill>
          </a:endParaRPr>
        </a:p>
      </dsp:txBody>
      <dsp:txXfrm>
        <a:off x="4922" y="3131826"/>
        <a:ext cx="2786316" cy="2231295"/>
      </dsp:txXfrm>
    </dsp:sp>
    <dsp:sp modelId="{BBB4E3CF-2AB0-7247-9F67-5D106505386E}">
      <dsp:nvSpPr>
        <dsp:cNvPr id="0" name=""/>
        <dsp:cNvSpPr/>
      </dsp:nvSpPr>
      <dsp:spPr>
        <a:xfrm>
          <a:off x="6400639" y="4189031"/>
          <a:ext cx="385650" cy="91440"/>
        </a:xfrm>
        <a:custGeom>
          <a:avLst/>
          <a:gdLst/>
          <a:ahLst/>
          <a:cxnLst/>
          <a:rect l="0" t="0" r="0" b="0"/>
          <a:pathLst>
            <a:path>
              <a:moveTo>
                <a:pt x="0" y="45720"/>
              </a:moveTo>
              <a:lnTo>
                <a:pt x="209925" y="45720"/>
              </a:lnTo>
              <a:lnTo>
                <a:pt x="209925" y="58442"/>
              </a:lnTo>
              <a:lnTo>
                <a:pt x="385650" y="58442"/>
              </a:lnTo>
            </a:path>
          </a:pathLst>
        </a:custGeom>
        <a:noFill/>
        <a:ln w="9525" cap="flat" cmpd="sng" algn="ctr">
          <a:solidFill>
            <a:schemeClr val="accent3">
              <a:hueOff val="11250264"/>
              <a:satOff val="-16880"/>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solidFill>
              <a:srgbClr val="000000"/>
            </a:solidFill>
          </a:endParaRPr>
        </a:p>
      </dsp:txBody>
      <dsp:txXfrm>
        <a:off x="6583053" y="4232118"/>
        <a:ext cx="20822" cy="5266"/>
      </dsp:txXfrm>
    </dsp:sp>
    <dsp:sp modelId="{93D030FC-BF5C-E140-9347-6832BC11339E}">
      <dsp:nvSpPr>
        <dsp:cNvPr id="0" name=""/>
        <dsp:cNvSpPr/>
      </dsp:nvSpPr>
      <dsp:spPr>
        <a:xfrm>
          <a:off x="3310814" y="3165328"/>
          <a:ext cx="3091624" cy="2138844"/>
        </a:xfrm>
        <a:prstGeom prst="rect">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kern="1200" dirty="0" smtClean="0">
              <a:solidFill>
                <a:srgbClr val="000000"/>
              </a:solidFill>
            </a:rPr>
            <a:t>After careful recount, make changes if any in Form 20 and announce the same. Complete and sign Form 20</a:t>
          </a:r>
        </a:p>
        <a:p>
          <a:pPr lvl="0" algn="ctr" defTabSz="800100" rtl="0">
            <a:lnSpc>
              <a:spcPct val="90000"/>
            </a:lnSpc>
            <a:spcBef>
              <a:spcPct val="0"/>
            </a:spcBef>
            <a:spcAft>
              <a:spcPct val="35000"/>
            </a:spcAft>
          </a:pPr>
          <a:endParaRPr lang="en-US" sz="2400" b="1" kern="1200" dirty="0">
            <a:solidFill>
              <a:srgbClr val="000000"/>
            </a:solidFill>
          </a:endParaRPr>
        </a:p>
      </dsp:txBody>
      <dsp:txXfrm>
        <a:off x="3310814" y="3165328"/>
        <a:ext cx="3091624" cy="2138844"/>
      </dsp:txXfrm>
    </dsp:sp>
    <dsp:sp modelId="{701C0F34-ADA0-43F4-AB2C-80474551E1F2}">
      <dsp:nvSpPr>
        <dsp:cNvPr id="0" name=""/>
        <dsp:cNvSpPr/>
      </dsp:nvSpPr>
      <dsp:spPr>
        <a:xfrm>
          <a:off x="6818689" y="3198721"/>
          <a:ext cx="2227740" cy="2097505"/>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After </a:t>
          </a:r>
          <a:r>
            <a:rPr lang="en-US" sz="2000" b="1" kern="1200" dirty="0" smtClean="0">
              <a:solidFill>
                <a:srgbClr val="C00000"/>
              </a:solidFill>
            </a:rPr>
            <a:t>observer’s clearance</a:t>
          </a:r>
          <a:r>
            <a:rPr lang="en-US" sz="2000" b="1" kern="1200" dirty="0" smtClean="0">
              <a:solidFill>
                <a:srgbClr val="000000"/>
              </a:solidFill>
            </a:rPr>
            <a:t> is obtained, announce the result</a:t>
          </a:r>
          <a:endParaRPr lang="en-US" sz="2000" b="1" kern="1200" dirty="0">
            <a:solidFill>
              <a:srgbClr val="000000"/>
            </a:solidFill>
          </a:endParaRPr>
        </a:p>
      </dsp:txBody>
      <dsp:txXfrm>
        <a:off x="6818689" y="3198721"/>
        <a:ext cx="2227740" cy="209750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AAFA2-191D-BB4B-803D-69A1AE903A74}">
      <dsp:nvSpPr>
        <dsp:cNvPr id="0" name=""/>
        <dsp:cNvSpPr/>
      </dsp:nvSpPr>
      <dsp:spPr>
        <a:xfrm>
          <a:off x="0" y="112370"/>
          <a:ext cx="8562330" cy="1201208"/>
        </a:xfrm>
        <a:prstGeom prst="rect">
          <a:avLst/>
        </a:prstGeom>
        <a:solidFill>
          <a:schemeClr val="accent3">
            <a:shade val="9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n-US" sz="4400" b="1" kern="1200" dirty="0" smtClean="0">
              <a:solidFill>
                <a:srgbClr val="000000"/>
              </a:solidFill>
            </a:rPr>
            <a:t>Send copies of Form 21C to :</a:t>
          </a:r>
          <a:endParaRPr lang="en-US" sz="4400" b="1" kern="1200" dirty="0">
            <a:solidFill>
              <a:srgbClr val="000000"/>
            </a:solidFill>
          </a:endParaRPr>
        </a:p>
      </dsp:txBody>
      <dsp:txXfrm>
        <a:off x="0" y="112370"/>
        <a:ext cx="8562330" cy="1201208"/>
      </dsp:txXfrm>
    </dsp:sp>
    <dsp:sp modelId="{EBFB3FDB-86B7-4141-9C9C-A307C75894EC}">
      <dsp:nvSpPr>
        <dsp:cNvPr id="0" name=""/>
        <dsp:cNvSpPr/>
      </dsp:nvSpPr>
      <dsp:spPr>
        <a:xfrm>
          <a:off x="1527" y="1353802"/>
          <a:ext cx="1536568" cy="383549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rPr>
            <a:t>ECI</a:t>
          </a:r>
          <a:endParaRPr lang="en-US" sz="2400" b="1" kern="1200" dirty="0">
            <a:solidFill>
              <a:srgbClr val="000000"/>
            </a:solidFill>
          </a:endParaRPr>
        </a:p>
      </dsp:txBody>
      <dsp:txXfrm>
        <a:off x="1527" y="1353802"/>
        <a:ext cx="1536568" cy="3835492"/>
      </dsp:txXfrm>
    </dsp:sp>
    <dsp:sp modelId="{89C6B3FE-DA0E-294C-AECE-CCF0E108F698}">
      <dsp:nvSpPr>
        <dsp:cNvPr id="0" name=""/>
        <dsp:cNvSpPr/>
      </dsp:nvSpPr>
      <dsp:spPr>
        <a:xfrm>
          <a:off x="1538095" y="1353802"/>
          <a:ext cx="1422492" cy="3835492"/>
        </a:xfrm>
        <a:prstGeom prst="rect">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rPr>
            <a:t>CEO of state</a:t>
          </a:r>
          <a:endParaRPr lang="en-US" sz="2400" b="1" kern="1200" dirty="0">
            <a:solidFill>
              <a:srgbClr val="000000"/>
            </a:solidFill>
          </a:endParaRPr>
        </a:p>
      </dsp:txBody>
      <dsp:txXfrm>
        <a:off x="1538095" y="1353802"/>
        <a:ext cx="1422492" cy="3835492"/>
      </dsp:txXfrm>
    </dsp:sp>
    <dsp:sp modelId="{0B3EF2C7-7D9B-C046-BB36-CD1D2DC3D789}">
      <dsp:nvSpPr>
        <dsp:cNvPr id="0" name=""/>
        <dsp:cNvSpPr/>
      </dsp:nvSpPr>
      <dsp:spPr>
        <a:xfrm>
          <a:off x="2960587" y="1353802"/>
          <a:ext cx="1866738" cy="3835492"/>
        </a:xfrm>
        <a:prstGeom prst="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rPr>
            <a:t>Union Ministry of Law &amp; Justice (Legislative Department)</a:t>
          </a:r>
          <a:endParaRPr lang="en-US" sz="2400" b="1" kern="1200" dirty="0">
            <a:solidFill>
              <a:srgbClr val="000000"/>
            </a:solidFill>
          </a:endParaRPr>
        </a:p>
      </dsp:txBody>
      <dsp:txXfrm>
        <a:off x="2960587" y="1353802"/>
        <a:ext cx="1866738" cy="3835492"/>
      </dsp:txXfrm>
    </dsp:sp>
    <dsp:sp modelId="{2635141E-44B9-0F41-AD3B-7447F0669F13}">
      <dsp:nvSpPr>
        <dsp:cNvPr id="0" name=""/>
        <dsp:cNvSpPr/>
      </dsp:nvSpPr>
      <dsp:spPr>
        <a:xfrm>
          <a:off x="4827326" y="1353802"/>
          <a:ext cx="1866738" cy="3835492"/>
        </a:xfrm>
        <a:prstGeom prst="rect">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rPr>
            <a:t>State Government</a:t>
          </a:r>
          <a:endParaRPr lang="en-US" sz="2400" b="1" kern="1200" dirty="0">
            <a:solidFill>
              <a:srgbClr val="000000"/>
            </a:solidFill>
          </a:endParaRPr>
        </a:p>
      </dsp:txBody>
      <dsp:txXfrm>
        <a:off x="4827326" y="1353802"/>
        <a:ext cx="1866738" cy="3835492"/>
      </dsp:txXfrm>
    </dsp:sp>
    <dsp:sp modelId="{CD2DE1B8-028D-2341-9D28-98A0D6933355}">
      <dsp:nvSpPr>
        <dsp:cNvPr id="0" name=""/>
        <dsp:cNvSpPr/>
      </dsp:nvSpPr>
      <dsp:spPr>
        <a:xfrm>
          <a:off x="6694064" y="1353802"/>
          <a:ext cx="1866738" cy="3835492"/>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rPr>
            <a:t>Secretary to State Legislative Assembly</a:t>
          </a:r>
          <a:endParaRPr lang="en-US" sz="2400" b="1" kern="1200" dirty="0">
            <a:solidFill>
              <a:srgbClr val="000000"/>
            </a:solidFill>
          </a:endParaRPr>
        </a:p>
      </dsp:txBody>
      <dsp:txXfrm>
        <a:off x="6694064" y="1353802"/>
        <a:ext cx="1866738" cy="3835492"/>
      </dsp:txXfrm>
    </dsp:sp>
    <dsp:sp modelId="{4EAFF03D-1166-AA41-A6CD-FD4BAB6A029B}">
      <dsp:nvSpPr>
        <dsp:cNvPr id="0" name=""/>
        <dsp:cNvSpPr/>
      </dsp:nvSpPr>
      <dsp:spPr>
        <a:xfrm>
          <a:off x="0" y="5004775"/>
          <a:ext cx="8562330" cy="385161"/>
        </a:xfrm>
        <a:prstGeom prst="rect">
          <a:avLst/>
        </a:prstGeom>
        <a:solidFill>
          <a:schemeClr val="accent3">
            <a:shade val="9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7CCAC-A75F-BA48-A37F-2CCBA2B09047}">
      <dsp:nvSpPr>
        <dsp:cNvPr id="0" name=""/>
        <dsp:cNvSpPr/>
      </dsp:nvSpPr>
      <dsp:spPr>
        <a:xfrm>
          <a:off x="156968" y="3173"/>
          <a:ext cx="2755864" cy="1653518"/>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ECI by fax/ email (Without any failure)</a:t>
          </a:r>
          <a:endParaRPr lang="en-US" sz="2400" b="0" kern="1200" dirty="0">
            <a:solidFill>
              <a:srgbClr val="000000"/>
            </a:solidFill>
          </a:endParaRPr>
        </a:p>
      </dsp:txBody>
      <dsp:txXfrm>
        <a:off x="156968" y="3173"/>
        <a:ext cx="2755864" cy="1653518"/>
      </dsp:txXfrm>
    </dsp:sp>
    <dsp:sp modelId="{F6F53D32-1778-8540-87AC-B94D89CA1CC3}">
      <dsp:nvSpPr>
        <dsp:cNvPr id="0" name=""/>
        <dsp:cNvSpPr/>
      </dsp:nvSpPr>
      <dsp:spPr>
        <a:xfrm>
          <a:off x="3188419" y="3173"/>
          <a:ext cx="2755864" cy="1653518"/>
        </a:xfrm>
        <a:prstGeom prst="rect">
          <a:avLst/>
        </a:prstGeom>
        <a:gradFill rotWithShape="0">
          <a:gsLst>
            <a:gs pos="0">
              <a:schemeClr val="accent2">
                <a:hueOff val="668788"/>
                <a:satOff val="-834"/>
                <a:lumOff val="196"/>
                <a:alphaOff val="0"/>
                <a:shade val="51000"/>
                <a:satMod val="130000"/>
              </a:schemeClr>
            </a:gs>
            <a:gs pos="80000">
              <a:schemeClr val="accent2">
                <a:hueOff val="668788"/>
                <a:satOff val="-834"/>
                <a:lumOff val="196"/>
                <a:alphaOff val="0"/>
                <a:shade val="93000"/>
                <a:satMod val="130000"/>
              </a:schemeClr>
            </a:gs>
            <a:gs pos="100000">
              <a:schemeClr val="accent2">
                <a:hueOff val="668788"/>
                <a:satOff val="-834"/>
                <a:lumOff val="1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Chief Electoral Officer of State</a:t>
          </a:r>
          <a:endParaRPr lang="en-US" sz="2400" b="0" kern="1200" dirty="0">
            <a:solidFill>
              <a:srgbClr val="000000"/>
            </a:solidFill>
          </a:endParaRPr>
        </a:p>
      </dsp:txBody>
      <dsp:txXfrm>
        <a:off x="3188419" y="3173"/>
        <a:ext cx="2755864" cy="1653518"/>
      </dsp:txXfrm>
    </dsp:sp>
    <dsp:sp modelId="{0082B6A3-61E3-D34E-A459-324D7E40F8C1}">
      <dsp:nvSpPr>
        <dsp:cNvPr id="0" name=""/>
        <dsp:cNvSpPr/>
      </dsp:nvSpPr>
      <dsp:spPr>
        <a:xfrm>
          <a:off x="6219870" y="3173"/>
          <a:ext cx="2755864" cy="1653518"/>
        </a:xfrm>
        <a:prstGeom prst="rect">
          <a:avLst/>
        </a:prstGeom>
        <a:gradFill rotWithShape="0">
          <a:gsLst>
            <a:gs pos="0">
              <a:schemeClr val="accent2">
                <a:hueOff val="1337577"/>
                <a:satOff val="-1668"/>
                <a:lumOff val="392"/>
                <a:alphaOff val="0"/>
                <a:shade val="51000"/>
                <a:satMod val="130000"/>
              </a:schemeClr>
            </a:gs>
            <a:gs pos="80000">
              <a:schemeClr val="accent2">
                <a:hueOff val="1337577"/>
                <a:satOff val="-1668"/>
                <a:lumOff val="392"/>
                <a:alphaOff val="0"/>
                <a:shade val="93000"/>
                <a:satMod val="130000"/>
              </a:schemeClr>
            </a:gs>
            <a:gs pos="100000">
              <a:schemeClr val="accent2">
                <a:hueOff val="1337577"/>
                <a:satOff val="-1668"/>
                <a:lumOff val="39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Secy. Gen. </a:t>
          </a:r>
          <a:r>
            <a:rPr lang="en-US" sz="2400" b="0" kern="1200" dirty="0" err="1" smtClean="0">
              <a:solidFill>
                <a:srgbClr val="000000"/>
              </a:solidFill>
            </a:rPr>
            <a:t>Lok</a:t>
          </a:r>
          <a:r>
            <a:rPr lang="en-US" sz="2400" b="0" kern="1200" dirty="0" smtClean="0">
              <a:solidFill>
                <a:srgbClr val="000000"/>
              </a:solidFill>
            </a:rPr>
            <a:t> </a:t>
          </a:r>
          <a:r>
            <a:rPr lang="en-US" sz="2400" b="0" kern="1200" dirty="0" err="1" smtClean="0">
              <a:solidFill>
                <a:srgbClr val="000000"/>
              </a:solidFill>
            </a:rPr>
            <a:t>Sabha</a:t>
          </a:r>
          <a:r>
            <a:rPr lang="en-US" sz="2400" b="0" kern="1200" dirty="0" smtClean="0">
              <a:solidFill>
                <a:srgbClr val="000000"/>
              </a:solidFill>
            </a:rPr>
            <a:t>/ Secretary of State Legislative Assembly</a:t>
          </a:r>
          <a:endParaRPr lang="en-US" sz="2400" b="0" kern="1200" dirty="0">
            <a:solidFill>
              <a:srgbClr val="000000"/>
            </a:solidFill>
          </a:endParaRPr>
        </a:p>
      </dsp:txBody>
      <dsp:txXfrm>
        <a:off x="6219870" y="3173"/>
        <a:ext cx="2755864" cy="1653518"/>
      </dsp:txXfrm>
    </dsp:sp>
    <dsp:sp modelId="{730BF761-4B00-5644-A551-3BCF1FCD1149}">
      <dsp:nvSpPr>
        <dsp:cNvPr id="0" name=""/>
        <dsp:cNvSpPr/>
      </dsp:nvSpPr>
      <dsp:spPr>
        <a:xfrm>
          <a:off x="156968" y="1932278"/>
          <a:ext cx="2755864" cy="1653518"/>
        </a:xfrm>
        <a:prstGeom prst="rect">
          <a:avLst/>
        </a:prstGeom>
        <a:gradFill rotWithShape="0">
          <a:gsLst>
            <a:gs pos="0">
              <a:schemeClr val="accent2">
                <a:hueOff val="2006365"/>
                <a:satOff val="-2502"/>
                <a:lumOff val="588"/>
                <a:alphaOff val="0"/>
                <a:shade val="51000"/>
                <a:satMod val="130000"/>
              </a:schemeClr>
            </a:gs>
            <a:gs pos="80000">
              <a:schemeClr val="accent2">
                <a:hueOff val="2006365"/>
                <a:satOff val="-2502"/>
                <a:lumOff val="588"/>
                <a:alphaOff val="0"/>
                <a:shade val="93000"/>
                <a:satMod val="130000"/>
              </a:schemeClr>
            </a:gs>
            <a:gs pos="100000">
              <a:schemeClr val="accent2">
                <a:hueOff val="2006365"/>
                <a:satOff val="-2502"/>
                <a:lumOff val="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Director of News Services, All India Radio, New Delhi</a:t>
          </a:r>
          <a:endParaRPr lang="en-US" sz="2400" b="0" kern="1200" dirty="0">
            <a:solidFill>
              <a:srgbClr val="000000"/>
            </a:solidFill>
          </a:endParaRPr>
        </a:p>
      </dsp:txBody>
      <dsp:txXfrm>
        <a:off x="156968" y="1932278"/>
        <a:ext cx="2755864" cy="1653518"/>
      </dsp:txXfrm>
    </dsp:sp>
    <dsp:sp modelId="{901C7E73-FEAE-1049-BBB4-7FE3E83B2039}">
      <dsp:nvSpPr>
        <dsp:cNvPr id="0" name=""/>
        <dsp:cNvSpPr/>
      </dsp:nvSpPr>
      <dsp:spPr>
        <a:xfrm>
          <a:off x="3188419" y="1932278"/>
          <a:ext cx="2755864" cy="1653518"/>
        </a:xfrm>
        <a:prstGeom prst="rect">
          <a:avLst/>
        </a:prstGeom>
        <a:gradFill rotWithShape="0">
          <a:gsLst>
            <a:gs pos="0">
              <a:schemeClr val="accent2">
                <a:hueOff val="2675154"/>
                <a:satOff val="-3337"/>
                <a:lumOff val="785"/>
                <a:alphaOff val="0"/>
                <a:shade val="51000"/>
                <a:satMod val="130000"/>
              </a:schemeClr>
            </a:gs>
            <a:gs pos="80000">
              <a:schemeClr val="accent2">
                <a:hueOff val="2675154"/>
                <a:satOff val="-3337"/>
                <a:lumOff val="785"/>
                <a:alphaOff val="0"/>
                <a:shade val="93000"/>
                <a:satMod val="130000"/>
              </a:schemeClr>
            </a:gs>
            <a:gs pos="100000">
              <a:schemeClr val="accent2">
                <a:hueOff val="2675154"/>
                <a:satOff val="-3337"/>
                <a:lumOff val="78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AIR Station in State HQ</a:t>
          </a:r>
          <a:endParaRPr lang="en-US" sz="2400" b="0" kern="1200" dirty="0">
            <a:solidFill>
              <a:srgbClr val="000000"/>
            </a:solidFill>
          </a:endParaRPr>
        </a:p>
      </dsp:txBody>
      <dsp:txXfrm>
        <a:off x="3188419" y="1932278"/>
        <a:ext cx="2755864" cy="1653518"/>
      </dsp:txXfrm>
    </dsp:sp>
    <dsp:sp modelId="{88ADBD69-3588-5344-A0D4-62BF75D613D9}">
      <dsp:nvSpPr>
        <dsp:cNvPr id="0" name=""/>
        <dsp:cNvSpPr/>
      </dsp:nvSpPr>
      <dsp:spPr>
        <a:xfrm>
          <a:off x="6219870" y="1932278"/>
          <a:ext cx="2755864" cy="1653518"/>
        </a:xfrm>
        <a:prstGeom prst="rect">
          <a:avLst/>
        </a:prstGeom>
        <a:gradFill rotWithShape="0">
          <a:gsLst>
            <a:gs pos="0">
              <a:schemeClr val="accent2">
                <a:hueOff val="3343942"/>
                <a:satOff val="-4171"/>
                <a:lumOff val="981"/>
                <a:alphaOff val="0"/>
                <a:shade val="51000"/>
                <a:satMod val="130000"/>
              </a:schemeClr>
            </a:gs>
            <a:gs pos="80000">
              <a:schemeClr val="accent2">
                <a:hueOff val="3343942"/>
                <a:satOff val="-4171"/>
                <a:lumOff val="981"/>
                <a:alphaOff val="0"/>
                <a:shade val="93000"/>
                <a:satMod val="130000"/>
              </a:schemeClr>
            </a:gs>
            <a:gs pos="100000">
              <a:schemeClr val="accent2">
                <a:hueOff val="3343942"/>
                <a:satOff val="-4171"/>
                <a:lumOff val="98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Director, </a:t>
          </a:r>
          <a:r>
            <a:rPr lang="en-US" sz="2400" b="0" kern="1200" dirty="0" err="1" smtClean="0">
              <a:solidFill>
                <a:srgbClr val="000000"/>
              </a:solidFill>
            </a:rPr>
            <a:t>Doordarshan</a:t>
          </a:r>
          <a:r>
            <a:rPr lang="en-US" sz="2400" b="0" kern="1200" dirty="0" smtClean="0">
              <a:solidFill>
                <a:srgbClr val="000000"/>
              </a:solidFill>
            </a:rPr>
            <a:t> Kendra, New Delhi</a:t>
          </a:r>
          <a:endParaRPr lang="en-US" sz="2400" b="0" kern="1200" dirty="0">
            <a:solidFill>
              <a:srgbClr val="000000"/>
            </a:solidFill>
          </a:endParaRPr>
        </a:p>
      </dsp:txBody>
      <dsp:txXfrm>
        <a:off x="6219870" y="1932278"/>
        <a:ext cx="2755864" cy="1653518"/>
      </dsp:txXfrm>
    </dsp:sp>
    <dsp:sp modelId="{8A6A5ED5-F304-9840-ADD9-70E03F176B2B}">
      <dsp:nvSpPr>
        <dsp:cNvPr id="0" name=""/>
        <dsp:cNvSpPr/>
      </dsp:nvSpPr>
      <dsp:spPr>
        <a:xfrm>
          <a:off x="1672693" y="3835985"/>
          <a:ext cx="2755864" cy="1653518"/>
        </a:xfrm>
        <a:prstGeom prst="rect">
          <a:avLst/>
        </a:prstGeom>
        <a:gradFill rotWithShape="0">
          <a:gsLst>
            <a:gs pos="0">
              <a:schemeClr val="accent2">
                <a:hueOff val="4012731"/>
                <a:satOff val="-5005"/>
                <a:lumOff val="1177"/>
                <a:alphaOff val="0"/>
                <a:shade val="51000"/>
                <a:satMod val="130000"/>
              </a:schemeClr>
            </a:gs>
            <a:gs pos="80000">
              <a:schemeClr val="accent2">
                <a:hueOff val="4012731"/>
                <a:satOff val="-5005"/>
                <a:lumOff val="1177"/>
                <a:alphaOff val="0"/>
                <a:shade val="93000"/>
                <a:satMod val="130000"/>
              </a:schemeClr>
            </a:gs>
            <a:gs pos="100000">
              <a:schemeClr val="accent2">
                <a:hueOff val="4012731"/>
                <a:satOff val="-5005"/>
                <a:lumOff val="1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Information Officer, </a:t>
          </a:r>
          <a:r>
            <a:rPr lang="en-US" sz="2400" b="0" kern="1200" dirty="0" err="1" smtClean="0">
              <a:solidFill>
                <a:srgbClr val="000000"/>
              </a:solidFill>
            </a:rPr>
            <a:t>PIB</a:t>
          </a:r>
          <a:r>
            <a:rPr lang="en-US" sz="2400" b="0" kern="1200" dirty="0" smtClean="0">
              <a:solidFill>
                <a:srgbClr val="000000"/>
              </a:solidFill>
            </a:rPr>
            <a:t>, New Delhi</a:t>
          </a:r>
          <a:endParaRPr lang="en-US" sz="2400" b="0" kern="1200" dirty="0">
            <a:solidFill>
              <a:srgbClr val="000000"/>
            </a:solidFill>
          </a:endParaRPr>
        </a:p>
      </dsp:txBody>
      <dsp:txXfrm>
        <a:off x="1672693" y="3835985"/>
        <a:ext cx="2755864" cy="1653518"/>
      </dsp:txXfrm>
    </dsp:sp>
    <dsp:sp modelId="{DB8A38AE-4DBD-D249-B498-B510B9C0BFB1}">
      <dsp:nvSpPr>
        <dsp:cNvPr id="0" name=""/>
        <dsp:cNvSpPr/>
      </dsp:nvSpPr>
      <dsp:spPr>
        <a:xfrm>
          <a:off x="4704144" y="3823286"/>
          <a:ext cx="2755864" cy="1653518"/>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Ministry of Law Govt. of India/ State Govt. </a:t>
          </a:r>
          <a:endParaRPr lang="en-US" sz="2400" b="0" kern="1200" dirty="0">
            <a:solidFill>
              <a:srgbClr val="000000"/>
            </a:solidFill>
          </a:endParaRPr>
        </a:p>
      </dsp:txBody>
      <dsp:txXfrm>
        <a:off x="4704144" y="3823286"/>
        <a:ext cx="2755864" cy="16535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D5D3E-6C44-5B46-A84A-A48BDEE9BEDD}">
      <dsp:nvSpPr>
        <dsp:cNvPr id="0" name=""/>
        <dsp:cNvSpPr/>
      </dsp:nvSpPr>
      <dsp:spPr>
        <a:xfrm>
          <a:off x="1921634" y="629724"/>
          <a:ext cx="410367" cy="91440"/>
        </a:xfrm>
        <a:custGeom>
          <a:avLst/>
          <a:gdLst/>
          <a:ahLst/>
          <a:cxnLst/>
          <a:rect l="0" t="0" r="0" b="0"/>
          <a:pathLst>
            <a:path>
              <a:moveTo>
                <a:pt x="0" y="45720"/>
              </a:moveTo>
              <a:lnTo>
                <a:pt x="410367"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2115793" y="673237"/>
        <a:ext cx="22048" cy="4413"/>
      </dsp:txXfrm>
    </dsp:sp>
    <dsp:sp modelId="{1095372C-7FAD-A549-8996-F48C9790EA26}">
      <dsp:nvSpPr>
        <dsp:cNvPr id="0" name=""/>
        <dsp:cNvSpPr/>
      </dsp:nvSpPr>
      <dsp:spPr>
        <a:xfrm>
          <a:off x="6186" y="100269"/>
          <a:ext cx="1917247" cy="1150348"/>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Remove battery and re-seal Cand-set Section</a:t>
          </a:r>
          <a:endParaRPr lang="en-US" sz="1900" b="1" kern="1200" dirty="0">
            <a:solidFill>
              <a:srgbClr val="000000"/>
            </a:solidFill>
          </a:endParaRPr>
        </a:p>
      </dsp:txBody>
      <dsp:txXfrm>
        <a:off x="6186" y="100269"/>
        <a:ext cx="1917247" cy="1150348"/>
      </dsp:txXfrm>
    </dsp:sp>
    <dsp:sp modelId="{865CEC29-3CB1-3042-9A36-FD7ABCE966F1}">
      <dsp:nvSpPr>
        <dsp:cNvPr id="0" name=""/>
        <dsp:cNvSpPr/>
      </dsp:nvSpPr>
      <dsp:spPr>
        <a:xfrm>
          <a:off x="4279849" y="629724"/>
          <a:ext cx="410367" cy="91440"/>
        </a:xfrm>
        <a:custGeom>
          <a:avLst/>
          <a:gdLst/>
          <a:ahLst/>
          <a:cxnLst/>
          <a:rect l="0" t="0" r="0" b="0"/>
          <a:pathLst>
            <a:path>
              <a:moveTo>
                <a:pt x="0" y="45720"/>
              </a:moveTo>
              <a:lnTo>
                <a:pt x="410367" y="45720"/>
              </a:lnTo>
            </a:path>
          </a:pathLst>
        </a:custGeom>
        <a:noFill/>
        <a:ln w="9525" cap="flat" cmpd="sng" algn="ctr">
          <a:solidFill>
            <a:schemeClr val="accent2">
              <a:hueOff val="468152"/>
              <a:satOff val="-584"/>
              <a:lumOff val="1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4474008" y="673237"/>
        <a:ext cx="22048" cy="4413"/>
      </dsp:txXfrm>
    </dsp:sp>
    <dsp:sp modelId="{739158E9-0FB0-EB41-9AE0-14F517252063}">
      <dsp:nvSpPr>
        <dsp:cNvPr id="0" name=""/>
        <dsp:cNvSpPr/>
      </dsp:nvSpPr>
      <dsp:spPr>
        <a:xfrm>
          <a:off x="2364401" y="100269"/>
          <a:ext cx="1917247" cy="1150348"/>
        </a:xfrm>
        <a:prstGeom prst="rect">
          <a:avLst/>
        </a:prstGeom>
        <a:gradFill rotWithShape="0">
          <a:gsLst>
            <a:gs pos="0">
              <a:schemeClr val="accent2">
                <a:hueOff val="425593"/>
                <a:satOff val="-531"/>
                <a:lumOff val="125"/>
                <a:alphaOff val="0"/>
                <a:shade val="51000"/>
                <a:satMod val="130000"/>
              </a:schemeClr>
            </a:gs>
            <a:gs pos="80000">
              <a:schemeClr val="accent2">
                <a:hueOff val="425593"/>
                <a:satOff val="-531"/>
                <a:lumOff val="125"/>
                <a:alphaOff val="0"/>
                <a:shade val="93000"/>
                <a:satMod val="130000"/>
              </a:schemeClr>
            </a:gs>
            <a:gs pos="100000">
              <a:schemeClr val="accent2">
                <a:hueOff val="425593"/>
                <a:satOff val="-531"/>
                <a:lumOff val="12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Close outer cover of result section and reseal it</a:t>
          </a:r>
          <a:endParaRPr lang="en-US" sz="1900" b="1" kern="1200" dirty="0">
            <a:solidFill>
              <a:srgbClr val="000000"/>
            </a:solidFill>
          </a:endParaRPr>
        </a:p>
      </dsp:txBody>
      <dsp:txXfrm>
        <a:off x="2364401" y="100269"/>
        <a:ext cx="1917247" cy="1150348"/>
      </dsp:txXfrm>
    </dsp:sp>
    <dsp:sp modelId="{816B6635-0299-FC4C-8AB7-FAEFB3F76871}">
      <dsp:nvSpPr>
        <dsp:cNvPr id="0" name=""/>
        <dsp:cNvSpPr/>
      </dsp:nvSpPr>
      <dsp:spPr>
        <a:xfrm>
          <a:off x="6638064" y="629724"/>
          <a:ext cx="410367" cy="91440"/>
        </a:xfrm>
        <a:custGeom>
          <a:avLst/>
          <a:gdLst/>
          <a:ahLst/>
          <a:cxnLst/>
          <a:rect l="0" t="0" r="0" b="0"/>
          <a:pathLst>
            <a:path>
              <a:moveTo>
                <a:pt x="0" y="45720"/>
              </a:moveTo>
              <a:lnTo>
                <a:pt x="410367" y="45720"/>
              </a:lnTo>
            </a:path>
          </a:pathLst>
        </a:custGeom>
        <a:noFill/>
        <a:ln w="9525" cap="flat" cmpd="sng" algn="ctr">
          <a:solidFill>
            <a:schemeClr val="accent2">
              <a:hueOff val="936304"/>
              <a:satOff val="-1168"/>
              <a:lumOff val="27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6832223" y="673237"/>
        <a:ext cx="22048" cy="4413"/>
      </dsp:txXfrm>
    </dsp:sp>
    <dsp:sp modelId="{60E19D5F-CD1F-604C-9AD9-CCBDDAA1D68D}">
      <dsp:nvSpPr>
        <dsp:cNvPr id="0" name=""/>
        <dsp:cNvSpPr/>
      </dsp:nvSpPr>
      <dsp:spPr>
        <a:xfrm>
          <a:off x="4722616" y="100269"/>
          <a:ext cx="1917247" cy="1150348"/>
        </a:xfrm>
        <a:prstGeom prst="rect">
          <a:avLst/>
        </a:prstGeom>
        <a:gradFill rotWithShape="0">
          <a:gsLst>
            <a:gs pos="0">
              <a:schemeClr val="accent2">
                <a:hueOff val="851185"/>
                <a:satOff val="-1062"/>
                <a:lumOff val="250"/>
                <a:alphaOff val="0"/>
                <a:shade val="51000"/>
                <a:satMod val="130000"/>
              </a:schemeClr>
            </a:gs>
            <a:gs pos="80000">
              <a:schemeClr val="accent2">
                <a:hueOff val="851185"/>
                <a:satOff val="-1062"/>
                <a:lumOff val="250"/>
                <a:alphaOff val="0"/>
                <a:shade val="93000"/>
                <a:satMod val="130000"/>
              </a:schemeClr>
            </a:gs>
            <a:gs pos="100000">
              <a:schemeClr val="accent2">
                <a:hueOff val="851185"/>
                <a:satOff val="-1062"/>
                <a:lumOff val="25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Keep CU in carrying case</a:t>
          </a:r>
          <a:endParaRPr lang="en-US" sz="1900" b="1" kern="1200" dirty="0">
            <a:solidFill>
              <a:srgbClr val="000000"/>
            </a:solidFill>
          </a:endParaRPr>
        </a:p>
      </dsp:txBody>
      <dsp:txXfrm>
        <a:off x="4722616" y="100269"/>
        <a:ext cx="1917247" cy="1150348"/>
      </dsp:txXfrm>
    </dsp:sp>
    <dsp:sp modelId="{C88EF51E-D7FB-CA40-AE49-071321518DD7}">
      <dsp:nvSpPr>
        <dsp:cNvPr id="0" name=""/>
        <dsp:cNvSpPr/>
      </dsp:nvSpPr>
      <dsp:spPr>
        <a:xfrm>
          <a:off x="964810" y="1248818"/>
          <a:ext cx="7074645" cy="410367"/>
        </a:xfrm>
        <a:custGeom>
          <a:avLst/>
          <a:gdLst/>
          <a:ahLst/>
          <a:cxnLst/>
          <a:rect l="0" t="0" r="0" b="0"/>
          <a:pathLst>
            <a:path>
              <a:moveTo>
                <a:pt x="7074645" y="0"/>
              </a:moveTo>
              <a:lnTo>
                <a:pt x="7074645" y="222283"/>
              </a:lnTo>
              <a:lnTo>
                <a:pt x="0" y="222283"/>
              </a:lnTo>
              <a:lnTo>
                <a:pt x="0" y="410367"/>
              </a:lnTo>
            </a:path>
          </a:pathLst>
        </a:custGeom>
        <a:noFill/>
        <a:ln w="9525" cap="flat" cmpd="sng" algn="ctr">
          <a:solidFill>
            <a:schemeClr val="accent2">
              <a:hueOff val="1404456"/>
              <a:satOff val="-1752"/>
              <a:lumOff val="41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4324923" y="1451795"/>
        <a:ext cx="354418" cy="4413"/>
      </dsp:txXfrm>
    </dsp:sp>
    <dsp:sp modelId="{336D7E10-E25B-C949-9DB9-540869F2709C}">
      <dsp:nvSpPr>
        <dsp:cNvPr id="0" name=""/>
        <dsp:cNvSpPr/>
      </dsp:nvSpPr>
      <dsp:spPr>
        <a:xfrm>
          <a:off x="7080831" y="100269"/>
          <a:ext cx="1917247" cy="1150348"/>
        </a:xfrm>
        <a:prstGeom prst="rect">
          <a:avLst/>
        </a:prstGeom>
        <a:gradFill rotWithShape="0">
          <a:gsLst>
            <a:gs pos="0">
              <a:schemeClr val="accent2">
                <a:hueOff val="1276778"/>
                <a:satOff val="-1592"/>
                <a:lumOff val="374"/>
                <a:alphaOff val="0"/>
                <a:shade val="51000"/>
                <a:satMod val="130000"/>
              </a:schemeClr>
            </a:gs>
            <a:gs pos="80000">
              <a:schemeClr val="accent2">
                <a:hueOff val="1276778"/>
                <a:satOff val="-1592"/>
                <a:lumOff val="374"/>
                <a:alphaOff val="0"/>
                <a:shade val="93000"/>
                <a:satMod val="130000"/>
              </a:schemeClr>
            </a:gs>
            <a:gs pos="100000">
              <a:schemeClr val="accent2">
                <a:hueOff val="1276778"/>
                <a:satOff val="-1592"/>
                <a:lumOff val="37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Reseal Carrying case</a:t>
          </a:r>
          <a:endParaRPr lang="en-US" sz="1900" b="1" kern="1200" dirty="0">
            <a:solidFill>
              <a:srgbClr val="000000"/>
            </a:solidFill>
          </a:endParaRPr>
        </a:p>
      </dsp:txBody>
      <dsp:txXfrm>
        <a:off x="7080831" y="100269"/>
        <a:ext cx="1917247" cy="1150348"/>
      </dsp:txXfrm>
    </dsp:sp>
    <dsp:sp modelId="{4386115B-D66C-294A-AB5D-0815760A6EF8}">
      <dsp:nvSpPr>
        <dsp:cNvPr id="0" name=""/>
        <dsp:cNvSpPr/>
      </dsp:nvSpPr>
      <dsp:spPr>
        <a:xfrm>
          <a:off x="1921634" y="2221040"/>
          <a:ext cx="410367" cy="91440"/>
        </a:xfrm>
        <a:custGeom>
          <a:avLst/>
          <a:gdLst/>
          <a:ahLst/>
          <a:cxnLst/>
          <a:rect l="0" t="0" r="0" b="0"/>
          <a:pathLst>
            <a:path>
              <a:moveTo>
                <a:pt x="0" y="45720"/>
              </a:moveTo>
              <a:lnTo>
                <a:pt x="410367" y="45720"/>
              </a:lnTo>
            </a:path>
          </a:pathLst>
        </a:custGeom>
        <a:noFill/>
        <a:ln w="9525" cap="flat" cmpd="sng" algn="ctr">
          <a:solidFill>
            <a:schemeClr val="accent2">
              <a:hueOff val="1872608"/>
              <a:satOff val="-2336"/>
              <a:lumOff val="54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2115793" y="2264553"/>
        <a:ext cx="22048" cy="4413"/>
      </dsp:txXfrm>
    </dsp:sp>
    <dsp:sp modelId="{02C8C134-4885-B84D-A21A-D31191607BFC}">
      <dsp:nvSpPr>
        <dsp:cNvPr id="0" name=""/>
        <dsp:cNvSpPr/>
      </dsp:nvSpPr>
      <dsp:spPr>
        <a:xfrm>
          <a:off x="6186" y="1691585"/>
          <a:ext cx="1917247" cy="1150348"/>
        </a:xfrm>
        <a:prstGeom prst="rect">
          <a:avLst/>
        </a:prstGeom>
        <a:gradFill rotWithShape="0">
          <a:gsLst>
            <a:gs pos="0">
              <a:schemeClr val="accent2">
                <a:hueOff val="1702371"/>
                <a:satOff val="-2123"/>
                <a:lumOff val="499"/>
                <a:alphaOff val="0"/>
                <a:shade val="51000"/>
                <a:satMod val="130000"/>
              </a:schemeClr>
            </a:gs>
            <a:gs pos="80000">
              <a:schemeClr val="accent2">
                <a:hueOff val="1702371"/>
                <a:satOff val="-2123"/>
                <a:lumOff val="499"/>
                <a:alphaOff val="0"/>
                <a:shade val="93000"/>
                <a:satMod val="130000"/>
              </a:schemeClr>
            </a:gs>
            <a:gs pos="100000">
              <a:schemeClr val="accent2">
                <a:hueOff val="1702371"/>
                <a:satOff val="-2123"/>
                <a:lumOff val="49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Attach address tag containing following details:</a:t>
          </a:r>
          <a:endParaRPr lang="en-US" sz="1900" b="1" kern="1200" dirty="0">
            <a:solidFill>
              <a:srgbClr val="000000"/>
            </a:solidFill>
          </a:endParaRPr>
        </a:p>
      </dsp:txBody>
      <dsp:txXfrm>
        <a:off x="6186" y="1691585"/>
        <a:ext cx="1917247" cy="1150348"/>
      </dsp:txXfrm>
    </dsp:sp>
    <dsp:sp modelId="{2CFB9079-32A2-7E46-95BC-452AB846AE97}">
      <dsp:nvSpPr>
        <dsp:cNvPr id="0" name=""/>
        <dsp:cNvSpPr/>
      </dsp:nvSpPr>
      <dsp:spPr>
        <a:xfrm>
          <a:off x="4279849" y="2221040"/>
          <a:ext cx="410367" cy="91440"/>
        </a:xfrm>
        <a:custGeom>
          <a:avLst/>
          <a:gdLst/>
          <a:ahLst/>
          <a:cxnLst/>
          <a:rect l="0" t="0" r="0" b="0"/>
          <a:pathLst>
            <a:path>
              <a:moveTo>
                <a:pt x="0" y="45720"/>
              </a:moveTo>
              <a:lnTo>
                <a:pt x="410367" y="45720"/>
              </a:lnTo>
            </a:path>
          </a:pathLst>
        </a:custGeom>
        <a:noFill/>
        <a:ln w="9525" cap="flat" cmpd="sng" algn="ctr">
          <a:solidFill>
            <a:schemeClr val="accent2">
              <a:hueOff val="2340759"/>
              <a:satOff val="-2919"/>
              <a:lumOff val="68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4474008" y="2264553"/>
        <a:ext cx="22048" cy="4413"/>
      </dsp:txXfrm>
    </dsp:sp>
    <dsp:sp modelId="{D2F6FDEE-3DCF-FE46-83C7-925850D5B08F}">
      <dsp:nvSpPr>
        <dsp:cNvPr id="0" name=""/>
        <dsp:cNvSpPr/>
      </dsp:nvSpPr>
      <dsp:spPr>
        <a:xfrm>
          <a:off x="2364401" y="1691585"/>
          <a:ext cx="1917247" cy="1150348"/>
        </a:xfrm>
        <a:prstGeom prst="rect">
          <a:avLst/>
        </a:prstGeom>
        <a:gradFill rotWithShape="0">
          <a:gsLst>
            <a:gs pos="0">
              <a:schemeClr val="accent2">
                <a:hueOff val="2127963"/>
                <a:satOff val="-2654"/>
                <a:lumOff val="624"/>
                <a:alphaOff val="0"/>
                <a:shade val="51000"/>
                <a:satMod val="130000"/>
              </a:schemeClr>
            </a:gs>
            <a:gs pos="80000">
              <a:schemeClr val="accent2">
                <a:hueOff val="2127963"/>
                <a:satOff val="-2654"/>
                <a:lumOff val="624"/>
                <a:alphaOff val="0"/>
                <a:shade val="93000"/>
                <a:satMod val="130000"/>
              </a:schemeClr>
            </a:gs>
            <a:gs pos="100000">
              <a:schemeClr val="accent2">
                <a:hueOff val="2127963"/>
                <a:satOff val="-2654"/>
                <a:lumOff val="6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Particulars of election</a:t>
          </a:r>
          <a:endParaRPr lang="en-US" sz="1900" b="1" kern="1200" dirty="0">
            <a:solidFill>
              <a:srgbClr val="000000"/>
            </a:solidFill>
          </a:endParaRPr>
        </a:p>
      </dsp:txBody>
      <dsp:txXfrm>
        <a:off x="2364401" y="1691585"/>
        <a:ext cx="1917247" cy="1150348"/>
      </dsp:txXfrm>
    </dsp:sp>
    <dsp:sp modelId="{2942BB19-D93F-A74A-AD52-074D0607D782}">
      <dsp:nvSpPr>
        <dsp:cNvPr id="0" name=""/>
        <dsp:cNvSpPr/>
      </dsp:nvSpPr>
      <dsp:spPr>
        <a:xfrm>
          <a:off x="6638064" y="2221040"/>
          <a:ext cx="410367" cy="91440"/>
        </a:xfrm>
        <a:custGeom>
          <a:avLst/>
          <a:gdLst/>
          <a:ahLst/>
          <a:cxnLst/>
          <a:rect l="0" t="0" r="0" b="0"/>
          <a:pathLst>
            <a:path>
              <a:moveTo>
                <a:pt x="0" y="45720"/>
              </a:moveTo>
              <a:lnTo>
                <a:pt x="410367" y="45720"/>
              </a:lnTo>
            </a:path>
          </a:pathLst>
        </a:custGeom>
        <a:noFill/>
        <a:ln w="9525" cap="flat" cmpd="sng" algn="ctr">
          <a:solidFill>
            <a:schemeClr val="accent2">
              <a:hueOff val="2808911"/>
              <a:satOff val="-3503"/>
              <a:lumOff val="8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6832223" y="2264553"/>
        <a:ext cx="22048" cy="4413"/>
      </dsp:txXfrm>
    </dsp:sp>
    <dsp:sp modelId="{7B299C72-E03A-444F-A72D-E0B282085B32}">
      <dsp:nvSpPr>
        <dsp:cNvPr id="0" name=""/>
        <dsp:cNvSpPr/>
      </dsp:nvSpPr>
      <dsp:spPr>
        <a:xfrm>
          <a:off x="4722616" y="1691585"/>
          <a:ext cx="1917247" cy="1150348"/>
        </a:xfrm>
        <a:prstGeom prst="rect">
          <a:avLst/>
        </a:prstGeom>
        <a:gradFill rotWithShape="0">
          <a:gsLst>
            <a:gs pos="0">
              <a:schemeClr val="accent2">
                <a:hueOff val="2553556"/>
                <a:satOff val="-3185"/>
                <a:lumOff val="749"/>
                <a:alphaOff val="0"/>
                <a:shade val="51000"/>
                <a:satMod val="130000"/>
              </a:schemeClr>
            </a:gs>
            <a:gs pos="80000">
              <a:schemeClr val="accent2">
                <a:hueOff val="2553556"/>
                <a:satOff val="-3185"/>
                <a:lumOff val="749"/>
                <a:alphaOff val="0"/>
                <a:shade val="93000"/>
                <a:satMod val="130000"/>
              </a:schemeClr>
            </a:gs>
            <a:gs pos="100000">
              <a:schemeClr val="accent2">
                <a:hueOff val="2553556"/>
                <a:satOff val="-3185"/>
                <a:lumOff val="7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Name of constituency</a:t>
          </a:r>
          <a:endParaRPr lang="en-US" sz="1900" b="1" kern="1200" dirty="0">
            <a:solidFill>
              <a:srgbClr val="000000"/>
            </a:solidFill>
          </a:endParaRPr>
        </a:p>
      </dsp:txBody>
      <dsp:txXfrm>
        <a:off x="4722616" y="1691585"/>
        <a:ext cx="1917247" cy="1150348"/>
      </dsp:txXfrm>
    </dsp:sp>
    <dsp:sp modelId="{5E5C81A7-0172-6244-B599-52FBA53CA839}">
      <dsp:nvSpPr>
        <dsp:cNvPr id="0" name=""/>
        <dsp:cNvSpPr/>
      </dsp:nvSpPr>
      <dsp:spPr>
        <a:xfrm>
          <a:off x="964810" y="2840134"/>
          <a:ext cx="7074645" cy="410367"/>
        </a:xfrm>
        <a:custGeom>
          <a:avLst/>
          <a:gdLst/>
          <a:ahLst/>
          <a:cxnLst/>
          <a:rect l="0" t="0" r="0" b="0"/>
          <a:pathLst>
            <a:path>
              <a:moveTo>
                <a:pt x="7074645" y="0"/>
              </a:moveTo>
              <a:lnTo>
                <a:pt x="7074645" y="222283"/>
              </a:lnTo>
              <a:lnTo>
                <a:pt x="0" y="222283"/>
              </a:lnTo>
              <a:lnTo>
                <a:pt x="0" y="410367"/>
              </a:lnTo>
            </a:path>
          </a:pathLst>
        </a:custGeom>
        <a:noFill/>
        <a:ln w="9525" cap="flat" cmpd="sng" algn="ctr">
          <a:solidFill>
            <a:schemeClr val="accent2">
              <a:hueOff val="3277063"/>
              <a:satOff val="-4087"/>
              <a:lumOff val="96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4324923" y="3043110"/>
        <a:ext cx="354418" cy="4413"/>
      </dsp:txXfrm>
    </dsp:sp>
    <dsp:sp modelId="{4D47AAE8-7425-A740-ADE1-F44F6F7F5179}">
      <dsp:nvSpPr>
        <dsp:cNvPr id="0" name=""/>
        <dsp:cNvSpPr/>
      </dsp:nvSpPr>
      <dsp:spPr>
        <a:xfrm>
          <a:off x="7080831" y="1691585"/>
          <a:ext cx="1917247" cy="1150348"/>
        </a:xfrm>
        <a:prstGeom prst="rect">
          <a:avLst/>
        </a:prstGeom>
        <a:gradFill rotWithShape="0">
          <a:gsLst>
            <a:gs pos="0">
              <a:schemeClr val="accent2">
                <a:hueOff val="2979148"/>
                <a:satOff val="-3716"/>
                <a:lumOff val="874"/>
                <a:alphaOff val="0"/>
                <a:shade val="51000"/>
                <a:satMod val="130000"/>
              </a:schemeClr>
            </a:gs>
            <a:gs pos="80000">
              <a:schemeClr val="accent2">
                <a:hueOff val="2979148"/>
                <a:satOff val="-3716"/>
                <a:lumOff val="874"/>
                <a:alphaOff val="0"/>
                <a:shade val="93000"/>
                <a:satMod val="130000"/>
              </a:schemeClr>
            </a:gs>
            <a:gs pos="100000">
              <a:schemeClr val="accent2">
                <a:hueOff val="2979148"/>
                <a:satOff val="-3716"/>
                <a:lumOff val="87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Particulars of PS where CU used</a:t>
          </a:r>
          <a:endParaRPr lang="en-US" sz="1900" b="1" kern="1200" dirty="0">
            <a:solidFill>
              <a:srgbClr val="000000"/>
            </a:solidFill>
          </a:endParaRPr>
        </a:p>
      </dsp:txBody>
      <dsp:txXfrm>
        <a:off x="7080831" y="1691585"/>
        <a:ext cx="1917247" cy="1150348"/>
      </dsp:txXfrm>
    </dsp:sp>
    <dsp:sp modelId="{32EF3BDC-504F-7941-95DB-EA644F88D973}">
      <dsp:nvSpPr>
        <dsp:cNvPr id="0" name=""/>
        <dsp:cNvSpPr/>
      </dsp:nvSpPr>
      <dsp:spPr>
        <a:xfrm>
          <a:off x="1921634" y="3812355"/>
          <a:ext cx="410367" cy="91440"/>
        </a:xfrm>
        <a:custGeom>
          <a:avLst/>
          <a:gdLst/>
          <a:ahLst/>
          <a:cxnLst/>
          <a:rect l="0" t="0" r="0" b="0"/>
          <a:pathLst>
            <a:path>
              <a:moveTo>
                <a:pt x="0" y="45720"/>
              </a:moveTo>
              <a:lnTo>
                <a:pt x="410367" y="45720"/>
              </a:lnTo>
            </a:path>
          </a:pathLst>
        </a:custGeom>
        <a:noFill/>
        <a:ln w="9525" cap="flat" cmpd="sng" algn="ctr">
          <a:solidFill>
            <a:schemeClr val="accent2">
              <a:hueOff val="3745215"/>
              <a:satOff val="-4671"/>
              <a:lumOff val="109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2115793" y="3855868"/>
        <a:ext cx="22048" cy="4413"/>
      </dsp:txXfrm>
    </dsp:sp>
    <dsp:sp modelId="{B6C3E530-6D4B-FE43-AE1C-ED94AA33D2A5}">
      <dsp:nvSpPr>
        <dsp:cNvPr id="0" name=""/>
        <dsp:cNvSpPr/>
      </dsp:nvSpPr>
      <dsp:spPr>
        <a:xfrm>
          <a:off x="6186" y="3282901"/>
          <a:ext cx="1917247" cy="1150348"/>
        </a:xfrm>
        <a:prstGeom prst="rect">
          <a:avLst/>
        </a:prstGeom>
        <a:gradFill rotWithShape="0">
          <a:gsLst>
            <a:gs pos="0">
              <a:schemeClr val="accent2">
                <a:hueOff val="3404741"/>
                <a:satOff val="-4247"/>
                <a:lumOff val="999"/>
                <a:alphaOff val="0"/>
                <a:shade val="51000"/>
                <a:satMod val="130000"/>
              </a:schemeClr>
            </a:gs>
            <a:gs pos="80000">
              <a:schemeClr val="accent2">
                <a:hueOff val="3404741"/>
                <a:satOff val="-4247"/>
                <a:lumOff val="999"/>
                <a:alphaOff val="0"/>
                <a:shade val="93000"/>
                <a:satMod val="130000"/>
              </a:schemeClr>
            </a:gs>
            <a:gs pos="100000">
              <a:schemeClr val="accent2">
                <a:hueOff val="3404741"/>
                <a:satOff val="-4247"/>
                <a:lumOff val="99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S. No. of CU</a:t>
          </a:r>
          <a:endParaRPr lang="en-US" sz="1900" b="1" kern="1200" dirty="0">
            <a:solidFill>
              <a:srgbClr val="000000"/>
            </a:solidFill>
          </a:endParaRPr>
        </a:p>
      </dsp:txBody>
      <dsp:txXfrm>
        <a:off x="6186" y="3282901"/>
        <a:ext cx="1917247" cy="1150348"/>
      </dsp:txXfrm>
    </dsp:sp>
    <dsp:sp modelId="{98294E6A-4016-324C-8B8A-02050180CA46}">
      <dsp:nvSpPr>
        <dsp:cNvPr id="0" name=""/>
        <dsp:cNvSpPr/>
      </dsp:nvSpPr>
      <dsp:spPr>
        <a:xfrm>
          <a:off x="4279849" y="3812355"/>
          <a:ext cx="410367" cy="91440"/>
        </a:xfrm>
        <a:custGeom>
          <a:avLst/>
          <a:gdLst/>
          <a:ahLst/>
          <a:cxnLst/>
          <a:rect l="0" t="0" r="0" b="0"/>
          <a:pathLst>
            <a:path>
              <a:moveTo>
                <a:pt x="0" y="45720"/>
              </a:moveTo>
              <a:lnTo>
                <a:pt x="410367" y="45720"/>
              </a:lnTo>
            </a:path>
          </a:pathLst>
        </a:custGeom>
        <a:noFill/>
        <a:ln w="9525" cap="flat" cmpd="sng" algn="ctr">
          <a:solidFill>
            <a:schemeClr val="accent2">
              <a:hueOff val="4213367"/>
              <a:satOff val="-5255"/>
              <a:lumOff val="123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4474008" y="3855868"/>
        <a:ext cx="22048" cy="4413"/>
      </dsp:txXfrm>
    </dsp:sp>
    <dsp:sp modelId="{348B1D71-EE62-FD46-A6D7-53AE1A4030DE}">
      <dsp:nvSpPr>
        <dsp:cNvPr id="0" name=""/>
        <dsp:cNvSpPr/>
      </dsp:nvSpPr>
      <dsp:spPr>
        <a:xfrm>
          <a:off x="2364401" y="3282901"/>
          <a:ext cx="1917247" cy="1150348"/>
        </a:xfrm>
        <a:prstGeom prst="rect">
          <a:avLst/>
        </a:prstGeom>
        <a:gradFill rotWithShape="0">
          <a:gsLst>
            <a:gs pos="0">
              <a:schemeClr val="accent2">
                <a:hueOff val="3830334"/>
                <a:satOff val="-4777"/>
                <a:lumOff val="1123"/>
                <a:alphaOff val="0"/>
                <a:shade val="51000"/>
                <a:satMod val="130000"/>
              </a:schemeClr>
            </a:gs>
            <a:gs pos="80000">
              <a:schemeClr val="accent2">
                <a:hueOff val="3830334"/>
                <a:satOff val="-4777"/>
                <a:lumOff val="1123"/>
                <a:alphaOff val="0"/>
                <a:shade val="93000"/>
                <a:satMod val="130000"/>
              </a:schemeClr>
            </a:gs>
            <a:gs pos="100000">
              <a:schemeClr val="accent2">
                <a:hueOff val="3830334"/>
                <a:satOff val="-4777"/>
                <a:lumOff val="112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Date of Poll</a:t>
          </a:r>
          <a:endParaRPr lang="en-US" sz="1900" b="1" kern="1200" dirty="0">
            <a:solidFill>
              <a:srgbClr val="000000"/>
            </a:solidFill>
          </a:endParaRPr>
        </a:p>
      </dsp:txBody>
      <dsp:txXfrm>
        <a:off x="2364401" y="3282901"/>
        <a:ext cx="1917247" cy="1150348"/>
      </dsp:txXfrm>
    </dsp:sp>
    <dsp:sp modelId="{D130809B-C9C6-D448-88DC-ADBF7A765F37}">
      <dsp:nvSpPr>
        <dsp:cNvPr id="0" name=""/>
        <dsp:cNvSpPr/>
      </dsp:nvSpPr>
      <dsp:spPr>
        <a:xfrm>
          <a:off x="6638064" y="3812355"/>
          <a:ext cx="410367" cy="91440"/>
        </a:xfrm>
        <a:custGeom>
          <a:avLst/>
          <a:gdLst/>
          <a:ahLst/>
          <a:cxnLst/>
          <a:rect l="0" t="0" r="0" b="0"/>
          <a:pathLst>
            <a:path>
              <a:moveTo>
                <a:pt x="0" y="45720"/>
              </a:moveTo>
              <a:lnTo>
                <a:pt x="410367" y="45720"/>
              </a:lnTo>
            </a:path>
          </a:pathLst>
        </a:custGeom>
        <a:noFill/>
        <a:ln w="9525" cap="flat" cmpd="sng" algn="ctr">
          <a:solidFill>
            <a:schemeClr val="accent2">
              <a:hueOff val="4681519"/>
              <a:satOff val="-5839"/>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44550">
            <a:lnSpc>
              <a:spcPct val="90000"/>
            </a:lnSpc>
            <a:spcBef>
              <a:spcPct val="0"/>
            </a:spcBef>
            <a:spcAft>
              <a:spcPct val="35000"/>
            </a:spcAft>
          </a:pPr>
          <a:endParaRPr lang="en-US" sz="1900" b="1" kern="1200">
            <a:solidFill>
              <a:srgbClr val="000000"/>
            </a:solidFill>
          </a:endParaRPr>
        </a:p>
      </dsp:txBody>
      <dsp:txXfrm>
        <a:off x="6832223" y="3855868"/>
        <a:ext cx="22048" cy="4413"/>
      </dsp:txXfrm>
    </dsp:sp>
    <dsp:sp modelId="{3E15D6A4-1D7F-964E-9BB3-E58422C9DD67}">
      <dsp:nvSpPr>
        <dsp:cNvPr id="0" name=""/>
        <dsp:cNvSpPr/>
      </dsp:nvSpPr>
      <dsp:spPr>
        <a:xfrm>
          <a:off x="4722616" y="3282901"/>
          <a:ext cx="1917247" cy="1150348"/>
        </a:xfrm>
        <a:prstGeom prst="rect">
          <a:avLst/>
        </a:prstGeom>
        <a:gradFill rotWithShape="0">
          <a:gsLst>
            <a:gs pos="0">
              <a:schemeClr val="accent2">
                <a:hueOff val="4255926"/>
                <a:satOff val="-5308"/>
                <a:lumOff val="1248"/>
                <a:alphaOff val="0"/>
                <a:shade val="51000"/>
                <a:satMod val="130000"/>
              </a:schemeClr>
            </a:gs>
            <a:gs pos="80000">
              <a:schemeClr val="accent2">
                <a:hueOff val="4255926"/>
                <a:satOff val="-5308"/>
                <a:lumOff val="1248"/>
                <a:alphaOff val="0"/>
                <a:shade val="93000"/>
                <a:satMod val="130000"/>
              </a:schemeClr>
            </a:gs>
            <a:gs pos="100000">
              <a:schemeClr val="accent2">
                <a:hueOff val="4255926"/>
                <a:satOff val="-5308"/>
                <a:lumOff val="124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Date of Counting</a:t>
          </a:r>
          <a:endParaRPr lang="en-US" sz="1900" b="1" kern="1200" dirty="0">
            <a:solidFill>
              <a:srgbClr val="000000"/>
            </a:solidFill>
          </a:endParaRPr>
        </a:p>
      </dsp:txBody>
      <dsp:txXfrm>
        <a:off x="4722616" y="3282901"/>
        <a:ext cx="1917247" cy="1150348"/>
      </dsp:txXfrm>
    </dsp:sp>
    <dsp:sp modelId="{FF9471F4-B8E9-AB49-9CF9-DB9E1FFE611A}">
      <dsp:nvSpPr>
        <dsp:cNvPr id="0" name=""/>
        <dsp:cNvSpPr/>
      </dsp:nvSpPr>
      <dsp:spPr>
        <a:xfrm>
          <a:off x="7080831" y="3282901"/>
          <a:ext cx="1917247" cy="1150348"/>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000000"/>
              </a:solidFill>
            </a:rPr>
            <a:t>Put SECRET SEAL in addition to your own, on all above seals</a:t>
          </a:r>
          <a:endParaRPr lang="en-US" sz="1900" b="1" kern="1200" dirty="0">
            <a:solidFill>
              <a:srgbClr val="000000"/>
            </a:solidFill>
          </a:endParaRPr>
        </a:p>
      </dsp:txBody>
      <dsp:txXfrm>
        <a:off x="7080831" y="3282901"/>
        <a:ext cx="1917247" cy="115034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6A523-C53D-0C4F-8EA7-818A32C83A85}">
      <dsp:nvSpPr>
        <dsp:cNvPr id="0" name=""/>
        <dsp:cNvSpPr/>
      </dsp:nvSpPr>
      <dsp:spPr>
        <a:xfrm>
          <a:off x="-6518512" y="-997709"/>
          <a:ext cx="7764657" cy="7764657"/>
        </a:xfrm>
        <a:prstGeom prst="blockArc">
          <a:avLst>
            <a:gd name="adj1" fmla="val 18900000"/>
            <a:gd name="adj2" fmla="val 2700000"/>
            <a:gd name="adj3" fmla="val 278"/>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BE203C-7DBF-D143-BAA4-843E769B20D9}">
      <dsp:nvSpPr>
        <dsp:cNvPr id="0" name=""/>
        <dsp:cNvSpPr/>
      </dsp:nvSpPr>
      <dsp:spPr>
        <a:xfrm>
          <a:off x="404712" y="262269"/>
          <a:ext cx="8693783" cy="524308"/>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617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rPr>
            <a:t>Packets of registers of Form 17 A including voters’ slips</a:t>
          </a:r>
          <a:endParaRPr lang="en-US" sz="2000" b="1" kern="1200" dirty="0">
            <a:solidFill>
              <a:srgbClr val="000000"/>
            </a:solidFill>
          </a:endParaRPr>
        </a:p>
      </dsp:txBody>
      <dsp:txXfrm>
        <a:off x="404712" y="262269"/>
        <a:ext cx="8693783" cy="524308"/>
      </dsp:txXfrm>
    </dsp:sp>
    <dsp:sp modelId="{BFE45CE2-C429-4541-B072-4AD8E773EAB6}">
      <dsp:nvSpPr>
        <dsp:cNvPr id="0" name=""/>
        <dsp:cNvSpPr/>
      </dsp:nvSpPr>
      <dsp:spPr>
        <a:xfrm>
          <a:off x="77019" y="196731"/>
          <a:ext cx="655385" cy="65538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928114F-9A4E-A645-B7CE-3CC43ECF71B7}">
      <dsp:nvSpPr>
        <dsp:cNvPr id="0" name=""/>
        <dsp:cNvSpPr/>
      </dsp:nvSpPr>
      <dsp:spPr>
        <a:xfrm>
          <a:off x="879520" y="1049193"/>
          <a:ext cx="8218975" cy="524308"/>
        </a:xfrm>
        <a:prstGeom prst="rect">
          <a:avLst/>
        </a:prstGeom>
        <a:gradFill rotWithShape="0">
          <a:gsLst>
            <a:gs pos="0">
              <a:schemeClr val="accent2">
                <a:hueOff val="780253"/>
                <a:satOff val="-973"/>
                <a:lumOff val="229"/>
                <a:alphaOff val="0"/>
                <a:shade val="51000"/>
                <a:satMod val="130000"/>
              </a:schemeClr>
            </a:gs>
            <a:gs pos="80000">
              <a:schemeClr val="accent2">
                <a:hueOff val="780253"/>
                <a:satOff val="-973"/>
                <a:lumOff val="229"/>
                <a:alphaOff val="0"/>
                <a:shade val="93000"/>
                <a:satMod val="130000"/>
              </a:schemeClr>
            </a:gs>
            <a:gs pos="100000">
              <a:schemeClr val="accent2">
                <a:hueOff val="780253"/>
                <a:satOff val="-973"/>
                <a:lumOff val="2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617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rPr>
            <a:t>Packets of unused postal ballot papers with counterfoils attached thereto.</a:t>
          </a:r>
          <a:endParaRPr lang="en-US" sz="2000" b="1" kern="1200" dirty="0">
            <a:solidFill>
              <a:srgbClr val="000000"/>
            </a:solidFill>
          </a:endParaRPr>
        </a:p>
      </dsp:txBody>
      <dsp:txXfrm>
        <a:off x="879520" y="1049193"/>
        <a:ext cx="8218975" cy="524308"/>
      </dsp:txXfrm>
    </dsp:sp>
    <dsp:sp modelId="{32D94A4E-3B51-7847-AFB0-3CC5923E8224}">
      <dsp:nvSpPr>
        <dsp:cNvPr id="0" name=""/>
        <dsp:cNvSpPr/>
      </dsp:nvSpPr>
      <dsp:spPr>
        <a:xfrm>
          <a:off x="551827" y="983655"/>
          <a:ext cx="655385" cy="655385"/>
        </a:xfrm>
        <a:prstGeom prst="ellipse">
          <a:avLst/>
        </a:prstGeom>
        <a:solidFill>
          <a:schemeClr val="lt1">
            <a:hueOff val="0"/>
            <a:satOff val="0"/>
            <a:lumOff val="0"/>
            <a:alphaOff val="0"/>
          </a:schemeClr>
        </a:solidFill>
        <a:ln w="9525" cap="flat" cmpd="sng" algn="ctr">
          <a:solidFill>
            <a:schemeClr val="accent2">
              <a:hueOff val="780253"/>
              <a:satOff val="-973"/>
              <a:lumOff val="229"/>
              <a:alphaOff val="0"/>
            </a:schemeClr>
          </a:solidFill>
          <a:prstDash val="solid"/>
        </a:ln>
        <a:effectLst/>
      </dsp:spPr>
      <dsp:style>
        <a:lnRef idx="1">
          <a:scrgbClr r="0" g="0" b="0"/>
        </a:lnRef>
        <a:fillRef idx="1">
          <a:scrgbClr r="0" g="0" b="0"/>
        </a:fillRef>
        <a:effectRef idx="0">
          <a:scrgbClr r="0" g="0" b="0"/>
        </a:effectRef>
        <a:fontRef idx="minor"/>
      </dsp:style>
    </dsp:sp>
    <dsp:sp modelId="{AF5A640C-3FAF-924C-B4CA-4FBC6BA61FE3}">
      <dsp:nvSpPr>
        <dsp:cNvPr id="0" name=""/>
        <dsp:cNvSpPr/>
      </dsp:nvSpPr>
      <dsp:spPr>
        <a:xfrm>
          <a:off x="1139713" y="1835541"/>
          <a:ext cx="7958782" cy="524308"/>
        </a:xfrm>
        <a:prstGeom prst="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617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rPr>
            <a:t>Packets of used PBs- valid or rejected- including  the packets in which covers containing PSs received late are kept.</a:t>
          </a:r>
          <a:endParaRPr lang="en-US" sz="2000" b="1" kern="1200" dirty="0">
            <a:solidFill>
              <a:srgbClr val="000000"/>
            </a:solidFill>
          </a:endParaRPr>
        </a:p>
      </dsp:txBody>
      <dsp:txXfrm>
        <a:off x="1139713" y="1835541"/>
        <a:ext cx="7958782" cy="524308"/>
      </dsp:txXfrm>
    </dsp:sp>
    <dsp:sp modelId="{481F3536-7B6B-CD4A-82AE-A7438C0B77BA}">
      <dsp:nvSpPr>
        <dsp:cNvPr id="0" name=""/>
        <dsp:cNvSpPr/>
      </dsp:nvSpPr>
      <dsp:spPr>
        <a:xfrm>
          <a:off x="812020" y="1770002"/>
          <a:ext cx="655385" cy="655385"/>
        </a:xfrm>
        <a:prstGeom prst="ellipse">
          <a:avLst/>
        </a:prstGeom>
        <a:solidFill>
          <a:schemeClr val="lt1">
            <a:hueOff val="0"/>
            <a:satOff val="0"/>
            <a:lumOff val="0"/>
            <a:alphaOff val="0"/>
          </a:schemeClr>
        </a:solidFill>
        <a:ln w="9525" cap="flat" cmpd="sng" algn="ctr">
          <a:solidFill>
            <a:schemeClr val="accent2">
              <a:hueOff val="1560506"/>
              <a:satOff val="-1946"/>
              <a:lumOff val="458"/>
              <a:alphaOff val="0"/>
            </a:schemeClr>
          </a:solidFill>
          <a:prstDash val="solid"/>
        </a:ln>
        <a:effectLst/>
      </dsp:spPr>
      <dsp:style>
        <a:lnRef idx="1">
          <a:scrgbClr r="0" g="0" b="0"/>
        </a:lnRef>
        <a:fillRef idx="1">
          <a:scrgbClr r="0" g="0" b="0"/>
        </a:fillRef>
        <a:effectRef idx="0">
          <a:scrgbClr r="0" g="0" b="0"/>
        </a:effectRef>
        <a:fontRef idx="minor"/>
      </dsp:style>
    </dsp:sp>
    <dsp:sp modelId="{EC8CC9FA-3090-2941-BC9A-12E02FFD0D1E}">
      <dsp:nvSpPr>
        <dsp:cNvPr id="0" name=""/>
        <dsp:cNvSpPr/>
      </dsp:nvSpPr>
      <dsp:spPr>
        <a:xfrm>
          <a:off x="1299809" y="2578100"/>
          <a:ext cx="7875705" cy="917838"/>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6170" tIns="35560" rIns="35560" bIns="35560" numCol="1" spcCol="1270" anchor="ctr" anchorCtr="0">
          <a:noAutofit/>
        </a:bodyPr>
        <a:lstStyle/>
        <a:p>
          <a:pPr lvl="0" algn="l" defTabSz="622300">
            <a:lnSpc>
              <a:spcPct val="90000"/>
            </a:lnSpc>
            <a:spcBef>
              <a:spcPct val="0"/>
            </a:spcBef>
            <a:spcAft>
              <a:spcPct val="35000"/>
            </a:spcAft>
          </a:pPr>
          <a:r>
            <a:rPr lang="en-US" sz="1400" b="1" kern="1200" dirty="0" smtClean="0">
              <a:solidFill>
                <a:srgbClr val="000000"/>
              </a:solidFill>
            </a:rPr>
            <a:t>a. </a:t>
          </a:r>
          <a:r>
            <a:rPr lang="en-US" sz="1800" b="1" kern="1200" dirty="0" smtClean="0">
              <a:solidFill>
                <a:srgbClr val="000000"/>
              </a:solidFill>
            </a:rPr>
            <a:t>Packets of used and unused tendered ballot papers.   </a:t>
          </a:r>
        </a:p>
        <a:p>
          <a:pPr lvl="0" algn="l" defTabSz="622300">
            <a:lnSpc>
              <a:spcPct val="90000"/>
            </a:lnSpc>
            <a:spcBef>
              <a:spcPct val="0"/>
            </a:spcBef>
            <a:spcAft>
              <a:spcPct val="35000"/>
            </a:spcAft>
          </a:pPr>
          <a:r>
            <a:rPr lang="en-US" sz="1800" b="1" kern="1200" dirty="0" smtClean="0">
              <a:solidFill>
                <a:srgbClr val="000000"/>
              </a:solidFill>
            </a:rPr>
            <a:t>  b. The packets of unused (surplus) ballot papers  meant for display in BU and for use as tendered ballot  Papers.</a:t>
          </a:r>
          <a:endParaRPr lang="en-US" sz="1400" b="1" kern="1200" dirty="0">
            <a:solidFill>
              <a:srgbClr val="000000"/>
            </a:solidFill>
          </a:endParaRPr>
        </a:p>
      </dsp:txBody>
      <dsp:txXfrm>
        <a:off x="1299809" y="2578100"/>
        <a:ext cx="7875705" cy="917838"/>
      </dsp:txXfrm>
    </dsp:sp>
    <dsp:sp modelId="{92023F79-F541-9042-AA4A-10752432D3FD}">
      <dsp:nvSpPr>
        <dsp:cNvPr id="0" name=""/>
        <dsp:cNvSpPr/>
      </dsp:nvSpPr>
      <dsp:spPr>
        <a:xfrm>
          <a:off x="895097" y="2556926"/>
          <a:ext cx="655385" cy="655385"/>
        </a:xfrm>
        <a:prstGeom prst="ellipse">
          <a:avLst/>
        </a:prstGeom>
        <a:solidFill>
          <a:schemeClr val="lt1">
            <a:hueOff val="0"/>
            <a:satOff val="0"/>
            <a:lumOff val="0"/>
            <a:alphaOff val="0"/>
          </a:schemeClr>
        </a:solidFill>
        <a:ln w="9525" cap="flat" cmpd="sng" algn="ctr">
          <a:solidFill>
            <a:schemeClr val="accent2">
              <a:hueOff val="2340759"/>
              <a:satOff val="-2919"/>
              <a:lumOff val="686"/>
              <a:alphaOff val="0"/>
            </a:schemeClr>
          </a:solidFill>
          <a:prstDash val="solid"/>
        </a:ln>
        <a:effectLst/>
      </dsp:spPr>
      <dsp:style>
        <a:lnRef idx="1">
          <a:scrgbClr r="0" g="0" b="0"/>
        </a:lnRef>
        <a:fillRef idx="1">
          <a:scrgbClr r="0" g="0" b="0"/>
        </a:fillRef>
        <a:effectRef idx="0">
          <a:scrgbClr r="0" g="0" b="0"/>
        </a:effectRef>
        <a:fontRef idx="minor"/>
      </dsp:style>
    </dsp:sp>
    <dsp:sp modelId="{1D438754-9C01-4942-AF6D-1A0C293AD867}">
      <dsp:nvSpPr>
        <dsp:cNvPr id="0" name=""/>
        <dsp:cNvSpPr/>
      </dsp:nvSpPr>
      <dsp:spPr>
        <a:xfrm>
          <a:off x="1216732" y="3657599"/>
          <a:ext cx="7958782" cy="408892"/>
        </a:xfrm>
        <a:prstGeom prst="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617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rPr>
            <a:t>Packets of  counterfoils of used PBs.</a:t>
          </a:r>
          <a:endParaRPr lang="en-US" sz="2000" b="1" kern="1200" dirty="0">
            <a:solidFill>
              <a:srgbClr val="000000"/>
            </a:solidFill>
          </a:endParaRPr>
        </a:p>
      </dsp:txBody>
      <dsp:txXfrm>
        <a:off x="1216732" y="3657599"/>
        <a:ext cx="7958782" cy="408892"/>
      </dsp:txXfrm>
    </dsp:sp>
    <dsp:sp modelId="{462F9DA5-9486-8743-8FE7-549AA07FCBA5}">
      <dsp:nvSpPr>
        <dsp:cNvPr id="0" name=""/>
        <dsp:cNvSpPr/>
      </dsp:nvSpPr>
      <dsp:spPr>
        <a:xfrm>
          <a:off x="786617" y="3496247"/>
          <a:ext cx="655385" cy="655385"/>
        </a:xfrm>
        <a:prstGeom prst="ellipse">
          <a:avLst/>
        </a:prstGeom>
        <a:solidFill>
          <a:schemeClr val="lt1">
            <a:hueOff val="0"/>
            <a:satOff val="0"/>
            <a:lumOff val="0"/>
            <a:alphaOff val="0"/>
          </a:schemeClr>
        </a:solidFill>
        <a:ln w="9525" cap="flat" cmpd="sng" algn="ctr">
          <a:solidFill>
            <a:schemeClr val="accent2">
              <a:hueOff val="3121013"/>
              <a:satOff val="-3893"/>
              <a:lumOff val="915"/>
              <a:alphaOff val="0"/>
            </a:schemeClr>
          </a:solidFill>
          <a:prstDash val="solid"/>
        </a:ln>
        <a:effectLst/>
      </dsp:spPr>
      <dsp:style>
        <a:lnRef idx="1">
          <a:scrgbClr r="0" g="0" b="0"/>
        </a:lnRef>
        <a:fillRef idx="1">
          <a:scrgbClr r="0" g="0" b="0"/>
        </a:fillRef>
        <a:effectRef idx="0">
          <a:scrgbClr r="0" g="0" b="0"/>
        </a:effectRef>
        <a:fontRef idx="minor"/>
      </dsp:style>
    </dsp:sp>
    <dsp:sp modelId="{0193CC3A-41B4-B34B-82B2-86444D26FA28}">
      <dsp:nvSpPr>
        <dsp:cNvPr id="0" name=""/>
        <dsp:cNvSpPr/>
      </dsp:nvSpPr>
      <dsp:spPr>
        <a:xfrm>
          <a:off x="879520" y="4195736"/>
          <a:ext cx="8218975" cy="524308"/>
        </a:xfrm>
        <a:prstGeom prst="rect">
          <a:avLst/>
        </a:prstGeom>
        <a:gradFill rotWithShape="0">
          <a:gsLst>
            <a:gs pos="0">
              <a:schemeClr val="accent2">
                <a:hueOff val="3901266"/>
                <a:satOff val="-4866"/>
                <a:lumOff val="1144"/>
                <a:alphaOff val="0"/>
                <a:shade val="51000"/>
                <a:satMod val="130000"/>
              </a:schemeClr>
            </a:gs>
            <a:gs pos="80000">
              <a:schemeClr val="accent2">
                <a:hueOff val="3901266"/>
                <a:satOff val="-4866"/>
                <a:lumOff val="1144"/>
                <a:alphaOff val="0"/>
                <a:shade val="93000"/>
                <a:satMod val="130000"/>
              </a:schemeClr>
            </a:gs>
            <a:gs pos="100000">
              <a:schemeClr val="accent2">
                <a:hueOff val="3901266"/>
                <a:satOff val="-4866"/>
                <a:lumOff val="11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617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rPr>
            <a:t>Packets of marked copies of electoral roll</a:t>
          </a:r>
          <a:endParaRPr lang="en-US" sz="2000" b="1" kern="1200" dirty="0">
            <a:solidFill>
              <a:srgbClr val="000000"/>
            </a:solidFill>
          </a:endParaRPr>
        </a:p>
      </dsp:txBody>
      <dsp:txXfrm>
        <a:off x="879520" y="4195736"/>
        <a:ext cx="8218975" cy="524308"/>
      </dsp:txXfrm>
    </dsp:sp>
    <dsp:sp modelId="{549966BC-4AAD-0745-BCD5-1F55365DF7B5}">
      <dsp:nvSpPr>
        <dsp:cNvPr id="0" name=""/>
        <dsp:cNvSpPr/>
      </dsp:nvSpPr>
      <dsp:spPr>
        <a:xfrm>
          <a:off x="551827" y="4130198"/>
          <a:ext cx="655385" cy="655385"/>
        </a:xfrm>
        <a:prstGeom prst="ellipse">
          <a:avLst/>
        </a:prstGeom>
        <a:solidFill>
          <a:schemeClr val="lt1">
            <a:hueOff val="0"/>
            <a:satOff val="0"/>
            <a:lumOff val="0"/>
            <a:alphaOff val="0"/>
          </a:schemeClr>
        </a:solidFill>
        <a:ln w="9525" cap="flat" cmpd="sng" algn="ctr">
          <a:solidFill>
            <a:schemeClr val="accent2">
              <a:hueOff val="3901266"/>
              <a:satOff val="-4866"/>
              <a:lumOff val="1144"/>
              <a:alphaOff val="0"/>
            </a:schemeClr>
          </a:solidFill>
          <a:prstDash val="solid"/>
        </a:ln>
        <a:effectLst/>
      </dsp:spPr>
      <dsp:style>
        <a:lnRef idx="1">
          <a:scrgbClr r="0" g="0" b="0"/>
        </a:lnRef>
        <a:fillRef idx="1">
          <a:scrgbClr r="0" g="0" b="0"/>
        </a:fillRef>
        <a:effectRef idx="0">
          <a:scrgbClr r="0" g="0" b="0"/>
        </a:effectRef>
        <a:fontRef idx="minor"/>
      </dsp:style>
    </dsp:sp>
    <dsp:sp modelId="{AEDE0B7A-56BE-244C-8D82-B21C30FE21E6}">
      <dsp:nvSpPr>
        <dsp:cNvPr id="0" name=""/>
        <dsp:cNvSpPr/>
      </dsp:nvSpPr>
      <dsp:spPr>
        <a:xfrm>
          <a:off x="404712" y="4982660"/>
          <a:ext cx="8693783" cy="524308"/>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617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rPr>
            <a:t>Packets of declarations by electors and attestation of their signs</a:t>
          </a:r>
          <a:endParaRPr lang="en-US" sz="2000" b="1" kern="1200" dirty="0">
            <a:solidFill>
              <a:srgbClr val="000000"/>
            </a:solidFill>
          </a:endParaRPr>
        </a:p>
      </dsp:txBody>
      <dsp:txXfrm>
        <a:off x="404712" y="4982660"/>
        <a:ext cx="8693783" cy="524308"/>
      </dsp:txXfrm>
    </dsp:sp>
    <dsp:sp modelId="{C0531F74-50C5-4943-AB19-6034F8BE34CE}">
      <dsp:nvSpPr>
        <dsp:cNvPr id="0" name=""/>
        <dsp:cNvSpPr/>
      </dsp:nvSpPr>
      <dsp:spPr>
        <a:xfrm>
          <a:off x="77019" y="4917122"/>
          <a:ext cx="655385" cy="655385"/>
        </a:xfrm>
        <a:prstGeom prst="ellipse">
          <a:avLst/>
        </a:prstGeom>
        <a:solidFill>
          <a:schemeClr val="lt1">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CEB53-F71D-9C4D-9C60-A8A3DE11C589}">
      <dsp:nvSpPr>
        <dsp:cNvPr id="0" name=""/>
        <dsp:cNvSpPr/>
      </dsp:nvSpPr>
      <dsp:spPr>
        <a:xfrm>
          <a:off x="461191" y="877923"/>
          <a:ext cx="8221082" cy="307737"/>
        </a:xfrm>
        <a:prstGeom prst="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b="1" kern="1200" dirty="0" smtClean="0"/>
            <a:t>Appoint an senior officer to supervise sealing of packets. </a:t>
          </a:r>
          <a:endParaRPr lang="en-US" sz="1600" kern="1200" dirty="0"/>
        </a:p>
      </dsp:txBody>
      <dsp:txXfrm>
        <a:off x="461191" y="877923"/>
        <a:ext cx="8221082" cy="307737"/>
      </dsp:txXfrm>
    </dsp:sp>
    <dsp:sp modelId="{B7239D81-DF55-0E42-83CB-43B03AE1692B}">
      <dsp:nvSpPr>
        <dsp:cNvPr id="0" name=""/>
        <dsp:cNvSpPr/>
      </dsp:nvSpPr>
      <dsp:spPr>
        <a:xfrm>
          <a:off x="461191" y="1185661"/>
          <a:ext cx="1096144" cy="182690"/>
        </a:xfrm>
        <a:prstGeom prst="parallelogram">
          <a:avLst>
            <a:gd name="adj" fmla="val 14084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4FA4AE3-55FC-9346-B972-10964FD00F6B}">
      <dsp:nvSpPr>
        <dsp:cNvPr id="0" name=""/>
        <dsp:cNvSpPr/>
      </dsp:nvSpPr>
      <dsp:spPr>
        <a:xfrm>
          <a:off x="1621277" y="1185661"/>
          <a:ext cx="1096144" cy="182690"/>
        </a:xfrm>
        <a:prstGeom prst="parallelogram">
          <a:avLst>
            <a:gd name="adj" fmla="val 140840"/>
          </a:avLst>
        </a:prstGeom>
        <a:gradFill rotWithShape="0">
          <a:gsLst>
            <a:gs pos="0">
              <a:schemeClr val="accent4">
                <a:hueOff val="-131317"/>
                <a:satOff val="791"/>
                <a:lumOff val="63"/>
                <a:alphaOff val="0"/>
                <a:shade val="51000"/>
                <a:satMod val="130000"/>
              </a:schemeClr>
            </a:gs>
            <a:gs pos="80000">
              <a:schemeClr val="accent4">
                <a:hueOff val="-131317"/>
                <a:satOff val="791"/>
                <a:lumOff val="63"/>
                <a:alphaOff val="0"/>
                <a:shade val="93000"/>
                <a:satMod val="130000"/>
              </a:schemeClr>
            </a:gs>
            <a:gs pos="100000">
              <a:schemeClr val="accent4">
                <a:hueOff val="-131317"/>
                <a:satOff val="791"/>
                <a:lumOff val="63"/>
                <a:alphaOff val="0"/>
                <a:shade val="94000"/>
                <a:satMod val="135000"/>
              </a:schemeClr>
            </a:gs>
          </a:gsLst>
          <a:lin ang="16200000" scaled="0"/>
        </a:gradFill>
        <a:ln w="9525" cap="flat" cmpd="sng" algn="ctr">
          <a:solidFill>
            <a:schemeClr val="accent4">
              <a:hueOff val="-131317"/>
              <a:satOff val="791"/>
              <a:lumOff val="6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1AC1868-FB37-4A49-97F5-B7ABA0155572}">
      <dsp:nvSpPr>
        <dsp:cNvPr id="0" name=""/>
        <dsp:cNvSpPr/>
      </dsp:nvSpPr>
      <dsp:spPr>
        <a:xfrm>
          <a:off x="2781363" y="1185661"/>
          <a:ext cx="1096144" cy="182690"/>
        </a:xfrm>
        <a:prstGeom prst="parallelogram">
          <a:avLst>
            <a:gd name="adj" fmla="val 140840"/>
          </a:avLst>
        </a:prstGeom>
        <a:gradFill rotWithShape="0">
          <a:gsLst>
            <a:gs pos="0">
              <a:schemeClr val="accent4">
                <a:hueOff val="-262633"/>
                <a:satOff val="1582"/>
                <a:lumOff val="127"/>
                <a:alphaOff val="0"/>
                <a:shade val="51000"/>
                <a:satMod val="130000"/>
              </a:schemeClr>
            </a:gs>
            <a:gs pos="80000">
              <a:schemeClr val="accent4">
                <a:hueOff val="-262633"/>
                <a:satOff val="1582"/>
                <a:lumOff val="127"/>
                <a:alphaOff val="0"/>
                <a:shade val="93000"/>
                <a:satMod val="130000"/>
              </a:schemeClr>
            </a:gs>
            <a:gs pos="100000">
              <a:schemeClr val="accent4">
                <a:hueOff val="-262633"/>
                <a:satOff val="1582"/>
                <a:lumOff val="127"/>
                <a:alphaOff val="0"/>
                <a:shade val="94000"/>
                <a:satMod val="135000"/>
              </a:schemeClr>
            </a:gs>
          </a:gsLst>
          <a:lin ang="16200000" scaled="0"/>
        </a:gradFill>
        <a:ln w="9525" cap="flat" cmpd="sng" algn="ctr">
          <a:solidFill>
            <a:schemeClr val="accent4">
              <a:hueOff val="-262633"/>
              <a:satOff val="1582"/>
              <a:lumOff val="12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3F8C328-AAA7-0948-9B13-D56AA05E137D}">
      <dsp:nvSpPr>
        <dsp:cNvPr id="0" name=""/>
        <dsp:cNvSpPr/>
      </dsp:nvSpPr>
      <dsp:spPr>
        <a:xfrm>
          <a:off x="3941449" y="1185661"/>
          <a:ext cx="1096144" cy="182690"/>
        </a:xfrm>
        <a:prstGeom prst="parallelogram">
          <a:avLst>
            <a:gd name="adj" fmla="val 140840"/>
          </a:avLst>
        </a:prstGeom>
        <a:gradFill rotWithShape="0">
          <a:gsLst>
            <a:gs pos="0">
              <a:schemeClr val="accent4">
                <a:hueOff val="-393950"/>
                <a:satOff val="2373"/>
                <a:lumOff val="190"/>
                <a:alphaOff val="0"/>
                <a:shade val="51000"/>
                <a:satMod val="130000"/>
              </a:schemeClr>
            </a:gs>
            <a:gs pos="80000">
              <a:schemeClr val="accent4">
                <a:hueOff val="-393950"/>
                <a:satOff val="2373"/>
                <a:lumOff val="190"/>
                <a:alphaOff val="0"/>
                <a:shade val="93000"/>
                <a:satMod val="130000"/>
              </a:schemeClr>
            </a:gs>
            <a:gs pos="100000">
              <a:schemeClr val="accent4">
                <a:hueOff val="-393950"/>
                <a:satOff val="2373"/>
                <a:lumOff val="190"/>
                <a:alphaOff val="0"/>
                <a:shade val="94000"/>
                <a:satMod val="135000"/>
              </a:schemeClr>
            </a:gs>
          </a:gsLst>
          <a:lin ang="16200000" scaled="0"/>
        </a:gradFill>
        <a:ln w="9525" cap="flat" cmpd="sng" algn="ctr">
          <a:solidFill>
            <a:schemeClr val="accent4">
              <a:hueOff val="-393950"/>
              <a:satOff val="2373"/>
              <a:lumOff val="19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029D6BB-F5D1-FC4D-A6BE-2E8D5E5EA979}">
      <dsp:nvSpPr>
        <dsp:cNvPr id="0" name=""/>
        <dsp:cNvSpPr/>
      </dsp:nvSpPr>
      <dsp:spPr>
        <a:xfrm>
          <a:off x="5101535" y="1185661"/>
          <a:ext cx="1096144" cy="182690"/>
        </a:xfrm>
        <a:prstGeom prst="parallelogram">
          <a:avLst>
            <a:gd name="adj" fmla="val 140840"/>
          </a:avLst>
        </a:prstGeom>
        <a:gradFill rotWithShape="0">
          <a:gsLst>
            <a:gs pos="0">
              <a:schemeClr val="accent4">
                <a:hueOff val="-525267"/>
                <a:satOff val="3165"/>
                <a:lumOff val="254"/>
                <a:alphaOff val="0"/>
                <a:shade val="51000"/>
                <a:satMod val="130000"/>
              </a:schemeClr>
            </a:gs>
            <a:gs pos="80000">
              <a:schemeClr val="accent4">
                <a:hueOff val="-525267"/>
                <a:satOff val="3165"/>
                <a:lumOff val="254"/>
                <a:alphaOff val="0"/>
                <a:shade val="93000"/>
                <a:satMod val="130000"/>
              </a:schemeClr>
            </a:gs>
            <a:gs pos="100000">
              <a:schemeClr val="accent4">
                <a:hueOff val="-525267"/>
                <a:satOff val="3165"/>
                <a:lumOff val="254"/>
                <a:alphaOff val="0"/>
                <a:shade val="94000"/>
                <a:satMod val="135000"/>
              </a:schemeClr>
            </a:gs>
          </a:gsLst>
          <a:lin ang="16200000" scaled="0"/>
        </a:gradFill>
        <a:ln w="9525" cap="flat" cmpd="sng" algn="ctr">
          <a:solidFill>
            <a:schemeClr val="accent4">
              <a:hueOff val="-525267"/>
              <a:satOff val="3165"/>
              <a:lumOff val="25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9C20F4B-16E1-5F47-B2E6-2E28A5695B82}">
      <dsp:nvSpPr>
        <dsp:cNvPr id="0" name=""/>
        <dsp:cNvSpPr/>
      </dsp:nvSpPr>
      <dsp:spPr>
        <a:xfrm>
          <a:off x="6261621" y="1185661"/>
          <a:ext cx="1096144" cy="182690"/>
        </a:xfrm>
        <a:prstGeom prst="parallelogram">
          <a:avLst>
            <a:gd name="adj" fmla="val 140840"/>
          </a:avLst>
        </a:prstGeom>
        <a:gradFill rotWithShape="0">
          <a:gsLst>
            <a:gs pos="0">
              <a:schemeClr val="accent4">
                <a:hueOff val="-656584"/>
                <a:satOff val="3956"/>
                <a:lumOff val="317"/>
                <a:alphaOff val="0"/>
                <a:shade val="51000"/>
                <a:satMod val="130000"/>
              </a:schemeClr>
            </a:gs>
            <a:gs pos="80000">
              <a:schemeClr val="accent4">
                <a:hueOff val="-656584"/>
                <a:satOff val="3956"/>
                <a:lumOff val="317"/>
                <a:alphaOff val="0"/>
                <a:shade val="93000"/>
                <a:satMod val="130000"/>
              </a:schemeClr>
            </a:gs>
            <a:gs pos="100000">
              <a:schemeClr val="accent4">
                <a:hueOff val="-656584"/>
                <a:satOff val="3956"/>
                <a:lumOff val="317"/>
                <a:alphaOff val="0"/>
                <a:shade val="94000"/>
                <a:satMod val="135000"/>
              </a:schemeClr>
            </a:gs>
          </a:gsLst>
          <a:lin ang="16200000" scaled="0"/>
        </a:gradFill>
        <a:ln w="9525" cap="flat" cmpd="sng" algn="ctr">
          <a:solidFill>
            <a:schemeClr val="accent4">
              <a:hueOff val="-656584"/>
              <a:satOff val="3956"/>
              <a:lumOff val="31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7BB7084-4EE9-1344-855F-79E8240042ED}">
      <dsp:nvSpPr>
        <dsp:cNvPr id="0" name=""/>
        <dsp:cNvSpPr/>
      </dsp:nvSpPr>
      <dsp:spPr>
        <a:xfrm>
          <a:off x="7421707" y="1185661"/>
          <a:ext cx="1096144" cy="182690"/>
        </a:xfrm>
        <a:prstGeom prst="parallelogram">
          <a:avLst>
            <a:gd name="adj" fmla="val 140840"/>
          </a:avLst>
        </a:prstGeom>
        <a:gradFill rotWithShape="0">
          <a:gsLst>
            <a:gs pos="0">
              <a:schemeClr val="accent4">
                <a:hueOff val="-787901"/>
                <a:satOff val="4747"/>
                <a:lumOff val="380"/>
                <a:alphaOff val="0"/>
                <a:shade val="51000"/>
                <a:satMod val="130000"/>
              </a:schemeClr>
            </a:gs>
            <a:gs pos="80000">
              <a:schemeClr val="accent4">
                <a:hueOff val="-787901"/>
                <a:satOff val="4747"/>
                <a:lumOff val="380"/>
                <a:alphaOff val="0"/>
                <a:shade val="93000"/>
                <a:satMod val="130000"/>
              </a:schemeClr>
            </a:gs>
            <a:gs pos="100000">
              <a:schemeClr val="accent4">
                <a:hueOff val="-787901"/>
                <a:satOff val="4747"/>
                <a:lumOff val="380"/>
                <a:alphaOff val="0"/>
                <a:shade val="94000"/>
                <a:satMod val="135000"/>
              </a:schemeClr>
            </a:gs>
          </a:gsLst>
          <a:lin ang="16200000" scaled="0"/>
        </a:gradFill>
        <a:ln w="9525" cap="flat" cmpd="sng" algn="ctr">
          <a:solidFill>
            <a:schemeClr val="accent4">
              <a:hueOff val="-787901"/>
              <a:satOff val="4747"/>
              <a:lumOff val="38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B7F733A-6DE0-4B44-A17F-75929C00ACA2}">
      <dsp:nvSpPr>
        <dsp:cNvPr id="0" name=""/>
        <dsp:cNvSpPr/>
      </dsp:nvSpPr>
      <dsp:spPr>
        <a:xfrm>
          <a:off x="461191" y="1501493"/>
          <a:ext cx="8221082" cy="563600"/>
        </a:xfrm>
        <a:prstGeom prst="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b="1" kern="1200" dirty="0" smtClean="0"/>
            <a:t>These papers to be sealed with Secret Seal of ECI</a:t>
          </a:r>
          <a:endParaRPr lang="en-US" sz="1600" kern="1200" dirty="0"/>
        </a:p>
      </dsp:txBody>
      <dsp:txXfrm>
        <a:off x="461191" y="1501493"/>
        <a:ext cx="8221082" cy="563600"/>
      </dsp:txXfrm>
    </dsp:sp>
    <dsp:sp modelId="{B6F1555A-A2EA-B145-97A4-B7D1277DAA69}">
      <dsp:nvSpPr>
        <dsp:cNvPr id="0" name=""/>
        <dsp:cNvSpPr/>
      </dsp:nvSpPr>
      <dsp:spPr>
        <a:xfrm>
          <a:off x="461191" y="2065093"/>
          <a:ext cx="1096144" cy="182690"/>
        </a:xfrm>
        <a:prstGeom prst="parallelogram">
          <a:avLst>
            <a:gd name="adj" fmla="val 140840"/>
          </a:avLst>
        </a:prstGeom>
        <a:gradFill rotWithShape="0">
          <a:gsLst>
            <a:gs pos="0">
              <a:schemeClr val="accent4">
                <a:hueOff val="-919217"/>
                <a:satOff val="5538"/>
                <a:lumOff val="444"/>
                <a:alphaOff val="0"/>
                <a:shade val="51000"/>
                <a:satMod val="130000"/>
              </a:schemeClr>
            </a:gs>
            <a:gs pos="80000">
              <a:schemeClr val="accent4">
                <a:hueOff val="-919217"/>
                <a:satOff val="5538"/>
                <a:lumOff val="444"/>
                <a:alphaOff val="0"/>
                <a:shade val="93000"/>
                <a:satMod val="130000"/>
              </a:schemeClr>
            </a:gs>
            <a:gs pos="100000">
              <a:schemeClr val="accent4">
                <a:hueOff val="-919217"/>
                <a:satOff val="5538"/>
                <a:lumOff val="444"/>
                <a:alphaOff val="0"/>
                <a:shade val="94000"/>
                <a:satMod val="135000"/>
              </a:schemeClr>
            </a:gs>
          </a:gsLst>
          <a:lin ang="16200000" scaled="0"/>
        </a:gradFill>
        <a:ln w="9525" cap="flat" cmpd="sng" algn="ctr">
          <a:solidFill>
            <a:schemeClr val="accent4">
              <a:hueOff val="-919217"/>
              <a:satOff val="5538"/>
              <a:lumOff val="44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186EAF2-2935-294E-BBDF-11A8393B0A4C}">
      <dsp:nvSpPr>
        <dsp:cNvPr id="0" name=""/>
        <dsp:cNvSpPr/>
      </dsp:nvSpPr>
      <dsp:spPr>
        <a:xfrm>
          <a:off x="1621277" y="2065093"/>
          <a:ext cx="1096144" cy="182690"/>
        </a:xfrm>
        <a:prstGeom prst="parallelogram">
          <a:avLst>
            <a:gd name="adj" fmla="val 140840"/>
          </a:avLst>
        </a:prstGeom>
        <a:gradFill rotWithShape="0">
          <a:gsLst>
            <a:gs pos="0">
              <a:schemeClr val="accent4">
                <a:hueOff val="-1050534"/>
                <a:satOff val="6329"/>
                <a:lumOff val="507"/>
                <a:alphaOff val="0"/>
                <a:shade val="51000"/>
                <a:satMod val="130000"/>
              </a:schemeClr>
            </a:gs>
            <a:gs pos="80000">
              <a:schemeClr val="accent4">
                <a:hueOff val="-1050534"/>
                <a:satOff val="6329"/>
                <a:lumOff val="507"/>
                <a:alphaOff val="0"/>
                <a:shade val="93000"/>
                <a:satMod val="130000"/>
              </a:schemeClr>
            </a:gs>
            <a:gs pos="100000">
              <a:schemeClr val="accent4">
                <a:hueOff val="-1050534"/>
                <a:satOff val="6329"/>
                <a:lumOff val="507"/>
                <a:alphaOff val="0"/>
                <a:shade val="94000"/>
                <a:satMod val="135000"/>
              </a:schemeClr>
            </a:gs>
          </a:gsLst>
          <a:lin ang="16200000" scaled="0"/>
        </a:gradFill>
        <a:ln w="9525" cap="flat" cmpd="sng" algn="ctr">
          <a:solidFill>
            <a:schemeClr val="accent4">
              <a:hueOff val="-1050534"/>
              <a:satOff val="6329"/>
              <a:lumOff val="50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5A082A6-0FBB-9C41-A7AA-F847737A4A97}">
      <dsp:nvSpPr>
        <dsp:cNvPr id="0" name=""/>
        <dsp:cNvSpPr/>
      </dsp:nvSpPr>
      <dsp:spPr>
        <a:xfrm>
          <a:off x="2781363" y="2065093"/>
          <a:ext cx="1096144" cy="182690"/>
        </a:xfrm>
        <a:prstGeom prst="parallelogram">
          <a:avLst>
            <a:gd name="adj" fmla="val 140840"/>
          </a:avLst>
        </a:prstGeom>
        <a:gradFill rotWithShape="0">
          <a:gsLst>
            <a:gs pos="0">
              <a:schemeClr val="accent4">
                <a:hueOff val="-1181851"/>
                <a:satOff val="7120"/>
                <a:lumOff val="571"/>
                <a:alphaOff val="0"/>
                <a:shade val="51000"/>
                <a:satMod val="130000"/>
              </a:schemeClr>
            </a:gs>
            <a:gs pos="80000">
              <a:schemeClr val="accent4">
                <a:hueOff val="-1181851"/>
                <a:satOff val="7120"/>
                <a:lumOff val="571"/>
                <a:alphaOff val="0"/>
                <a:shade val="93000"/>
                <a:satMod val="130000"/>
              </a:schemeClr>
            </a:gs>
            <a:gs pos="100000">
              <a:schemeClr val="accent4">
                <a:hueOff val="-1181851"/>
                <a:satOff val="7120"/>
                <a:lumOff val="571"/>
                <a:alphaOff val="0"/>
                <a:shade val="94000"/>
                <a:satMod val="135000"/>
              </a:schemeClr>
            </a:gs>
          </a:gsLst>
          <a:lin ang="16200000" scaled="0"/>
        </a:gradFill>
        <a:ln w="9525" cap="flat" cmpd="sng" algn="ctr">
          <a:solidFill>
            <a:schemeClr val="accent4">
              <a:hueOff val="-1181851"/>
              <a:satOff val="7120"/>
              <a:lumOff val="57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F4DBF83-EDBE-6B4E-A301-EAB30D295D66}">
      <dsp:nvSpPr>
        <dsp:cNvPr id="0" name=""/>
        <dsp:cNvSpPr/>
      </dsp:nvSpPr>
      <dsp:spPr>
        <a:xfrm>
          <a:off x="3941449" y="2065093"/>
          <a:ext cx="1096144" cy="182690"/>
        </a:xfrm>
        <a:prstGeom prst="parallelogram">
          <a:avLst>
            <a:gd name="adj" fmla="val 140840"/>
          </a:avLst>
        </a:prstGeom>
        <a:gradFill rotWithShape="0">
          <a:gsLst>
            <a:gs pos="0">
              <a:schemeClr val="accent4">
                <a:hueOff val="-1313168"/>
                <a:satOff val="7911"/>
                <a:lumOff val="634"/>
                <a:alphaOff val="0"/>
                <a:shade val="51000"/>
                <a:satMod val="130000"/>
              </a:schemeClr>
            </a:gs>
            <a:gs pos="80000">
              <a:schemeClr val="accent4">
                <a:hueOff val="-1313168"/>
                <a:satOff val="7911"/>
                <a:lumOff val="634"/>
                <a:alphaOff val="0"/>
                <a:shade val="93000"/>
                <a:satMod val="130000"/>
              </a:schemeClr>
            </a:gs>
            <a:gs pos="100000">
              <a:schemeClr val="accent4">
                <a:hueOff val="-1313168"/>
                <a:satOff val="7911"/>
                <a:lumOff val="634"/>
                <a:alphaOff val="0"/>
                <a:shade val="94000"/>
                <a:satMod val="135000"/>
              </a:schemeClr>
            </a:gs>
          </a:gsLst>
          <a:lin ang="16200000" scaled="0"/>
        </a:gradFill>
        <a:ln w="9525" cap="flat" cmpd="sng" algn="ctr">
          <a:solidFill>
            <a:schemeClr val="accent4">
              <a:hueOff val="-1313168"/>
              <a:satOff val="7911"/>
              <a:lumOff val="63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997CD1A-ADBD-8E4A-A9C1-8EB91B787CCC}">
      <dsp:nvSpPr>
        <dsp:cNvPr id="0" name=""/>
        <dsp:cNvSpPr/>
      </dsp:nvSpPr>
      <dsp:spPr>
        <a:xfrm>
          <a:off x="5101535" y="2065093"/>
          <a:ext cx="1096144" cy="182690"/>
        </a:xfrm>
        <a:prstGeom prst="parallelogram">
          <a:avLst>
            <a:gd name="adj" fmla="val 140840"/>
          </a:avLst>
        </a:prstGeom>
        <a:gradFill rotWithShape="0">
          <a:gsLst>
            <a:gs pos="0">
              <a:schemeClr val="accent4">
                <a:hueOff val="-1444484"/>
                <a:satOff val="8703"/>
                <a:lumOff val="698"/>
                <a:alphaOff val="0"/>
                <a:shade val="51000"/>
                <a:satMod val="130000"/>
              </a:schemeClr>
            </a:gs>
            <a:gs pos="80000">
              <a:schemeClr val="accent4">
                <a:hueOff val="-1444484"/>
                <a:satOff val="8703"/>
                <a:lumOff val="698"/>
                <a:alphaOff val="0"/>
                <a:shade val="93000"/>
                <a:satMod val="130000"/>
              </a:schemeClr>
            </a:gs>
            <a:gs pos="100000">
              <a:schemeClr val="accent4">
                <a:hueOff val="-1444484"/>
                <a:satOff val="8703"/>
                <a:lumOff val="698"/>
                <a:alphaOff val="0"/>
                <a:shade val="94000"/>
                <a:satMod val="135000"/>
              </a:schemeClr>
            </a:gs>
          </a:gsLst>
          <a:lin ang="16200000" scaled="0"/>
        </a:gradFill>
        <a:ln w="9525" cap="flat" cmpd="sng" algn="ctr">
          <a:solidFill>
            <a:schemeClr val="accent4">
              <a:hueOff val="-1444484"/>
              <a:satOff val="8703"/>
              <a:lumOff val="69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E695E00-AE5E-C34B-BEA3-3549DF112B41}">
      <dsp:nvSpPr>
        <dsp:cNvPr id="0" name=""/>
        <dsp:cNvSpPr/>
      </dsp:nvSpPr>
      <dsp:spPr>
        <a:xfrm>
          <a:off x="6261621" y="2065093"/>
          <a:ext cx="1096144" cy="182690"/>
        </a:xfrm>
        <a:prstGeom prst="parallelogram">
          <a:avLst>
            <a:gd name="adj" fmla="val 140840"/>
          </a:avLst>
        </a:prstGeom>
        <a:gradFill rotWithShape="0">
          <a:gsLst>
            <a:gs pos="0">
              <a:schemeClr val="accent4">
                <a:hueOff val="-1575801"/>
                <a:satOff val="9494"/>
                <a:lumOff val="761"/>
                <a:alphaOff val="0"/>
                <a:shade val="51000"/>
                <a:satMod val="130000"/>
              </a:schemeClr>
            </a:gs>
            <a:gs pos="80000">
              <a:schemeClr val="accent4">
                <a:hueOff val="-1575801"/>
                <a:satOff val="9494"/>
                <a:lumOff val="761"/>
                <a:alphaOff val="0"/>
                <a:shade val="93000"/>
                <a:satMod val="130000"/>
              </a:schemeClr>
            </a:gs>
            <a:gs pos="100000">
              <a:schemeClr val="accent4">
                <a:hueOff val="-1575801"/>
                <a:satOff val="9494"/>
                <a:lumOff val="761"/>
                <a:alphaOff val="0"/>
                <a:shade val="94000"/>
                <a:satMod val="135000"/>
              </a:schemeClr>
            </a:gs>
          </a:gsLst>
          <a:lin ang="16200000" scaled="0"/>
        </a:gradFill>
        <a:ln w="9525" cap="flat" cmpd="sng" algn="ctr">
          <a:solidFill>
            <a:schemeClr val="accent4">
              <a:hueOff val="-1575801"/>
              <a:satOff val="9494"/>
              <a:lumOff val="76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97B27EC-C78E-6741-9C69-92746AA6F50C}">
      <dsp:nvSpPr>
        <dsp:cNvPr id="0" name=""/>
        <dsp:cNvSpPr/>
      </dsp:nvSpPr>
      <dsp:spPr>
        <a:xfrm>
          <a:off x="7421707" y="2065093"/>
          <a:ext cx="1096144" cy="182690"/>
        </a:xfrm>
        <a:prstGeom prst="parallelogram">
          <a:avLst>
            <a:gd name="adj" fmla="val 140840"/>
          </a:avLst>
        </a:prstGeom>
        <a:gradFill rotWithShape="0">
          <a:gsLst>
            <a:gs pos="0">
              <a:schemeClr val="accent4">
                <a:hueOff val="-1707118"/>
                <a:satOff val="10285"/>
                <a:lumOff val="824"/>
                <a:alphaOff val="0"/>
                <a:shade val="51000"/>
                <a:satMod val="130000"/>
              </a:schemeClr>
            </a:gs>
            <a:gs pos="80000">
              <a:schemeClr val="accent4">
                <a:hueOff val="-1707118"/>
                <a:satOff val="10285"/>
                <a:lumOff val="824"/>
                <a:alphaOff val="0"/>
                <a:shade val="93000"/>
                <a:satMod val="130000"/>
              </a:schemeClr>
            </a:gs>
            <a:gs pos="100000">
              <a:schemeClr val="accent4">
                <a:hueOff val="-1707118"/>
                <a:satOff val="10285"/>
                <a:lumOff val="824"/>
                <a:alphaOff val="0"/>
                <a:shade val="94000"/>
                <a:satMod val="135000"/>
              </a:schemeClr>
            </a:gs>
          </a:gsLst>
          <a:lin ang="16200000" scaled="0"/>
        </a:gradFill>
        <a:ln w="9525" cap="flat" cmpd="sng" algn="ctr">
          <a:solidFill>
            <a:schemeClr val="accent4">
              <a:hueOff val="-1707118"/>
              <a:satOff val="10285"/>
              <a:lumOff val="82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F78BF80-89C3-044F-9D06-4A3739BD06F7}">
      <dsp:nvSpPr>
        <dsp:cNvPr id="0" name=""/>
        <dsp:cNvSpPr/>
      </dsp:nvSpPr>
      <dsp:spPr>
        <a:xfrm>
          <a:off x="461191" y="2177925"/>
          <a:ext cx="8195350" cy="330980"/>
        </a:xfrm>
        <a:prstGeom prst="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b="1" kern="1200" dirty="0" smtClean="0"/>
            <a:t>All to be put in steel trunk</a:t>
          </a:r>
          <a:endParaRPr lang="en-US" sz="1600" kern="1200" dirty="0"/>
        </a:p>
      </dsp:txBody>
      <dsp:txXfrm>
        <a:off x="461191" y="2177925"/>
        <a:ext cx="8195350" cy="330980"/>
      </dsp:txXfrm>
    </dsp:sp>
    <dsp:sp modelId="{EDF5C352-B99C-AF43-82FF-33605DA90EEB}">
      <dsp:nvSpPr>
        <dsp:cNvPr id="0" name=""/>
        <dsp:cNvSpPr/>
      </dsp:nvSpPr>
      <dsp:spPr>
        <a:xfrm>
          <a:off x="461191" y="2711906"/>
          <a:ext cx="1096144" cy="182690"/>
        </a:xfrm>
        <a:prstGeom prst="parallelogram">
          <a:avLst>
            <a:gd name="adj" fmla="val 140840"/>
          </a:avLst>
        </a:prstGeom>
        <a:gradFill rotWithShape="0">
          <a:gsLst>
            <a:gs pos="0">
              <a:schemeClr val="accent4">
                <a:hueOff val="-1838435"/>
                <a:satOff val="11076"/>
                <a:lumOff val="888"/>
                <a:alphaOff val="0"/>
                <a:shade val="51000"/>
                <a:satMod val="130000"/>
              </a:schemeClr>
            </a:gs>
            <a:gs pos="80000">
              <a:schemeClr val="accent4">
                <a:hueOff val="-1838435"/>
                <a:satOff val="11076"/>
                <a:lumOff val="888"/>
                <a:alphaOff val="0"/>
                <a:shade val="93000"/>
                <a:satMod val="130000"/>
              </a:schemeClr>
            </a:gs>
            <a:gs pos="100000">
              <a:schemeClr val="accent4">
                <a:hueOff val="-1838435"/>
                <a:satOff val="11076"/>
                <a:lumOff val="888"/>
                <a:alphaOff val="0"/>
                <a:shade val="94000"/>
                <a:satMod val="135000"/>
              </a:schemeClr>
            </a:gs>
          </a:gsLst>
          <a:lin ang="16200000" scaled="0"/>
        </a:gradFill>
        <a:ln w="9525" cap="flat" cmpd="sng" algn="ctr">
          <a:solidFill>
            <a:schemeClr val="accent4">
              <a:hueOff val="-1838435"/>
              <a:satOff val="11076"/>
              <a:lumOff val="88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359805C-9040-7044-A683-8F7AC1C575EC}">
      <dsp:nvSpPr>
        <dsp:cNvPr id="0" name=""/>
        <dsp:cNvSpPr/>
      </dsp:nvSpPr>
      <dsp:spPr>
        <a:xfrm>
          <a:off x="1621277" y="2711906"/>
          <a:ext cx="1096144" cy="182690"/>
        </a:xfrm>
        <a:prstGeom prst="parallelogram">
          <a:avLst>
            <a:gd name="adj" fmla="val 140840"/>
          </a:avLst>
        </a:prstGeom>
        <a:gradFill rotWithShape="0">
          <a:gsLst>
            <a:gs pos="0">
              <a:schemeClr val="accent4">
                <a:hueOff val="-1969751"/>
                <a:satOff val="11867"/>
                <a:lumOff val="951"/>
                <a:alphaOff val="0"/>
                <a:shade val="51000"/>
                <a:satMod val="130000"/>
              </a:schemeClr>
            </a:gs>
            <a:gs pos="80000">
              <a:schemeClr val="accent4">
                <a:hueOff val="-1969751"/>
                <a:satOff val="11867"/>
                <a:lumOff val="951"/>
                <a:alphaOff val="0"/>
                <a:shade val="93000"/>
                <a:satMod val="130000"/>
              </a:schemeClr>
            </a:gs>
            <a:gs pos="100000">
              <a:schemeClr val="accent4">
                <a:hueOff val="-1969751"/>
                <a:satOff val="11867"/>
                <a:lumOff val="951"/>
                <a:alphaOff val="0"/>
                <a:shade val="94000"/>
                <a:satMod val="135000"/>
              </a:schemeClr>
            </a:gs>
          </a:gsLst>
          <a:lin ang="16200000" scaled="0"/>
        </a:gradFill>
        <a:ln w="9525" cap="flat" cmpd="sng" algn="ctr">
          <a:solidFill>
            <a:schemeClr val="accent4">
              <a:hueOff val="-1969751"/>
              <a:satOff val="11867"/>
              <a:lumOff val="95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5E0B3D8-BD61-F945-80CC-962A84EE5D85}">
      <dsp:nvSpPr>
        <dsp:cNvPr id="0" name=""/>
        <dsp:cNvSpPr/>
      </dsp:nvSpPr>
      <dsp:spPr>
        <a:xfrm>
          <a:off x="2781363" y="2711906"/>
          <a:ext cx="1096144" cy="182690"/>
        </a:xfrm>
        <a:prstGeom prst="parallelogram">
          <a:avLst>
            <a:gd name="adj" fmla="val 140840"/>
          </a:avLst>
        </a:prstGeom>
        <a:gradFill rotWithShape="0">
          <a:gsLst>
            <a:gs pos="0">
              <a:schemeClr val="accent4">
                <a:hueOff val="-2101068"/>
                <a:satOff val="12658"/>
                <a:lumOff val="1015"/>
                <a:alphaOff val="0"/>
                <a:shade val="51000"/>
                <a:satMod val="130000"/>
              </a:schemeClr>
            </a:gs>
            <a:gs pos="80000">
              <a:schemeClr val="accent4">
                <a:hueOff val="-2101068"/>
                <a:satOff val="12658"/>
                <a:lumOff val="1015"/>
                <a:alphaOff val="0"/>
                <a:shade val="93000"/>
                <a:satMod val="130000"/>
              </a:schemeClr>
            </a:gs>
            <a:gs pos="100000">
              <a:schemeClr val="accent4">
                <a:hueOff val="-2101068"/>
                <a:satOff val="12658"/>
                <a:lumOff val="1015"/>
                <a:alphaOff val="0"/>
                <a:shade val="94000"/>
                <a:satMod val="135000"/>
              </a:schemeClr>
            </a:gs>
          </a:gsLst>
          <a:lin ang="16200000" scaled="0"/>
        </a:gradFill>
        <a:ln w="9525" cap="flat" cmpd="sng" algn="ctr">
          <a:solidFill>
            <a:schemeClr val="accent4">
              <a:hueOff val="-2101068"/>
              <a:satOff val="12658"/>
              <a:lumOff val="10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0C9BEE6-9901-2C45-A79F-8CEA11C9DC9D}">
      <dsp:nvSpPr>
        <dsp:cNvPr id="0" name=""/>
        <dsp:cNvSpPr/>
      </dsp:nvSpPr>
      <dsp:spPr>
        <a:xfrm>
          <a:off x="3941449" y="2711906"/>
          <a:ext cx="1096144" cy="182690"/>
        </a:xfrm>
        <a:prstGeom prst="parallelogram">
          <a:avLst>
            <a:gd name="adj" fmla="val 14084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7DB3E69-3319-4E46-910B-2B154442AA29}">
      <dsp:nvSpPr>
        <dsp:cNvPr id="0" name=""/>
        <dsp:cNvSpPr/>
      </dsp:nvSpPr>
      <dsp:spPr>
        <a:xfrm>
          <a:off x="5101535" y="2711906"/>
          <a:ext cx="1096144" cy="182690"/>
        </a:xfrm>
        <a:prstGeom prst="parallelogram">
          <a:avLst>
            <a:gd name="adj" fmla="val 140840"/>
          </a:avLst>
        </a:prstGeom>
        <a:gradFill rotWithShape="0">
          <a:gsLst>
            <a:gs pos="0">
              <a:schemeClr val="accent4">
                <a:hueOff val="-2363702"/>
                <a:satOff val="14241"/>
                <a:lumOff val="1141"/>
                <a:alphaOff val="0"/>
                <a:shade val="51000"/>
                <a:satMod val="130000"/>
              </a:schemeClr>
            </a:gs>
            <a:gs pos="80000">
              <a:schemeClr val="accent4">
                <a:hueOff val="-2363702"/>
                <a:satOff val="14241"/>
                <a:lumOff val="1141"/>
                <a:alphaOff val="0"/>
                <a:shade val="93000"/>
                <a:satMod val="130000"/>
              </a:schemeClr>
            </a:gs>
            <a:gs pos="100000">
              <a:schemeClr val="accent4">
                <a:hueOff val="-2363702"/>
                <a:satOff val="14241"/>
                <a:lumOff val="1141"/>
                <a:alphaOff val="0"/>
                <a:shade val="94000"/>
                <a:satMod val="135000"/>
              </a:schemeClr>
            </a:gs>
          </a:gsLst>
          <a:lin ang="16200000" scaled="0"/>
        </a:gradFill>
        <a:ln w="9525" cap="flat" cmpd="sng" algn="ctr">
          <a:solidFill>
            <a:schemeClr val="accent4">
              <a:hueOff val="-2363702"/>
              <a:satOff val="14241"/>
              <a:lumOff val="114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CCDBC95-D8C1-0449-852B-DEB8B30F907F}">
      <dsp:nvSpPr>
        <dsp:cNvPr id="0" name=""/>
        <dsp:cNvSpPr/>
      </dsp:nvSpPr>
      <dsp:spPr>
        <a:xfrm>
          <a:off x="6261621" y="2711906"/>
          <a:ext cx="1096144" cy="182690"/>
        </a:xfrm>
        <a:prstGeom prst="parallelogram">
          <a:avLst>
            <a:gd name="adj" fmla="val 140840"/>
          </a:avLst>
        </a:prstGeom>
        <a:gradFill rotWithShape="0">
          <a:gsLst>
            <a:gs pos="0">
              <a:schemeClr val="accent4">
                <a:hueOff val="-2495018"/>
                <a:satOff val="15032"/>
                <a:lumOff val="1205"/>
                <a:alphaOff val="0"/>
                <a:shade val="51000"/>
                <a:satMod val="130000"/>
              </a:schemeClr>
            </a:gs>
            <a:gs pos="80000">
              <a:schemeClr val="accent4">
                <a:hueOff val="-2495018"/>
                <a:satOff val="15032"/>
                <a:lumOff val="1205"/>
                <a:alphaOff val="0"/>
                <a:shade val="93000"/>
                <a:satMod val="130000"/>
              </a:schemeClr>
            </a:gs>
            <a:gs pos="100000">
              <a:schemeClr val="accent4">
                <a:hueOff val="-2495018"/>
                <a:satOff val="15032"/>
                <a:lumOff val="1205"/>
                <a:alphaOff val="0"/>
                <a:shade val="94000"/>
                <a:satMod val="135000"/>
              </a:schemeClr>
            </a:gs>
          </a:gsLst>
          <a:lin ang="16200000" scaled="0"/>
        </a:gradFill>
        <a:ln w="9525" cap="flat" cmpd="sng" algn="ctr">
          <a:solidFill>
            <a:schemeClr val="accent4">
              <a:hueOff val="-2495018"/>
              <a:satOff val="15032"/>
              <a:lumOff val="120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68EA2C0-5DAB-ED42-AC33-1B91A10FEA3D}">
      <dsp:nvSpPr>
        <dsp:cNvPr id="0" name=""/>
        <dsp:cNvSpPr/>
      </dsp:nvSpPr>
      <dsp:spPr>
        <a:xfrm>
          <a:off x="7421707" y="2711906"/>
          <a:ext cx="1096144" cy="182690"/>
        </a:xfrm>
        <a:prstGeom prst="parallelogram">
          <a:avLst>
            <a:gd name="adj" fmla="val 140840"/>
          </a:avLst>
        </a:prstGeom>
        <a:gradFill rotWithShape="0">
          <a:gsLst>
            <a:gs pos="0">
              <a:schemeClr val="accent4">
                <a:hueOff val="-2626335"/>
                <a:satOff val="15823"/>
                <a:lumOff val="1268"/>
                <a:alphaOff val="0"/>
                <a:shade val="51000"/>
                <a:satMod val="130000"/>
              </a:schemeClr>
            </a:gs>
            <a:gs pos="80000">
              <a:schemeClr val="accent4">
                <a:hueOff val="-2626335"/>
                <a:satOff val="15823"/>
                <a:lumOff val="1268"/>
                <a:alphaOff val="0"/>
                <a:shade val="93000"/>
                <a:satMod val="130000"/>
              </a:schemeClr>
            </a:gs>
            <a:gs pos="100000">
              <a:schemeClr val="accent4">
                <a:hueOff val="-2626335"/>
                <a:satOff val="15823"/>
                <a:lumOff val="1268"/>
                <a:alphaOff val="0"/>
                <a:shade val="94000"/>
                <a:satMod val="135000"/>
              </a:schemeClr>
            </a:gs>
          </a:gsLst>
          <a:lin ang="16200000" scaled="0"/>
        </a:gradFill>
        <a:ln w="9525" cap="flat" cmpd="sng" algn="ctr">
          <a:solidFill>
            <a:schemeClr val="accent4">
              <a:hueOff val="-2626335"/>
              <a:satOff val="15823"/>
              <a:lumOff val="126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BFEA951-D29A-7E48-B012-C4B63490E7F7}">
      <dsp:nvSpPr>
        <dsp:cNvPr id="0" name=""/>
        <dsp:cNvSpPr/>
      </dsp:nvSpPr>
      <dsp:spPr>
        <a:xfrm>
          <a:off x="465219" y="3103941"/>
          <a:ext cx="8221082" cy="1372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b="1" kern="1200" dirty="0" smtClean="0"/>
            <a:t>Each steel trunk locked with two locks and each lock be sealed. </a:t>
          </a:r>
        </a:p>
        <a:p>
          <a:pPr lvl="0" algn="l" defTabSz="711200" rtl="0">
            <a:lnSpc>
              <a:spcPct val="90000"/>
            </a:lnSpc>
            <a:spcBef>
              <a:spcPct val="0"/>
            </a:spcBef>
            <a:spcAft>
              <a:spcPct val="35000"/>
            </a:spcAft>
          </a:pPr>
          <a:r>
            <a:rPr lang="en-US" sz="1600" b="1" kern="1200" dirty="0" smtClean="0"/>
            <a:t>EVMs and election papers thus sealed shall be deposited in safe custody of DEO without delay</a:t>
          </a:r>
        </a:p>
        <a:p>
          <a:pPr lvl="0" algn="l" defTabSz="711200">
            <a:lnSpc>
              <a:spcPct val="90000"/>
            </a:lnSpc>
            <a:spcBef>
              <a:spcPct val="0"/>
            </a:spcBef>
            <a:spcAft>
              <a:spcPct val="35000"/>
            </a:spcAft>
          </a:pPr>
          <a:r>
            <a:rPr lang="en-US" sz="1600" b="1" kern="1200" dirty="0" smtClean="0"/>
            <a:t>DEO should ensure that these are deposited in treasury/sub-treasury under double lock, key of one will be kept with DEO himself</a:t>
          </a:r>
          <a:r>
            <a:rPr lang="en-US" sz="1400" b="1" kern="1200" dirty="0" smtClean="0"/>
            <a:t>.</a:t>
          </a:r>
          <a:endParaRPr lang="en-US" sz="1400" b="1" kern="1200" dirty="0"/>
        </a:p>
      </dsp:txBody>
      <dsp:txXfrm>
        <a:off x="465219" y="3103941"/>
        <a:ext cx="8221082" cy="1372629"/>
      </dsp:txXfrm>
    </dsp:sp>
    <dsp:sp modelId="{A15D75D3-5B73-024B-9FEC-6A07150944BE}">
      <dsp:nvSpPr>
        <dsp:cNvPr id="0" name=""/>
        <dsp:cNvSpPr/>
      </dsp:nvSpPr>
      <dsp:spPr>
        <a:xfrm>
          <a:off x="461191" y="4400368"/>
          <a:ext cx="1096144" cy="182690"/>
        </a:xfrm>
        <a:prstGeom prst="parallelogram">
          <a:avLst>
            <a:gd name="adj" fmla="val 140840"/>
          </a:avLst>
        </a:prstGeom>
        <a:gradFill rotWithShape="0">
          <a:gsLst>
            <a:gs pos="0">
              <a:schemeClr val="accent4">
                <a:hueOff val="-2757652"/>
                <a:satOff val="16614"/>
                <a:lumOff val="1332"/>
                <a:alphaOff val="0"/>
                <a:shade val="51000"/>
                <a:satMod val="130000"/>
              </a:schemeClr>
            </a:gs>
            <a:gs pos="80000">
              <a:schemeClr val="accent4">
                <a:hueOff val="-2757652"/>
                <a:satOff val="16614"/>
                <a:lumOff val="1332"/>
                <a:alphaOff val="0"/>
                <a:shade val="93000"/>
                <a:satMod val="130000"/>
              </a:schemeClr>
            </a:gs>
            <a:gs pos="100000">
              <a:schemeClr val="accent4">
                <a:hueOff val="-2757652"/>
                <a:satOff val="16614"/>
                <a:lumOff val="1332"/>
                <a:alphaOff val="0"/>
                <a:shade val="94000"/>
                <a:satMod val="135000"/>
              </a:schemeClr>
            </a:gs>
          </a:gsLst>
          <a:lin ang="16200000" scaled="0"/>
        </a:gradFill>
        <a:ln w="9525" cap="flat" cmpd="sng" algn="ctr">
          <a:solidFill>
            <a:schemeClr val="accent4">
              <a:hueOff val="-2757652"/>
              <a:satOff val="16614"/>
              <a:lumOff val="133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149CC63-2126-E54F-B77D-F7E01A7FD8A8}">
      <dsp:nvSpPr>
        <dsp:cNvPr id="0" name=""/>
        <dsp:cNvSpPr/>
      </dsp:nvSpPr>
      <dsp:spPr>
        <a:xfrm>
          <a:off x="1621277" y="4400368"/>
          <a:ext cx="1096144" cy="182690"/>
        </a:xfrm>
        <a:prstGeom prst="parallelogram">
          <a:avLst>
            <a:gd name="adj" fmla="val 140840"/>
          </a:avLst>
        </a:prstGeom>
        <a:gradFill rotWithShape="0">
          <a:gsLst>
            <a:gs pos="0">
              <a:schemeClr val="accent4">
                <a:hueOff val="-2888969"/>
                <a:satOff val="17405"/>
                <a:lumOff val="1395"/>
                <a:alphaOff val="0"/>
                <a:shade val="51000"/>
                <a:satMod val="130000"/>
              </a:schemeClr>
            </a:gs>
            <a:gs pos="80000">
              <a:schemeClr val="accent4">
                <a:hueOff val="-2888969"/>
                <a:satOff val="17405"/>
                <a:lumOff val="1395"/>
                <a:alphaOff val="0"/>
                <a:shade val="93000"/>
                <a:satMod val="130000"/>
              </a:schemeClr>
            </a:gs>
            <a:gs pos="100000">
              <a:schemeClr val="accent4">
                <a:hueOff val="-2888969"/>
                <a:satOff val="17405"/>
                <a:lumOff val="1395"/>
                <a:alphaOff val="0"/>
                <a:shade val="94000"/>
                <a:satMod val="135000"/>
              </a:schemeClr>
            </a:gs>
          </a:gsLst>
          <a:lin ang="16200000" scaled="0"/>
        </a:gradFill>
        <a:ln w="9525" cap="flat" cmpd="sng" algn="ctr">
          <a:solidFill>
            <a:schemeClr val="accent4">
              <a:hueOff val="-2888969"/>
              <a:satOff val="17405"/>
              <a:lumOff val="139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06F67C8-EEC5-7046-AD81-D2485D5A99E1}">
      <dsp:nvSpPr>
        <dsp:cNvPr id="0" name=""/>
        <dsp:cNvSpPr/>
      </dsp:nvSpPr>
      <dsp:spPr>
        <a:xfrm>
          <a:off x="2781363" y="4400368"/>
          <a:ext cx="1096144" cy="182690"/>
        </a:xfrm>
        <a:prstGeom prst="parallelogram">
          <a:avLst>
            <a:gd name="adj" fmla="val 140840"/>
          </a:avLst>
        </a:prstGeom>
        <a:gradFill rotWithShape="0">
          <a:gsLst>
            <a:gs pos="0">
              <a:schemeClr val="accent4">
                <a:hueOff val="-3020285"/>
                <a:satOff val="18196"/>
                <a:lumOff val="1458"/>
                <a:alphaOff val="0"/>
                <a:shade val="51000"/>
                <a:satMod val="130000"/>
              </a:schemeClr>
            </a:gs>
            <a:gs pos="80000">
              <a:schemeClr val="accent4">
                <a:hueOff val="-3020285"/>
                <a:satOff val="18196"/>
                <a:lumOff val="1458"/>
                <a:alphaOff val="0"/>
                <a:shade val="93000"/>
                <a:satMod val="130000"/>
              </a:schemeClr>
            </a:gs>
            <a:gs pos="100000">
              <a:schemeClr val="accent4">
                <a:hueOff val="-3020285"/>
                <a:satOff val="18196"/>
                <a:lumOff val="1458"/>
                <a:alphaOff val="0"/>
                <a:shade val="94000"/>
                <a:satMod val="135000"/>
              </a:schemeClr>
            </a:gs>
          </a:gsLst>
          <a:lin ang="16200000" scaled="0"/>
        </a:gradFill>
        <a:ln w="9525" cap="flat" cmpd="sng" algn="ctr">
          <a:solidFill>
            <a:schemeClr val="accent4">
              <a:hueOff val="-3020285"/>
              <a:satOff val="18196"/>
              <a:lumOff val="145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930BD95-86E9-C349-BB15-9D7452037403}">
      <dsp:nvSpPr>
        <dsp:cNvPr id="0" name=""/>
        <dsp:cNvSpPr/>
      </dsp:nvSpPr>
      <dsp:spPr>
        <a:xfrm>
          <a:off x="3941449" y="4400368"/>
          <a:ext cx="1096144" cy="182690"/>
        </a:xfrm>
        <a:prstGeom prst="parallelogram">
          <a:avLst>
            <a:gd name="adj" fmla="val 140840"/>
          </a:avLst>
        </a:prstGeom>
        <a:gradFill rotWithShape="0">
          <a:gsLst>
            <a:gs pos="0">
              <a:schemeClr val="accent4">
                <a:hueOff val="-3151602"/>
                <a:satOff val="18988"/>
                <a:lumOff val="1522"/>
                <a:alphaOff val="0"/>
                <a:shade val="51000"/>
                <a:satMod val="130000"/>
              </a:schemeClr>
            </a:gs>
            <a:gs pos="80000">
              <a:schemeClr val="accent4">
                <a:hueOff val="-3151602"/>
                <a:satOff val="18988"/>
                <a:lumOff val="1522"/>
                <a:alphaOff val="0"/>
                <a:shade val="93000"/>
                <a:satMod val="130000"/>
              </a:schemeClr>
            </a:gs>
            <a:gs pos="100000">
              <a:schemeClr val="accent4">
                <a:hueOff val="-3151602"/>
                <a:satOff val="18988"/>
                <a:lumOff val="1522"/>
                <a:alphaOff val="0"/>
                <a:shade val="94000"/>
                <a:satMod val="135000"/>
              </a:schemeClr>
            </a:gs>
          </a:gsLst>
          <a:lin ang="16200000" scaled="0"/>
        </a:gradFill>
        <a:ln w="9525" cap="flat" cmpd="sng" algn="ctr">
          <a:solidFill>
            <a:schemeClr val="accent4">
              <a:hueOff val="-3151602"/>
              <a:satOff val="18988"/>
              <a:lumOff val="152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FCA060-8E71-A140-85D4-0B1DF840A892}">
      <dsp:nvSpPr>
        <dsp:cNvPr id="0" name=""/>
        <dsp:cNvSpPr/>
      </dsp:nvSpPr>
      <dsp:spPr>
        <a:xfrm>
          <a:off x="5101535" y="4400368"/>
          <a:ext cx="1096144" cy="182690"/>
        </a:xfrm>
        <a:prstGeom prst="parallelogram">
          <a:avLst>
            <a:gd name="adj" fmla="val 140840"/>
          </a:avLst>
        </a:prstGeom>
        <a:gradFill rotWithShape="0">
          <a:gsLst>
            <a:gs pos="0">
              <a:schemeClr val="accent4">
                <a:hueOff val="-3282919"/>
                <a:satOff val="19779"/>
                <a:lumOff val="1585"/>
                <a:alphaOff val="0"/>
                <a:shade val="51000"/>
                <a:satMod val="130000"/>
              </a:schemeClr>
            </a:gs>
            <a:gs pos="80000">
              <a:schemeClr val="accent4">
                <a:hueOff val="-3282919"/>
                <a:satOff val="19779"/>
                <a:lumOff val="1585"/>
                <a:alphaOff val="0"/>
                <a:shade val="93000"/>
                <a:satMod val="130000"/>
              </a:schemeClr>
            </a:gs>
            <a:gs pos="100000">
              <a:schemeClr val="accent4">
                <a:hueOff val="-3282919"/>
                <a:satOff val="19779"/>
                <a:lumOff val="1585"/>
                <a:alphaOff val="0"/>
                <a:shade val="94000"/>
                <a:satMod val="135000"/>
              </a:schemeClr>
            </a:gs>
          </a:gsLst>
          <a:lin ang="16200000" scaled="0"/>
        </a:gradFill>
        <a:ln w="9525" cap="flat" cmpd="sng" algn="ctr">
          <a:solidFill>
            <a:schemeClr val="accent4">
              <a:hueOff val="-3282919"/>
              <a:satOff val="19779"/>
              <a:lumOff val="158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572C0D6-9F9F-DD46-9E1D-D972CA3FCA09}">
      <dsp:nvSpPr>
        <dsp:cNvPr id="0" name=""/>
        <dsp:cNvSpPr/>
      </dsp:nvSpPr>
      <dsp:spPr>
        <a:xfrm>
          <a:off x="6261621" y="4400368"/>
          <a:ext cx="1096144" cy="182690"/>
        </a:xfrm>
        <a:prstGeom prst="parallelogram">
          <a:avLst>
            <a:gd name="adj" fmla="val 140840"/>
          </a:avLst>
        </a:prstGeom>
        <a:gradFill rotWithShape="0">
          <a:gsLst>
            <a:gs pos="0">
              <a:schemeClr val="accent4">
                <a:hueOff val="-3414236"/>
                <a:satOff val="20570"/>
                <a:lumOff val="1649"/>
                <a:alphaOff val="0"/>
                <a:shade val="51000"/>
                <a:satMod val="130000"/>
              </a:schemeClr>
            </a:gs>
            <a:gs pos="80000">
              <a:schemeClr val="accent4">
                <a:hueOff val="-3414236"/>
                <a:satOff val="20570"/>
                <a:lumOff val="1649"/>
                <a:alphaOff val="0"/>
                <a:shade val="93000"/>
                <a:satMod val="130000"/>
              </a:schemeClr>
            </a:gs>
            <a:gs pos="100000">
              <a:schemeClr val="accent4">
                <a:hueOff val="-3414236"/>
                <a:satOff val="20570"/>
                <a:lumOff val="1649"/>
                <a:alphaOff val="0"/>
                <a:shade val="94000"/>
                <a:satMod val="135000"/>
              </a:schemeClr>
            </a:gs>
          </a:gsLst>
          <a:lin ang="16200000" scaled="0"/>
        </a:gradFill>
        <a:ln w="9525" cap="flat" cmpd="sng" algn="ctr">
          <a:solidFill>
            <a:schemeClr val="accent4">
              <a:hueOff val="-3414236"/>
              <a:satOff val="20570"/>
              <a:lumOff val="164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2E6FBFB-A818-9843-9494-6CA6CC201EA6}">
      <dsp:nvSpPr>
        <dsp:cNvPr id="0" name=""/>
        <dsp:cNvSpPr/>
      </dsp:nvSpPr>
      <dsp:spPr>
        <a:xfrm>
          <a:off x="7421707" y="4400368"/>
          <a:ext cx="1096144" cy="182690"/>
        </a:xfrm>
        <a:prstGeom prst="parallelogram">
          <a:avLst>
            <a:gd name="adj" fmla="val 140840"/>
          </a:avLst>
        </a:prstGeom>
        <a:gradFill rotWithShape="0">
          <a:gsLst>
            <a:gs pos="0">
              <a:schemeClr val="accent4">
                <a:hueOff val="-3545552"/>
                <a:satOff val="21361"/>
                <a:lumOff val="1712"/>
                <a:alphaOff val="0"/>
                <a:shade val="51000"/>
                <a:satMod val="130000"/>
              </a:schemeClr>
            </a:gs>
            <a:gs pos="80000">
              <a:schemeClr val="accent4">
                <a:hueOff val="-3545552"/>
                <a:satOff val="21361"/>
                <a:lumOff val="1712"/>
                <a:alphaOff val="0"/>
                <a:shade val="93000"/>
                <a:satMod val="130000"/>
              </a:schemeClr>
            </a:gs>
            <a:gs pos="100000">
              <a:schemeClr val="accent4">
                <a:hueOff val="-3545552"/>
                <a:satOff val="21361"/>
                <a:lumOff val="1712"/>
                <a:alphaOff val="0"/>
                <a:shade val="94000"/>
                <a:satMod val="135000"/>
              </a:schemeClr>
            </a:gs>
          </a:gsLst>
          <a:lin ang="16200000" scaled="0"/>
        </a:gradFill>
        <a:ln w="9525" cap="flat" cmpd="sng" algn="ctr">
          <a:solidFill>
            <a:schemeClr val="accent4">
              <a:hueOff val="-3545552"/>
              <a:satOff val="21361"/>
              <a:lumOff val="171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9A9B42-F1B0-0547-BF72-314494D0108A}">
      <dsp:nvSpPr>
        <dsp:cNvPr id="0" name=""/>
        <dsp:cNvSpPr/>
      </dsp:nvSpPr>
      <dsp:spPr>
        <a:xfrm>
          <a:off x="461191" y="4716200"/>
          <a:ext cx="8221082" cy="886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711200" rtl="0">
            <a:lnSpc>
              <a:spcPct val="90000"/>
            </a:lnSpc>
            <a:spcBef>
              <a:spcPct val="0"/>
            </a:spcBef>
            <a:spcAft>
              <a:spcPct val="35000"/>
            </a:spcAft>
          </a:pPr>
          <a:r>
            <a:rPr lang="en-US" sz="1600" b="1" kern="1200" dirty="0" smtClean="0"/>
            <a:t>The envelops sealed under R 93(1) shall not be opened and their contents inspected by any person/authority except under the order of a competent court under   Secret Seal NOT to be put on locks.</a:t>
          </a:r>
          <a:endParaRPr lang="en-US" sz="1600" kern="1200" dirty="0"/>
        </a:p>
      </dsp:txBody>
      <dsp:txXfrm>
        <a:off x="461191" y="4716200"/>
        <a:ext cx="8221082" cy="886770"/>
      </dsp:txXfrm>
    </dsp:sp>
    <dsp:sp modelId="{E1DFAD96-4DF3-7649-B705-4D8894961862}">
      <dsp:nvSpPr>
        <dsp:cNvPr id="0" name=""/>
        <dsp:cNvSpPr/>
      </dsp:nvSpPr>
      <dsp:spPr>
        <a:xfrm>
          <a:off x="461191" y="5602971"/>
          <a:ext cx="1096144" cy="182690"/>
        </a:xfrm>
        <a:prstGeom prst="parallelogram">
          <a:avLst>
            <a:gd name="adj" fmla="val 140840"/>
          </a:avLst>
        </a:prstGeom>
        <a:gradFill rotWithShape="0">
          <a:gsLst>
            <a:gs pos="0">
              <a:schemeClr val="accent4">
                <a:hueOff val="-3676869"/>
                <a:satOff val="22152"/>
                <a:lumOff val="1776"/>
                <a:alphaOff val="0"/>
                <a:shade val="51000"/>
                <a:satMod val="130000"/>
              </a:schemeClr>
            </a:gs>
            <a:gs pos="80000">
              <a:schemeClr val="accent4">
                <a:hueOff val="-3676869"/>
                <a:satOff val="22152"/>
                <a:lumOff val="1776"/>
                <a:alphaOff val="0"/>
                <a:shade val="93000"/>
                <a:satMod val="130000"/>
              </a:schemeClr>
            </a:gs>
            <a:gs pos="100000">
              <a:schemeClr val="accent4">
                <a:hueOff val="-3676869"/>
                <a:satOff val="22152"/>
                <a:lumOff val="1776"/>
                <a:alphaOff val="0"/>
                <a:shade val="94000"/>
                <a:satMod val="135000"/>
              </a:schemeClr>
            </a:gs>
          </a:gsLst>
          <a:lin ang="16200000" scaled="0"/>
        </a:gradFill>
        <a:ln w="9525" cap="flat" cmpd="sng" algn="ctr">
          <a:solidFill>
            <a:schemeClr val="accent4">
              <a:hueOff val="-3676869"/>
              <a:satOff val="22152"/>
              <a:lumOff val="177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BF1014-EECF-9C4E-965D-2614C40C2D15}">
      <dsp:nvSpPr>
        <dsp:cNvPr id="0" name=""/>
        <dsp:cNvSpPr/>
      </dsp:nvSpPr>
      <dsp:spPr>
        <a:xfrm>
          <a:off x="1621277" y="5602971"/>
          <a:ext cx="1096144" cy="182690"/>
        </a:xfrm>
        <a:prstGeom prst="parallelogram">
          <a:avLst>
            <a:gd name="adj" fmla="val 140840"/>
          </a:avLst>
        </a:prstGeom>
        <a:gradFill rotWithShape="0">
          <a:gsLst>
            <a:gs pos="0">
              <a:schemeClr val="accent4">
                <a:hueOff val="-3808186"/>
                <a:satOff val="22943"/>
                <a:lumOff val="1839"/>
                <a:alphaOff val="0"/>
                <a:shade val="51000"/>
                <a:satMod val="130000"/>
              </a:schemeClr>
            </a:gs>
            <a:gs pos="80000">
              <a:schemeClr val="accent4">
                <a:hueOff val="-3808186"/>
                <a:satOff val="22943"/>
                <a:lumOff val="1839"/>
                <a:alphaOff val="0"/>
                <a:shade val="93000"/>
                <a:satMod val="130000"/>
              </a:schemeClr>
            </a:gs>
            <a:gs pos="100000">
              <a:schemeClr val="accent4">
                <a:hueOff val="-3808186"/>
                <a:satOff val="22943"/>
                <a:lumOff val="1839"/>
                <a:alphaOff val="0"/>
                <a:shade val="94000"/>
                <a:satMod val="135000"/>
              </a:schemeClr>
            </a:gs>
          </a:gsLst>
          <a:lin ang="16200000" scaled="0"/>
        </a:gradFill>
        <a:ln w="9525" cap="flat" cmpd="sng" algn="ctr">
          <a:solidFill>
            <a:schemeClr val="accent4">
              <a:hueOff val="-3808186"/>
              <a:satOff val="22943"/>
              <a:lumOff val="183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FD981C2-6E04-FE46-8193-0B014D808245}">
      <dsp:nvSpPr>
        <dsp:cNvPr id="0" name=""/>
        <dsp:cNvSpPr/>
      </dsp:nvSpPr>
      <dsp:spPr>
        <a:xfrm>
          <a:off x="2781363" y="5602971"/>
          <a:ext cx="1096144" cy="182690"/>
        </a:xfrm>
        <a:prstGeom prst="parallelogram">
          <a:avLst>
            <a:gd name="adj" fmla="val 140840"/>
          </a:avLst>
        </a:prstGeom>
        <a:gradFill rotWithShape="0">
          <a:gsLst>
            <a:gs pos="0">
              <a:schemeClr val="accent4">
                <a:hueOff val="-3939503"/>
                <a:satOff val="23734"/>
                <a:lumOff val="1902"/>
                <a:alphaOff val="0"/>
                <a:shade val="51000"/>
                <a:satMod val="130000"/>
              </a:schemeClr>
            </a:gs>
            <a:gs pos="80000">
              <a:schemeClr val="accent4">
                <a:hueOff val="-3939503"/>
                <a:satOff val="23734"/>
                <a:lumOff val="1902"/>
                <a:alphaOff val="0"/>
                <a:shade val="93000"/>
                <a:satMod val="130000"/>
              </a:schemeClr>
            </a:gs>
            <a:gs pos="100000">
              <a:schemeClr val="accent4">
                <a:hueOff val="-3939503"/>
                <a:satOff val="23734"/>
                <a:lumOff val="1902"/>
                <a:alphaOff val="0"/>
                <a:shade val="94000"/>
                <a:satMod val="135000"/>
              </a:schemeClr>
            </a:gs>
          </a:gsLst>
          <a:lin ang="16200000" scaled="0"/>
        </a:gradFill>
        <a:ln w="9525" cap="flat" cmpd="sng" algn="ctr">
          <a:solidFill>
            <a:schemeClr val="accent4">
              <a:hueOff val="-3939503"/>
              <a:satOff val="23734"/>
              <a:lumOff val="190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A666F6B-9484-264B-9D3B-73F24010D9C7}">
      <dsp:nvSpPr>
        <dsp:cNvPr id="0" name=""/>
        <dsp:cNvSpPr/>
      </dsp:nvSpPr>
      <dsp:spPr>
        <a:xfrm>
          <a:off x="3941449" y="5602971"/>
          <a:ext cx="1096144" cy="182690"/>
        </a:xfrm>
        <a:prstGeom prst="parallelogram">
          <a:avLst>
            <a:gd name="adj" fmla="val 140840"/>
          </a:avLst>
        </a:prstGeom>
        <a:gradFill rotWithShape="0">
          <a:gsLst>
            <a:gs pos="0">
              <a:schemeClr val="accent4">
                <a:hueOff val="-4070819"/>
                <a:satOff val="24526"/>
                <a:lumOff val="1966"/>
                <a:alphaOff val="0"/>
                <a:shade val="51000"/>
                <a:satMod val="130000"/>
              </a:schemeClr>
            </a:gs>
            <a:gs pos="80000">
              <a:schemeClr val="accent4">
                <a:hueOff val="-4070819"/>
                <a:satOff val="24526"/>
                <a:lumOff val="1966"/>
                <a:alphaOff val="0"/>
                <a:shade val="93000"/>
                <a:satMod val="130000"/>
              </a:schemeClr>
            </a:gs>
            <a:gs pos="100000">
              <a:schemeClr val="accent4">
                <a:hueOff val="-4070819"/>
                <a:satOff val="24526"/>
                <a:lumOff val="1966"/>
                <a:alphaOff val="0"/>
                <a:shade val="94000"/>
                <a:satMod val="135000"/>
              </a:schemeClr>
            </a:gs>
          </a:gsLst>
          <a:lin ang="16200000" scaled="0"/>
        </a:gradFill>
        <a:ln w="9525" cap="flat" cmpd="sng" algn="ctr">
          <a:solidFill>
            <a:schemeClr val="accent4">
              <a:hueOff val="-4070819"/>
              <a:satOff val="24526"/>
              <a:lumOff val="196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9E814E8-82C5-394E-A2E1-1F7794CB3060}">
      <dsp:nvSpPr>
        <dsp:cNvPr id="0" name=""/>
        <dsp:cNvSpPr/>
      </dsp:nvSpPr>
      <dsp:spPr>
        <a:xfrm>
          <a:off x="5101535" y="5602971"/>
          <a:ext cx="1096144" cy="182690"/>
        </a:xfrm>
        <a:prstGeom prst="parallelogram">
          <a:avLst>
            <a:gd name="adj" fmla="val 140840"/>
          </a:avLst>
        </a:prstGeom>
        <a:gradFill rotWithShape="0">
          <a:gsLst>
            <a:gs pos="0">
              <a:schemeClr val="accent4">
                <a:hueOff val="-4202136"/>
                <a:satOff val="25317"/>
                <a:lumOff val="2029"/>
                <a:alphaOff val="0"/>
                <a:shade val="51000"/>
                <a:satMod val="130000"/>
              </a:schemeClr>
            </a:gs>
            <a:gs pos="80000">
              <a:schemeClr val="accent4">
                <a:hueOff val="-4202136"/>
                <a:satOff val="25317"/>
                <a:lumOff val="2029"/>
                <a:alphaOff val="0"/>
                <a:shade val="93000"/>
                <a:satMod val="130000"/>
              </a:schemeClr>
            </a:gs>
            <a:gs pos="100000">
              <a:schemeClr val="accent4">
                <a:hueOff val="-4202136"/>
                <a:satOff val="25317"/>
                <a:lumOff val="2029"/>
                <a:alphaOff val="0"/>
                <a:shade val="94000"/>
                <a:satMod val="135000"/>
              </a:schemeClr>
            </a:gs>
          </a:gsLst>
          <a:lin ang="16200000" scaled="0"/>
        </a:gradFill>
        <a:ln w="9525" cap="flat" cmpd="sng" algn="ctr">
          <a:solidFill>
            <a:schemeClr val="accent4">
              <a:hueOff val="-4202136"/>
              <a:satOff val="25317"/>
              <a:lumOff val="202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2BB00B8-AB58-9E42-AE83-3695617DC609}">
      <dsp:nvSpPr>
        <dsp:cNvPr id="0" name=""/>
        <dsp:cNvSpPr/>
      </dsp:nvSpPr>
      <dsp:spPr>
        <a:xfrm>
          <a:off x="6261621" y="5602971"/>
          <a:ext cx="1096144" cy="182690"/>
        </a:xfrm>
        <a:prstGeom prst="parallelogram">
          <a:avLst>
            <a:gd name="adj" fmla="val 140840"/>
          </a:avLst>
        </a:prstGeom>
        <a:gradFill rotWithShape="0">
          <a:gsLst>
            <a:gs pos="0">
              <a:schemeClr val="accent4">
                <a:hueOff val="-4333453"/>
                <a:satOff val="26108"/>
                <a:lumOff val="2093"/>
                <a:alphaOff val="0"/>
                <a:shade val="51000"/>
                <a:satMod val="130000"/>
              </a:schemeClr>
            </a:gs>
            <a:gs pos="80000">
              <a:schemeClr val="accent4">
                <a:hueOff val="-4333453"/>
                <a:satOff val="26108"/>
                <a:lumOff val="2093"/>
                <a:alphaOff val="0"/>
                <a:shade val="93000"/>
                <a:satMod val="130000"/>
              </a:schemeClr>
            </a:gs>
            <a:gs pos="100000">
              <a:schemeClr val="accent4">
                <a:hueOff val="-4333453"/>
                <a:satOff val="26108"/>
                <a:lumOff val="2093"/>
                <a:alphaOff val="0"/>
                <a:shade val="94000"/>
                <a:satMod val="135000"/>
              </a:schemeClr>
            </a:gs>
          </a:gsLst>
          <a:lin ang="16200000" scaled="0"/>
        </a:gradFill>
        <a:ln w="9525" cap="flat" cmpd="sng" algn="ctr">
          <a:solidFill>
            <a:schemeClr val="accent4">
              <a:hueOff val="-4333453"/>
              <a:satOff val="26108"/>
              <a:lumOff val="209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6335D14-D774-1841-B9F3-B4D4D9F0EFD0}">
      <dsp:nvSpPr>
        <dsp:cNvPr id="0" name=""/>
        <dsp:cNvSpPr/>
      </dsp:nvSpPr>
      <dsp:spPr>
        <a:xfrm>
          <a:off x="7421707" y="5602971"/>
          <a:ext cx="1096144" cy="182690"/>
        </a:xfrm>
        <a:prstGeom prst="parallelogram">
          <a:avLst>
            <a:gd name="adj" fmla="val 14084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589AD-F7A2-1341-A12A-756B9AAA5CD1}">
      <dsp:nvSpPr>
        <dsp:cNvPr id="0" name=""/>
        <dsp:cNvSpPr/>
      </dsp:nvSpPr>
      <dsp:spPr>
        <a:xfrm>
          <a:off x="0" y="-81945"/>
          <a:ext cx="7040879" cy="121589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bg1"/>
              </a:solidFill>
            </a:rPr>
            <a:t>After sealing of EVMs and election papers, RO                     should draw up proceedings  of </a:t>
          </a:r>
          <a:r>
            <a:rPr lang="en-US" sz="2800" b="1" kern="1200" dirty="0" smtClean="0">
              <a:solidFill>
                <a:schemeClr val="bg1"/>
              </a:solidFill>
            </a:rPr>
            <a:t>counting</a:t>
          </a:r>
          <a:r>
            <a:rPr lang="en-US" sz="2000" b="1" kern="1200" dirty="0" smtClean="0">
              <a:solidFill>
                <a:schemeClr val="bg1"/>
              </a:solidFill>
            </a:rPr>
            <a:t> process mentioning, inter alia,-:</a:t>
          </a:r>
          <a:endParaRPr lang="en-US" sz="2000" b="1" kern="1200" dirty="0">
            <a:solidFill>
              <a:schemeClr val="bg1"/>
            </a:solidFill>
          </a:endParaRPr>
        </a:p>
      </dsp:txBody>
      <dsp:txXfrm>
        <a:off x="35612" y="-46333"/>
        <a:ext cx="5586575" cy="1144670"/>
      </dsp:txXfrm>
    </dsp:sp>
    <dsp:sp modelId="{732AF13F-D2C7-7447-B96E-717C7E6BAFA6}">
      <dsp:nvSpPr>
        <dsp:cNvPr id="0" name=""/>
        <dsp:cNvSpPr/>
      </dsp:nvSpPr>
      <dsp:spPr>
        <a:xfrm>
          <a:off x="525779" y="1600809"/>
          <a:ext cx="7040879" cy="619923"/>
        </a:xfrm>
        <a:prstGeom prst="roundRect">
          <a:avLst>
            <a:gd name="adj" fmla="val 10000"/>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bg1"/>
              </a:solidFill>
            </a:rPr>
            <a:t>* Full particulars of candidates/agents present in counting hall </a:t>
          </a:r>
          <a:endParaRPr lang="en-US" sz="2000" b="1" kern="1200" dirty="0">
            <a:solidFill>
              <a:schemeClr val="bg1"/>
            </a:solidFill>
          </a:endParaRPr>
        </a:p>
      </dsp:txBody>
      <dsp:txXfrm>
        <a:off x="543936" y="1618966"/>
        <a:ext cx="5688453" cy="583609"/>
      </dsp:txXfrm>
    </dsp:sp>
    <dsp:sp modelId="{622ABEAE-4914-8549-B2EF-BDB2FB69CE2D}">
      <dsp:nvSpPr>
        <dsp:cNvPr id="0" name=""/>
        <dsp:cNvSpPr/>
      </dsp:nvSpPr>
      <dsp:spPr>
        <a:xfrm>
          <a:off x="1051559" y="2619022"/>
          <a:ext cx="7040879" cy="1353035"/>
        </a:xfrm>
        <a:prstGeom prst="roundRect">
          <a:avLst>
            <a:gd name="adj" fmla="val 10000"/>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bg1"/>
              </a:solidFill>
            </a:rPr>
            <a:t>* Fact that they were asked to affix seals on voting machines and packets of election papers, if they wished.</a:t>
          </a:r>
          <a:endParaRPr lang="en-US" sz="2000" b="1" kern="1200" dirty="0">
            <a:solidFill>
              <a:schemeClr val="bg1"/>
            </a:solidFill>
          </a:endParaRPr>
        </a:p>
      </dsp:txBody>
      <dsp:txXfrm>
        <a:off x="1091188" y="2658651"/>
        <a:ext cx="5645509" cy="1273777"/>
      </dsp:txXfrm>
    </dsp:sp>
    <dsp:sp modelId="{AC4A4AAE-90D5-B541-B406-F9CC721E83EE}">
      <dsp:nvSpPr>
        <dsp:cNvPr id="0" name=""/>
        <dsp:cNvSpPr/>
      </dsp:nvSpPr>
      <dsp:spPr>
        <a:xfrm>
          <a:off x="1577339" y="4266521"/>
          <a:ext cx="7040879" cy="827574"/>
        </a:xfrm>
        <a:prstGeom prst="roundRect">
          <a:avLst>
            <a:gd name="adj" fmla="val 10000"/>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bg1"/>
              </a:solidFill>
            </a:rPr>
            <a:t>* Particulars of persons who had affixed such seal and those persons who refused to do so</a:t>
          </a:r>
          <a:endParaRPr lang="en-US" sz="2000" b="1" kern="1200" dirty="0">
            <a:solidFill>
              <a:schemeClr val="bg1"/>
            </a:solidFill>
          </a:endParaRPr>
        </a:p>
      </dsp:txBody>
      <dsp:txXfrm>
        <a:off x="1601578" y="4290760"/>
        <a:ext cx="5676289" cy="779096"/>
      </dsp:txXfrm>
    </dsp:sp>
    <dsp:sp modelId="{46D4607D-FEB6-8F45-85EB-FE779F319FB4}">
      <dsp:nvSpPr>
        <dsp:cNvPr id="0" name=""/>
        <dsp:cNvSpPr/>
      </dsp:nvSpPr>
      <dsp:spPr>
        <a:xfrm>
          <a:off x="2103119" y="5293239"/>
          <a:ext cx="7040879" cy="1543675"/>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bg1"/>
              </a:solidFill>
            </a:rPr>
            <a:t>* Sign the proceedings and obtain signs of the candidates/agents as present and willing to sign. The proceeding should be kept in a sealed cover along with other election papers.</a:t>
          </a:r>
          <a:endParaRPr lang="en-US" sz="2000" b="1" kern="1200" dirty="0">
            <a:solidFill>
              <a:schemeClr val="bg1"/>
            </a:solidFill>
          </a:endParaRPr>
        </a:p>
      </dsp:txBody>
      <dsp:txXfrm>
        <a:off x="2148332" y="5338452"/>
        <a:ext cx="5634341" cy="1453249"/>
      </dsp:txXfrm>
    </dsp:sp>
    <dsp:sp modelId="{916BCEC3-219C-7F46-97EA-EF8930F97D89}">
      <dsp:nvSpPr>
        <dsp:cNvPr id="0" name=""/>
        <dsp:cNvSpPr/>
      </dsp:nvSpPr>
      <dsp:spPr>
        <a:xfrm>
          <a:off x="6250547" y="806333"/>
          <a:ext cx="790331" cy="790331"/>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b="1" kern="1200">
            <a:solidFill>
              <a:schemeClr val="bg1"/>
            </a:solidFill>
          </a:endParaRPr>
        </a:p>
      </dsp:txBody>
      <dsp:txXfrm>
        <a:off x="6428371" y="806333"/>
        <a:ext cx="434683" cy="594724"/>
      </dsp:txXfrm>
    </dsp:sp>
    <dsp:sp modelId="{00CEF09B-8242-4943-AFE1-9590E709EE1F}">
      <dsp:nvSpPr>
        <dsp:cNvPr id="0" name=""/>
        <dsp:cNvSpPr/>
      </dsp:nvSpPr>
      <dsp:spPr>
        <a:xfrm>
          <a:off x="6776327" y="2191102"/>
          <a:ext cx="790331" cy="790331"/>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b="1" kern="1200">
            <a:solidFill>
              <a:schemeClr val="bg1"/>
            </a:solidFill>
          </a:endParaRPr>
        </a:p>
      </dsp:txBody>
      <dsp:txXfrm>
        <a:off x="6954151" y="2191102"/>
        <a:ext cx="434683" cy="594724"/>
      </dsp:txXfrm>
    </dsp:sp>
    <dsp:sp modelId="{5D89BE22-FA9B-DD47-9B45-2AD400832401}">
      <dsp:nvSpPr>
        <dsp:cNvPr id="0" name=""/>
        <dsp:cNvSpPr/>
      </dsp:nvSpPr>
      <dsp:spPr>
        <a:xfrm>
          <a:off x="7302107" y="3555606"/>
          <a:ext cx="790331" cy="790331"/>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b="1" kern="1200">
            <a:solidFill>
              <a:schemeClr val="bg1"/>
            </a:solidFill>
          </a:endParaRPr>
        </a:p>
      </dsp:txBody>
      <dsp:txXfrm>
        <a:off x="7479931" y="3555606"/>
        <a:ext cx="434683" cy="594724"/>
      </dsp:txXfrm>
    </dsp:sp>
    <dsp:sp modelId="{543C7B1E-675D-5C44-894C-C8A345AF9B1D}">
      <dsp:nvSpPr>
        <dsp:cNvPr id="0" name=""/>
        <dsp:cNvSpPr/>
      </dsp:nvSpPr>
      <dsp:spPr>
        <a:xfrm>
          <a:off x="7827887" y="4953884"/>
          <a:ext cx="790331" cy="790331"/>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b="1" kern="1200">
            <a:solidFill>
              <a:schemeClr val="bg1"/>
            </a:solidFill>
          </a:endParaRPr>
        </a:p>
      </dsp:txBody>
      <dsp:txXfrm>
        <a:off x="8005711" y="4953884"/>
        <a:ext cx="434683" cy="59472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706B5-49A7-CE45-A282-05F565BD662C}">
      <dsp:nvSpPr>
        <dsp:cNvPr id="0" name=""/>
        <dsp:cNvSpPr/>
      </dsp:nvSpPr>
      <dsp:spPr>
        <a:xfrm>
          <a:off x="1041871" y="2578"/>
          <a:ext cx="3362027" cy="201721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smtClean="0">
              <a:solidFill>
                <a:srgbClr val="000000"/>
              </a:solidFill>
            </a:rPr>
            <a:t>After all packets are sealed, Secret Seal should be put in separate packet </a:t>
          </a:r>
          <a:endParaRPr lang="en-US" sz="2700" b="1" kern="1200" dirty="0">
            <a:solidFill>
              <a:srgbClr val="000000"/>
            </a:solidFill>
          </a:endParaRPr>
        </a:p>
      </dsp:txBody>
      <dsp:txXfrm>
        <a:off x="1041871" y="2578"/>
        <a:ext cx="3362027" cy="2017216"/>
      </dsp:txXfrm>
    </dsp:sp>
    <dsp:sp modelId="{9B406F3D-6BA6-8947-9BC2-1277AAC12C94}">
      <dsp:nvSpPr>
        <dsp:cNvPr id="0" name=""/>
        <dsp:cNvSpPr/>
      </dsp:nvSpPr>
      <dsp:spPr>
        <a:xfrm>
          <a:off x="4740101" y="2578"/>
          <a:ext cx="3362027" cy="201721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smtClean="0">
              <a:solidFill>
                <a:srgbClr val="000000"/>
              </a:solidFill>
            </a:rPr>
            <a:t>Affix seals of candidates/agents if they wish</a:t>
          </a:r>
          <a:endParaRPr lang="en-US" sz="2700" b="1" kern="1200" dirty="0">
            <a:solidFill>
              <a:srgbClr val="000000"/>
            </a:solidFill>
          </a:endParaRPr>
        </a:p>
      </dsp:txBody>
      <dsp:txXfrm>
        <a:off x="4740101" y="2578"/>
        <a:ext cx="3362027" cy="2017216"/>
      </dsp:txXfrm>
    </dsp:sp>
    <dsp:sp modelId="{81D599A1-B748-C040-9E88-E2461E532CEB}">
      <dsp:nvSpPr>
        <dsp:cNvPr id="0" name=""/>
        <dsp:cNvSpPr/>
      </dsp:nvSpPr>
      <dsp:spPr>
        <a:xfrm>
          <a:off x="1041871" y="2355997"/>
          <a:ext cx="3362027" cy="201721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smtClean="0">
              <a:solidFill>
                <a:srgbClr val="000000"/>
              </a:solidFill>
            </a:rPr>
            <a:t>The secret Seal should be returned IMMEDIATELY after such sealing to ECI </a:t>
          </a:r>
          <a:endParaRPr lang="en-US" sz="2700" b="1" kern="1200" dirty="0">
            <a:solidFill>
              <a:srgbClr val="000000"/>
            </a:solidFill>
          </a:endParaRPr>
        </a:p>
      </dsp:txBody>
      <dsp:txXfrm>
        <a:off x="1041871" y="2355997"/>
        <a:ext cx="3362027" cy="2017216"/>
      </dsp:txXfrm>
    </dsp:sp>
    <dsp:sp modelId="{61EA71B4-BAE3-5C42-9FF3-F31E161BB069}">
      <dsp:nvSpPr>
        <dsp:cNvPr id="0" name=""/>
        <dsp:cNvSpPr/>
      </dsp:nvSpPr>
      <dsp:spPr>
        <a:xfrm>
          <a:off x="4740101" y="2355997"/>
          <a:ext cx="3362027" cy="201721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smtClean="0">
              <a:solidFill>
                <a:srgbClr val="000000"/>
              </a:solidFill>
            </a:rPr>
            <a:t>Send through registered insured post</a:t>
          </a:r>
          <a:endParaRPr lang="en-US" sz="2700" b="1" kern="1200" dirty="0">
            <a:solidFill>
              <a:srgbClr val="000000"/>
            </a:solidFill>
          </a:endParaRPr>
        </a:p>
      </dsp:txBody>
      <dsp:txXfrm>
        <a:off x="4740101" y="2355997"/>
        <a:ext cx="3362027" cy="2017216"/>
      </dsp:txXfrm>
    </dsp:sp>
    <dsp:sp modelId="{49639BA9-E75C-B248-BD38-4EF65FCEBF67}">
      <dsp:nvSpPr>
        <dsp:cNvPr id="0" name=""/>
        <dsp:cNvSpPr/>
      </dsp:nvSpPr>
      <dsp:spPr>
        <a:xfrm>
          <a:off x="2890986" y="4709416"/>
          <a:ext cx="3362027" cy="2017216"/>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smtClean="0">
              <a:solidFill>
                <a:srgbClr val="000000"/>
              </a:solidFill>
            </a:rPr>
            <a:t>To be returned to Commission within 24 hours after counting is completed.</a:t>
          </a:r>
          <a:endParaRPr lang="en-US" sz="2700" b="1" kern="1200" dirty="0">
            <a:solidFill>
              <a:srgbClr val="000000"/>
            </a:solidFill>
          </a:endParaRPr>
        </a:p>
      </dsp:txBody>
      <dsp:txXfrm>
        <a:off x="2890986" y="4709416"/>
        <a:ext cx="3362027" cy="20172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1970E-B199-094E-8F58-32CFFCD852C6}">
      <dsp:nvSpPr>
        <dsp:cNvPr id="0" name=""/>
        <dsp:cNvSpPr/>
      </dsp:nvSpPr>
      <dsp:spPr>
        <a:xfrm rot="5400000">
          <a:off x="4421352" y="-2397754"/>
          <a:ext cx="1827236" cy="6936973"/>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Applicable to officer/clerk/agent/person performing duty in connection to Election ( during poll or counting).</a:t>
          </a:r>
          <a:endParaRPr lang="en-US" sz="1800" b="0" kern="1200" dirty="0">
            <a:solidFill>
              <a:srgbClr val="000000"/>
            </a:solidFill>
            <a:latin typeface="Calibri"/>
            <a:cs typeface="Calibri"/>
          </a:endParaRPr>
        </a:p>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RO/ARO should take an oath to maintain secrecy of voting &amp; read it out aloud before the commencement of counting of votes.</a:t>
          </a:r>
          <a:endParaRPr lang="en-US" sz="1800" b="0" kern="1200" dirty="0">
            <a:solidFill>
              <a:srgbClr val="000000"/>
            </a:solidFill>
            <a:latin typeface="Calibri"/>
            <a:cs typeface="Calibri"/>
          </a:endParaRPr>
        </a:p>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Violation punishable with 3 months imprisonment or fine or with both. </a:t>
          </a:r>
          <a:endParaRPr lang="en-US" sz="1800" b="0" kern="1200" dirty="0">
            <a:solidFill>
              <a:srgbClr val="000000"/>
            </a:solidFill>
            <a:latin typeface="Calibri"/>
            <a:cs typeface="Calibri"/>
          </a:endParaRPr>
        </a:p>
      </dsp:txBody>
      <dsp:txXfrm rot="-5400000">
        <a:off x="1866484" y="246312"/>
        <a:ext cx="6847775" cy="1648840"/>
      </dsp:txXfrm>
    </dsp:sp>
    <dsp:sp modelId="{DFEC0F55-2D20-7246-A250-AFA9646442DC}">
      <dsp:nvSpPr>
        <dsp:cNvPr id="0" name=""/>
        <dsp:cNvSpPr/>
      </dsp:nvSpPr>
      <dsp:spPr>
        <a:xfrm>
          <a:off x="38097" y="0"/>
          <a:ext cx="1865589" cy="204775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latin typeface="Calibri"/>
              <a:cs typeface="Calibri"/>
            </a:rPr>
            <a:t>Sec 128: Maintenance of secrecy of voting</a:t>
          </a:r>
          <a:endParaRPr lang="en-US" sz="1800" kern="1200" dirty="0">
            <a:solidFill>
              <a:srgbClr val="000000"/>
            </a:solidFill>
            <a:latin typeface="Calibri"/>
            <a:cs typeface="Calibri"/>
          </a:endParaRPr>
        </a:p>
      </dsp:txBody>
      <dsp:txXfrm>
        <a:off x="129168" y="91071"/>
        <a:ext cx="1683447" cy="1865613"/>
      </dsp:txXfrm>
    </dsp:sp>
    <dsp:sp modelId="{D3500EC3-728F-544E-9921-2648A77F8FF9}">
      <dsp:nvSpPr>
        <dsp:cNvPr id="0" name=""/>
        <dsp:cNvSpPr/>
      </dsp:nvSpPr>
      <dsp:spPr>
        <a:xfrm rot="5400000">
          <a:off x="4569489" y="-154272"/>
          <a:ext cx="1717362" cy="6750295"/>
        </a:xfrm>
        <a:prstGeom prst="round2SameRect">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Applicable to DEO/RO/AROs/Polling  staff. </a:t>
          </a:r>
          <a:endParaRPr lang="en-US" sz="1800" b="0" kern="1200" dirty="0">
            <a:solidFill>
              <a:srgbClr val="000000"/>
            </a:solidFill>
            <a:latin typeface="Calibri"/>
            <a:cs typeface="Calibri"/>
          </a:endParaRPr>
        </a:p>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Imprisonment up to 6 months /fine/both  .</a:t>
          </a:r>
          <a:endParaRPr lang="en-US" sz="1800" b="0" kern="1200" dirty="0">
            <a:solidFill>
              <a:srgbClr val="000000"/>
            </a:solidFill>
            <a:latin typeface="Calibri"/>
            <a:cs typeface="Calibri"/>
          </a:endParaRPr>
        </a:p>
      </dsp:txBody>
      <dsp:txXfrm rot="-5400000">
        <a:off x="2053023" y="2446029"/>
        <a:ext cx="6666460" cy="1549692"/>
      </dsp:txXfrm>
    </dsp:sp>
    <dsp:sp modelId="{46F6BF5F-1EB8-2841-9FD2-2560C5747E8A}">
      <dsp:nvSpPr>
        <dsp:cNvPr id="0" name=""/>
        <dsp:cNvSpPr/>
      </dsp:nvSpPr>
      <dsp:spPr>
        <a:xfrm>
          <a:off x="894" y="2101928"/>
          <a:ext cx="2052128" cy="2047755"/>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0" kern="1200" dirty="0" smtClean="0">
              <a:solidFill>
                <a:srgbClr val="000000"/>
              </a:solidFill>
              <a:latin typeface="Calibri"/>
              <a:cs typeface="Calibri"/>
            </a:rPr>
            <a:t> </a:t>
          </a:r>
          <a:r>
            <a:rPr lang="en-US" sz="1800" b="1" kern="1200" dirty="0" smtClean="0">
              <a:solidFill>
                <a:srgbClr val="000000"/>
              </a:solidFill>
              <a:latin typeface="Calibri"/>
              <a:cs typeface="Calibri"/>
            </a:rPr>
            <a:t>Sec 129: Officers, etc. at elections not to act for candidates or to influence voting</a:t>
          </a:r>
          <a:endParaRPr lang="en-US" sz="1800" b="0" kern="1200" dirty="0">
            <a:solidFill>
              <a:srgbClr val="000000"/>
            </a:solidFill>
            <a:latin typeface="Calibri"/>
            <a:cs typeface="Calibri"/>
          </a:endParaRPr>
        </a:p>
      </dsp:txBody>
      <dsp:txXfrm>
        <a:off x="100857" y="2201891"/>
        <a:ext cx="1852202" cy="1847829"/>
      </dsp:txXfrm>
    </dsp:sp>
    <dsp:sp modelId="{10D270CE-AE1E-4449-8262-68AF38559ACA}">
      <dsp:nvSpPr>
        <dsp:cNvPr id="0" name=""/>
        <dsp:cNvSpPr/>
      </dsp:nvSpPr>
      <dsp:spPr>
        <a:xfrm rot="5400000">
          <a:off x="4601855" y="1610298"/>
          <a:ext cx="1638204" cy="6765048"/>
        </a:xfrm>
        <a:prstGeom prst="round2Same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Guilty of electoral offence: tampering with EVM/ballot box or ballot paper /nomination paper etc fraudulently</a:t>
          </a:r>
          <a:endParaRPr lang="en-US" sz="1800" b="0" kern="1200" dirty="0">
            <a:solidFill>
              <a:srgbClr val="000000"/>
            </a:solidFill>
            <a:latin typeface="Calibri"/>
            <a:cs typeface="Calibri"/>
          </a:endParaRPr>
        </a:p>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Imprisonment up to 6 months or 2 years /fine /both </a:t>
          </a:r>
          <a:endParaRPr lang="en-US" sz="1800" kern="1200" dirty="0">
            <a:solidFill>
              <a:srgbClr val="000000"/>
            </a:solidFill>
            <a:latin typeface="Calibri"/>
            <a:cs typeface="Calibri"/>
          </a:endParaRPr>
        </a:p>
      </dsp:txBody>
      <dsp:txXfrm rot="-5400000">
        <a:off x="2038434" y="4253691"/>
        <a:ext cx="6685077" cy="1478262"/>
      </dsp:txXfrm>
    </dsp:sp>
    <dsp:sp modelId="{F2A27977-47EB-2043-8246-9A8283DDB47F}">
      <dsp:nvSpPr>
        <dsp:cNvPr id="0" name=""/>
        <dsp:cNvSpPr/>
      </dsp:nvSpPr>
      <dsp:spPr>
        <a:xfrm>
          <a:off x="894" y="4197017"/>
          <a:ext cx="2037538" cy="1589938"/>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latin typeface="Calibri"/>
              <a:cs typeface="Calibri"/>
            </a:rPr>
            <a:t>Sec 136: Other offences and penalties thereof  [Sub sections to (1)-(4)]</a:t>
          </a:r>
          <a:endParaRPr lang="en-US" sz="1800" kern="1200" dirty="0">
            <a:solidFill>
              <a:srgbClr val="000000"/>
            </a:solidFill>
            <a:latin typeface="Calibri"/>
            <a:cs typeface="Calibri"/>
          </a:endParaRPr>
        </a:p>
      </dsp:txBody>
      <dsp:txXfrm>
        <a:off x="78508" y="4274631"/>
        <a:ext cx="1882310" cy="14347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44CE7-0F50-D345-A724-F150EB8B68F2}">
      <dsp:nvSpPr>
        <dsp:cNvPr id="0" name=""/>
        <dsp:cNvSpPr/>
      </dsp:nvSpPr>
      <dsp:spPr>
        <a:xfrm rot="5400000">
          <a:off x="4866830" y="-1939116"/>
          <a:ext cx="1251330" cy="516940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smtClean="0">
              <a:solidFill>
                <a:srgbClr val="000000"/>
              </a:solidFill>
              <a:latin typeface="Calibri"/>
              <a:cs typeface="Calibri"/>
            </a:rPr>
            <a:t>To be fixed by RO at least one week before date of poll</a:t>
          </a:r>
          <a:endParaRPr lang="en-US" sz="2000" b="0" kern="1200" dirty="0">
            <a:solidFill>
              <a:srgbClr val="000000"/>
            </a:solidFill>
            <a:latin typeface="Calibri"/>
            <a:cs typeface="Calibri"/>
          </a:endParaRPr>
        </a:p>
        <a:p>
          <a:pPr marL="228600" lvl="1" indent="-228600" algn="l" defTabSz="889000">
            <a:lnSpc>
              <a:spcPct val="90000"/>
            </a:lnSpc>
            <a:spcBef>
              <a:spcPct val="0"/>
            </a:spcBef>
            <a:spcAft>
              <a:spcPct val="15000"/>
            </a:spcAft>
            <a:buChar char="••"/>
          </a:pPr>
          <a:r>
            <a:rPr lang="en-US" sz="2000" b="0" kern="1200" dirty="0" smtClean="0">
              <a:solidFill>
                <a:srgbClr val="000000"/>
              </a:solidFill>
              <a:latin typeface="Calibri"/>
              <a:cs typeface="Calibri"/>
            </a:rPr>
            <a:t>Notice to be given in writing to each candidate/his election agent</a:t>
          </a:r>
          <a:endParaRPr lang="en-US" sz="2000" b="0" kern="1200" dirty="0">
            <a:solidFill>
              <a:srgbClr val="000000"/>
            </a:solidFill>
            <a:latin typeface="Calibri"/>
            <a:cs typeface="Calibri"/>
          </a:endParaRPr>
        </a:p>
      </dsp:txBody>
      <dsp:txXfrm rot="-5400000">
        <a:off x="2907792" y="81007"/>
        <a:ext cx="5108323" cy="1129160"/>
      </dsp:txXfrm>
    </dsp:sp>
    <dsp:sp modelId="{D3FD7BC2-7CFB-E745-B39A-E2D9D658EE93}">
      <dsp:nvSpPr>
        <dsp:cNvPr id="0" name=""/>
        <dsp:cNvSpPr/>
      </dsp:nvSpPr>
      <dsp:spPr>
        <a:xfrm>
          <a:off x="0" y="576"/>
          <a:ext cx="2907792" cy="12900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latin typeface="Calibri"/>
              <a:cs typeface="Calibri"/>
            </a:rPr>
            <a:t>Rule 51: Time and place for counting  </a:t>
          </a:r>
          <a:endParaRPr lang="en-US" sz="2400" b="1" kern="1200" dirty="0">
            <a:solidFill>
              <a:srgbClr val="000000"/>
            </a:solidFill>
            <a:latin typeface="Calibri"/>
            <a:cs typeface="Calibri"/>
          </a:endParaRPr>
        </a:p>
      </dsp:txBody>
      <dsp:txXfrm>
        <a:off x="62974" y="63550"/>
        <a:ext cx="2781844" cy="1164072"/>
      </dsp:txXfrm>
    </dsp:sp>
    <dsp:sp modelId="{0BE37B6B-DA2D-1846-9D2A-5A63D30CD6E8}">
      <dsp:nvSpPr>
        <dsp:cNvPr id="0" name=""/>
        <dsp:cNvSpPr/>
      </dsp:nvSpPr>
      <dsp:spPr>
        <a:xfrm rot="5400000">
          <a:off x="3847459" y="412591"/>
          <a:ext cx="3279345" cy="5164359"/>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smtClean="0">
              <a:solidFill>
                <a:srgbClr val="000000"/>
              </a:solidFill>
              <a:latin typeface="Calibri"/>
              <a:cs typeface="Calibri"/>
            </a:rPr>
            <a:t>Subject to ECI directions, a candidate </a:t>
          </a:r>
          <a:r>
            <a:rPr lang="en-US" sz="1800" b="0" kern="1200" dirty="0" smtClean="0">
              <a:solidFill>
                <a:srgbClr val="000000"/>
              </a:solidFill>
              <a:latin typeface="Calibri"/>
              <a:cs typeface="Calibri"/>
            </a:rPr>
            <a:t>may appoint counting agents which shall not exceed 16  for each place of counting</a:t>
          </a:r>
          <a:endParaRPr lang="en-US" sz="1800" b="0" kern="1200" dirty="0">
            <a:solidFill>
              <a:srgbClr val="000000"/>
            </a:solidFill>
            <a:latin typeface="Calibri"/>
            <a:cs typeface="Calibri"/>
          </a:endParaRPr>
        </a:p>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 Appointment to be made in FORM 18, in duplicate.  One copy for RO for record and other copy to agent for production before RO, not later than one hour before the time fixed for counting</a:t>
          </a:r>
          <a:endParaRPr lang="en-US" sz="1800" b="0" kern="1200" dirty="0">
            <a:solidFill>
              <a:srgbClr val="000000"/>
            </a:solidFill>
            <a:latin typeface="Calibri"/>
            <a:cs typeface="Calibri"/>
          </a:endParaRPr>
        </a:p>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No entry in counting hall unless second copy of FORM 18 is given to RO after signing the declaration</a:t>
          </a:r>
          <a:endParaRPr lang="en-US" sz="1800" b="0" kern="1200" dirty="0">
            <a:solidFill>
              <a:srgbClr val="000000"/>
            </a:solidFill>
            <a:latin typeface="Calibri"/>
            <a:cs typeface="Calibri"/>
          </a:endParaRPr>
        </a:p>
        <a:p>
          <a:pPr marL="171450" lvl="1" indent="-171450" algn="l" defTabSz="800100">
            <a:lnSpc>
              <a:spcPct val="90000"/>
            </a:lnSpc>
            <a:spcBef>
              <a:spcPct val="0"/>
            </a:spcBef>
            <a:spcAft>
              <a:spcPct val="15000"/>
            </a:spcAft>
            <a:buChar char="••"/>
          </a:pPr>
          <a:r>
            <a:rPr lang="en-US" sz="1800" b="0" kern="1200" dirty="0" smtClean="0">
              <a:solidFill>
                <a:srgbClr val="000000"/>
              </a:solidFill>
              <a:latin typeface="Calibri"/>
              <a:cs typeface="Calibri"/>
            </a:rPr>
            <a:t>Revocation in FORM 19</a:t>
          </a:r>
          <a:endParaRPr lang="en-US" sz="1800" b="0" kern="1200" dirty="0">
            <a:solidFill>
              <a:srgbClr val="000000"/>
            </a:solidFill>
            <a:latin typeface="Calibri"/>
            <a:cs typeface="Calibri"/>
          </a:endParaRPr>
        </a:p>
      </dsp:txBody>
      <dsp:txXfrm rot="-5400000">
        <a:off x="2904952" y="1515182"/>
        <a:ext cx="5004275" cy="2959177"/>
      </dsp:txXfrm>
    </dsp:sp>
    <dsp:sp modelId="{9DA2770A-06E8-C947-B664-5168FD60E299}">
      <dsp:nvSpPr>
        <dsp:cNvPr id="0" name=""/>
        <dsp:cNvSpPr/>
      </dsp:nvSpPr>
      <dsp:spPr>
        <a:xfrm>
          <a:off x="13840" y="2349761"/>
          <a:ext cx="2904952" cy="129002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latin typeface="Calibri"/>
              <a:cs typeface="Calibri"/>
            </a:rPr>
            <a:t>Rule 52 : Appointment of Counting Agents    </a:t>
          </a:r>
          <a:endParaRPr lang="en-US" sz="2400" b="0" kern="1200" dirty="0">
            <a:solidFill>
              <a:srgbClr val="000000"/>
            </a:solidFill>
            <a:latin typeface="Calibri"/>
            <a:cs typeface="Calibri"/>
          </a:endParaRPr>
        </a:p>
      </dsp:txBody>
      <dsp:txXfrm>
        <a:off x="76814" y="2412735"/>
        <a:ext cx="2779004" cy="11640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44CE7-0F50-D345-A724-F150EB8B68F2}">
      <dsp:nvSpPr>
        <dsp:cNvPr id="0" name=""/>
        <dsp:cNvSpPr/>
      </dsp:nvSpPr>
      <dsp:spPr>
        <a:xfrm rot="5400000">
          <a:off x="4295213" y="-1388684"/>
          <a:ext cx="2383837" cy="516435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smtClean="0">
              <a:solidFill>
                <a:srgbClr val="000000"/>
              </a:solidFill>
              <a:latin typeface="Calibri"/>
              <a:cs typeface="Calibri"/>
            </a:rPr>
            <a:t>No body else except RO/ARO, counting staff, candidates, their election agents and counting agents public servants on duty, persons authorized by ECI</a:t>
          </a:r>
          <a:endParaRPr lang="en-US" sz="1600" b="0" kern="1200" dirty="0">
            <a:solidFill>
              <a:srgbClr val="000000"/>
            </a:solidFill>
            <a:latin typeface="Calibri"/>
            <a:cs typeface="Calibri"/>
          </a:endParaRPr>
        </a:p>
        <a:p>
          <a:pPr marL="171450" lvl="1" indent="-171450" algn="l" defTabSz="711200">
            <a:lnSpc>
              <a:spcPct val="90000"/>
            </a:lnSpc>
            <a:spcBef>
              <a:spcPct val="0"/>
            </a:spcBef>
            <a:spcAft>
              <a:spcPct val="15000"/>
            </a:spcAft>
            <a:buChar char="••"/>
          </a:pPr>
          <a:r>
            <a:rPr lang="en-US" sz="1600" b="0" kern="1200" dirty="0" smtClean="0">
              <a:solidFill>
                <a:srgbClr val="000000"/>
              </a:solidFill>
              <a:latin typeface="Calibri"/>
              <a:cs typeface="Calibri"/>
            </a:rPr>
            <a:t>Whosoever misconducts himself or fail to obey lawful direction of RO shall  be removed from counting hall. </a:t>
          </a:r>
          <a:endParaRPr lang="en-US" sz="1600" b="0" kern="1200" dirty="0">
            <a:solidFill>
              <a:srgbClr val="000000"/>
            </a:solidFill>
            <a:latin typeface="Calibri"/>
            <a:cs typeface="Calibri"/>
          </a:endParaRPr>
        </a:p>
      </dsp:txBody>
      <dsp:txXfrm rot="-5400000">
        <a:off x="2904953" y="117945"/>
        <a:ext cx="5047990" cy="2151099"/>
      </dsp:txXfrm>
    </dsp:sp>
    <dsp:sp modelId="{D3FD7BC2-7CFB-E745-B39A-E2D9D658EE93}">
      <dsp:nvSpPr>
        <dsp:cNvPr id="0" name=""/>
        <dsp:cNvSpPr/>
      </dsp:nvSpPr>
      <dsp:spPr>
        <a:xfrm>
          <a:off x="0" y="99903"/>
          <a:ext cx="2904952" cy="214098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0000"/>
              </a:solidFill>
              <a:latin typeface="Calibri"/>
              <a:cs typeface="Calibri"/>
            </a:rPr>
            <a:t>Rule 53: Admission to the place of counting</a:t>
          </a:r>
          <a:endParaRPr lang="en-US" sz="2400" b="1" kern="1200" dirty="0">
            <a:solidFill>
              <a:srgbClr val="000000"/>
            </a:solidFill>
            <a:latin typeface="Calibri"/>
            <a:cs typeface="Calibri"/>
          </a:endParaRPr>
        </a:p>
      </dsp:txBody>
      <dsp:txXfrm>
        <a:off x="104514" y="204417"/>
        <a:ext cx="2695924" cy="1931953"/>
      </dsp:txXfrm>
    </dsp:sp>
    <dsp:sp modelId="{0BE37B6B-DA2D-1846-9D2A-5A63D30CD6E8}">
      <dsp:nvSpPr>
        <dsp:cNvPr id="0" name=""/>
        <dsp:cNvSpPr/>
      </dsp:nvSpPr>
      <dsp:spPr>
        <a:xfrm rot="5400000">
          <a:off x="4636103" y="978249"/>
          <a:ext cx="1712785" cy="5169408"/>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smtClean="0">
              <a:solidFill>
                <a:srgbClr val="000000"/>
              </a:solidFill>
              <a:latin typeface="Calibri"/>
              <a:cs typeface="Calibri"/>
            </a:rPr>
            <a:t>RO to </a:t>
          </a:r>
          <a:r>
            <a:rPr lang="en-US" sz="2000" b="1" kern="1200" dirty="0" smtClean="0">
              <a:solidFill>
                <a:srgbClr val="000000"/>
              </a:solidFill>
              <a:latin typeface="Calibri"/>
              <a:cs typeface="Calibri"/>
            </a:rPr>
            <a:t>read </a:t>
          </a:r>
          <a:r>
            <a:rPr lang="en-US" sz="2000" b="0" kern="1200" dirty="0" smtClean="0">
              <a:solidFill>
                <a:srgbClr val="000000"/>
              </a:solidFill>
              <a:latin typeface="Calibri"/>
              <a:cs typeface="Calibri"/>
            </a:rPr>
            <a:t>out provision of section-128 </a:t>
          </a:r>
          <a:r>
            <a:rPr lang="en-US" sz="2000" b="1" kern="1200" dirty="0" smtClean="0">
              <a:solidFill>
                <a:srgbClr val="000000"/>
              </a:solidFill>
              <a:latin typeface="Calibri"/>
              <a:cs typeface="Calibri"/>
            </a:rPr>
            <a:t>aloud</a:t>
          </a:r>
          <a:r>
            <a:rPr lang="en-US" sz="2000" b="0" kern="1200" dirty="0" smtClean="0">
              <a:solidFill>
                <a:srgbClr val="000000"/>
              </a:solidFill>
              <a:latin typeface="Calibri"/>
              <a:cs typeface="Calibri"/>
            </a:rPr>
            <a:t> before commencement of counting.</a:t>
          </a:r>
          <a:endParaRPr lang="en-US" sz="2000" b="0" kern="1200" dirty="0">
            <a:solidFill>
              <a:srgbClr val="000000"/>
            </a:solidFill>
            <a:latin typeface="Calibri"/>
            <a:cs typeface="Calibri"/>
          </a:endParaRPr>
        </a:p>
      </dsp:txBody>
      <dsp:txXfrm rot="-5400000">
        <a:off x="2907792" y="2790172"/>
        <a:ext cx="5085797" cy="1545563"/>
      </dsp:txXfrm>
    </dsp:sp>
    <dsp:sp modelId="{9DA2770A-06E8-C947-B664-5168FD60E299}">
      <dsp:nvSpPr>
        <dsp:cNvPr id="0" name=""/>
        <dsp:cNvSpPr/>
      </dsp:nvSpPr>
      <dsp:spPr>
        <a:xfrm>
          <a:off x="0" y="2492462"/>
          <a:ext cx="2907792" cy="2140981"/>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latin typeface="Calibri"/>
              <a:cs typeface="Calibri"/>
            </a:rPr>
            <a:t>Rule 54: Secrecy of voting</a:t>
          </a:r>
          <a:endParaRPr lang="en-US" sz="2400" b="0" kern="1200" dirty="0">
            <a:solidFill>
              <a:srgbClr val="000000"/>
            </a:solidFill>
            <a:latin typeface="Calibri"/>
            <a:cs typeface="Calibri"/>
          </a:endParaRPr>
        </a:p>
      </dsp:txBody>
      <dsp:txXfrm>
        <a:off x="104514" y="2596976"/>
        <a:ext cx="2698764" cy="19319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575BC-2CF6-2444-87D3-52C1463E2B16}">
      <dsp:nvSpPr>
        <dsp:cNvPr id="0" name=""/>
        <dsp:cNvSpPr/>
      </dsp:nvSpPr>
      <dsp:spPr>
        <a:xfrm>
          <a:off x="1370" y="107351"/>
          <a:ext cx="3828660" cy="229719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endParaRPr lang="en-US" sz="3200" b="1" kern="1200" dirty="0" smtClean="0">
            <a:solidFill>
              <a:schemeClr val="tx1"/>
            </a:solidFill>
          </a:endParaRPr>
        </a:p>
        <a:p>
          <a:pPr lvl="0" algn="l" defTabSz="1422400" rtl="0">
            <a:lnSpc>
              <a:spcPct val="90000"/>
            </a:lnSpc>
            <a:spcBef>
              <a:spcPct val="0"/>
            </a:spcBef>
            <a:spcAft>
              <a:spcPct val="35000"/>
            </a:spcAft>
          </a:pPr>
          <a:r>
            <a:rPr lang="en-US" sz="2000" b="1" kern="1200" dirty="0" smtClean="0">
              <a:solidFill>
                <a:schemeClr val="tx1"/>
              </a:solidFill>
            </a:rPr>
            <a:t>Rule 55C: </a:t>
          </a:r>
          <a:r>
            <a:rPr lang="en-US" sz="2000" b="0" kern="1200" dirty="0" smtClean="0">
              <a:solidFill>
                <a:schemeClr val="tx1"/>
              </a:solidFill>
            </a:rPr>
            <a:t>S</a:t>
          </a:r>
          <a:r>
            <a:rPr lang="en-US" sz="2000" kern="1200" dirty="0" smtClean="0">
              <a:solidFill>
                <a:schemeClr val="tx1"/>
              </a:solidFill>
            </a:rPr>
            <a:t>crutiny and inspection of EVMs before counting</a:t>
          </a:r>
        </a:p>
        <a:p>
          <a:pPr lvl="0" algn="l" defTabSz="1422400" rtl="0">
            <a:lnSpc>
              <a:spcPct val="90000"/>
            </a:lnSpc>
            <a:spcBef>
              <a:spcPct val="0"/>
            </a:spcBef>
            <a:spcAft>
              <a:spcPct val="35000"/>
            </a:spcAft>
          </a:pPr>
          <a:r>
            <a:rPr lang="en-US" sz="2000" kern="1200" dirty="0" smtClean="0">
              <a:solidFill>
                <a:schemeClr val="tx1"/>
              </a:solidFill>
            </a:rPr>
            <a:t>Counting staff and counting agents to  inspect and ensure that the CU is not tempered and all seals are intact. In case not, report matter to ECI</a:t>
          </a:r>
        </a:p>
        <a:p>
          <a:pPr lvl="0" algn="ctr" defTabSz="1422400" rtl="0">
            <a:lnSpc>
              <a:spcPct val="90000"/>
            </a:lnSpc>
            <a:spcBef>
              <a:spcPct val="0"/>
            </a:spcBef>
            <a:spcAft>
              <a:spcPct val="35000"/>
            </a:spcAft>
          </a:pPr>
          <a:endParaRPr lang="en-US" sz="2000" kern="1200" dirty="0" smtClean="0">
            <a:solidFill>
              <a:schemeClr val="tx1"/>
            </a:solidFill>
          </a:endParaRPr>
        </a:p>
        <a:p>
          <a:pPr lvl="0" algn="l" defTabSz="1422400" rtl="0">
            <a:lnSpc>
              <a:spcPct val="90000"/>
            </a:lnSpc>
            <a:spcBef>
              <a:spcPct val="0"/>
            </a:spcBef>
            <a:spcAft>
              <a:spcPct val="35000"/>
            </a:spcAft>
          </a:pPr>
          <a:endParaRPr lang="en-US" sz="2000" kern="1200" dirty="0">
            <a:solidFill>
              <a:schemeClr val="tx1"/>
            </a:solidFill>
          </a:endParaRPr>
        </a:p>
      </dsp:txBody>
      <dsp:txXfrm>
        <a:off x="1370" y="107351"/>
        <a:ext cx="3828660" cy="2297196"/>
      </dsp:txXfrm>
    </dsp:sp>
    <dsp:sp modelId="{C4551F3E-B6AE-8442-BAC7-21F60A0AE14B}">
      <dsp:nvSpPr>
        <dsp:cNvPr id="0" name=""/>
        <dsp:cNvSpPr/>
      </dsp:nvSpPr>
      <dsp:spPr>
        <a:xfrm>
          <a:off x="4212897" y="107351"/>
          <a:ext cx="4665797" cy="229719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US" sz="1800" b="1" kern="1200" dirty="0" smtClean="0">
            <a:solidFill>
              <a:schemeClr val="tx1"/>
            </a:solidFill>
          </a:endParaRPr>
        </a:p>
        <a:p>
          <a:pPr lvl="0" algn="l" defTabSz="800100" rtl="0">
            <a:lnSpc>
              <a:spcPct val="90000"/>
            </a:lnSpc>
            <a:spcBef>
              <a:spcPct val="0"/>
            </a:spcBef>
            <a:spcAft>
              <a:spcPct val="35000"/>
            </a:spcAft>
          </a:pPr>
          <a:r>
            <a:rPr lang="en-US" sz="1800" b="1" kern="1200" dirty="0" smtClean="0">
              <a:solidFill>
                <a:schemeClr val="tx1"/>
              </a:solidFill>
            </a:rPr>
            <a:t>Rule 56C: A</a:t>
          </a:r>
          <a:r>
            <a:rPr lang="en-US" sz="1800" kern="1200" dirty="0" smtClean="0">
              <a:solidFill>
                <a:schemeClr val="tx1"/>
              </a:solidFill>
            </a:rPr>
            <a:t>ctual counting</a:t>
          </a:r>
        </a:p>
        <a:p>
          <a:pPr lvl="0" algn="l" defTabSz="800100" rtl="0">
            <a:lnSpc>
              <a:spcPct val="90000"/>
            </a:lnSpc>
            <a:spcBef>
              <a:spcPct val="0"/>
            </a:spcBef>
            <a:spcAft>
              <a:spcPct val="35000"/>
            </a:spcAft>
          </a:pPr>
          <a:r>
            <a:rPr lang="en-US" sz="1800" kern="1200" dirty="0" smtClean="0">
              <a:solidFill>
                <a:schemeClr val="tx1"/>
              </a:solidFill>
            </a:rPr>
            <a:t>1. Press the result button and see the display of votes count.</a:t>
          </a:r>
        </a:p>
        <a:p>
          <a:pPr lvl="0" algn="l" defTabSz="800100" rtl="0">
            <a:lnSpc>
              <a:spcPct val="90000"/>
            </a:lnSpc>
            <a:spcBef>
              <a:spcPct val="0"/>
            </a:spcBef>
            <a:spcAft>
              <a:spcPct val="35000"/>
            </a:spcAft>
          </a:pPr>
          <a:r>
            <a:rPr lang="en-US" sz="1800" kern="1200" dirty="0" smtClean="0">
              <a:solidFill>
                <a:schemeClr val="tx1"/>
              </a:solidFill>
            </a:rPr>
            <a:t>2.  Note down the same in part-II of form 17C. Counting supervisor to sign on it along with candidates or their election agents or counting agents</a:t>
          </a:r>
        </a:p>
        <a:p>
          <a:pPr lvl="0" algn="l" defTabSz="800100" rtl="0">
            <a:lnSpc>
              <a:spcPct val="90000"/>
            </a:lnSpc>
            <a:spcBef>
              <a:spcPct val="0"/>
            </a:spcBef>
            <a:spcAft>
              <a:spcPct val="35000"/>
            </a:spcAft>
          </a:pPr>
          <a:r>
            <a:rPr lang="en-US" sz="1800" kern="1200" dirty="0" smtClean="0">
              <a:solidFill>
                <a:schemeClr val="tx1"/>
              </a:solidFill>
            </a:rPr>
            <a:t>3.  Corresponding entries to be made in form-20</a:t>
          </a:r>
        </a:p>
        <a:p>
          <a:pPr lvl="0" algn="ctr" defTabSz="800100" rtl="0">
            <a:lnSpc>
              <a:spcPct val="90000"/>
            </a:lnSpc>
            <a:spcBef>
              <a:spcPct val="0"/>
            </a:spcBef>
            <a:spcAft>
              <a:spcPct val="35000"/>
            </a:spcAft>
          </a:pPr>
          <a:endParaRPr lang="en-US" sz="1600" kern="1200" dirty="0">
            <a:solidFill>
              <a:schemeClr val="tx1"/>
            </a:solidFill>
          </a:endParaRPr>
        </a:p>
      </dsp:txBody>
      <dsp:txXfrm>
        <a:off x="4212897" y="107351"/>
        <a:ext cx="4665797" cy="2297196"/>
      </dsp:txXfrm>
    </dsp:sp>
    <dsp:sp modelId="{73B51C36-F0E7-EB44-88A0-98301C4C44C1}">
      <dsp:nvSpPr>
        <dsp:cNvPr id="0" name=""/>
        <dsp:cNvSpPr/>
      </dsp:nvSpPr>
      <dsp:spPr>
        <a:xfrm>
          <a:off x="1310829" y="2894762"/>
          <a:ext cx="6310628" cy="229719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Rule 57C:</a:t>
          </a:r>
          <a:r>
            <a:rPr lang="en-US" sz="2400" kern="1200" dirty="0" smtClean="0">
              <a:solidFill>
                <a:schemeClr val="tx1"/>
              </a:solidFill>
            </a:rPr>
            <a:t> EVMs after counting.</a:t>
          </a:r>
        </a:p>
        <a:p>
          <a:pPr lvl="0" algn="l" defTabSz="1066800" rtl="0">
            <a:lnSpc>
              <a:spcPct val="90000"/>
            </a:lnSpc>
            <a:spcBef>
              <a:spcPct val="0"/>
            </a:spcBef>
            <a:spcAft>
              <a:spcPct val="35000"/>
            </a:spcAft>
          </a:pPr>
          <a:r>
            <a:rPr lang="en-US" sz="2400" kern="1200" dirty="0" smtClean="0">
              <a:solidFill>
                <a:schemeClr val="tx1"/>
              </a:solidFill>
            </a:rPr>
            <a:t>After, result is recorded in part-II of form 17C, the CU to be sealed with the seals of the RO and candidates/ counting agents.</a:t>
          </a:r>
        </a:p>
        <a:p>
          <a:pPr lvl="0" algn="ctr" defTabSz="1066800" rtl="0">
            <a:lnSpc>
              <a:spcPct val="90000"/>
            </a:lnSpc>
            <a:spcBef>
              <a:spcPct val="0"/>
            </a:spcBef>
            <a:spcAft>
              <a:spcPct val="35000"/>
            </a:spcAft>
          </a:pPr>
          <a:endParaRPr lang="en-US" sz="1800" kern="1200" dirty="0">
            <a:solidFill>
              <a:schemeClr val="tx1"/>
            </a:solidFill>
          </a:endParaRPr>
        </a:p>
      </dsp:txBody>
      <dsp:txXfrm>
        <a:off x="1310829" y="2894762"/>
        <a:ext cx="6310628" cy="22971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547B6-0C19-8241-8018-E289BE0DD1EA}">
      <dsp:nvSpPr>
        <dsp:cNvPr id="0" name=""/>
        <dsp:cNvSpPr/>
      </dsp:nvSpPr>
      <dsp:spPr>
        <a:xfrm>
          <a:off x="0" y="792218"/>
          <a:ext cx="2775020" cy="166501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Rules 60 </a:t>
          </a:r>
          <a:r>
            <a:rPr lang="en-US" sz="2400" kern="1200" dirty="0" smtClean="0">
              <a:solidFill>
                <a:schemeClr val="tx1"/>
              </a:solidFill>
            </a:rPr>
            <a:t>provides for continuous counting</a:t>
          </a:r>
          <a:endParaRPr lang="en-US" sz="2400" kern="1200" dirty="0">
            <a:solidFill>
              <a:schemeClr val="tx1"/>
            </a:solidFill>
          </a:endParaRPr>
        </a:p>
      </dsp:txBody>
      <dsp:txXfrm>
        <a:off x="0" y="792218"/>
        <a:ext cx="2775020" cy="1665012"/>
      </dsp:txXfrm>
    </dsp:sp>
    <dsp:sp modelId="{10C0810F-8A65-6640-9C0B-6253ABC2E3DC}">
      <dsp:nvSpPr>
        <dsp:cNvPr id="0" name=""/>
        <dsp:cNvSpPr/>
      </dsp:nvSpPr>
      <dsp:spPr>
        <a:xfrm>
          <a:off x="3052522" y="792218"/>
          <a:ext cx="2775020" cy="166501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Rule 61 </a:t>
          </a:r>
          <a:r>
            <a:rPr lang="en-US" sz="2400" kern="1200" dirty="0" smtClean="0">
              <a:solidFill>
                <a:schemeClr val="tx1"/>
              </a:solidFill>
            </a:rPr>
            <a:t>provides for re-commencement of counting after fresh poll </a:t>
          </a:r>
          <a:endParaRPr lang="en-US" sz="2400" kern="1200" dirty="0">
            <a:solidFill>
              <a:schemeClr val="tx1"/>
            </a:solidFill>
          </a:endParaRPr>
        </a:p>
      </dsp:txBody>
      <dsp:txXfrm>
        <a:off x="3052522" y="792218"/>
        <a:ext cx="2775020" cy="1665012"/>
      </dsp:txXfrm>
    </dsp:sp>
    <dsp:sp modelId="{97DF24ED-BDEA-3049-ABA9-91621949356E}">
      <dsp:nvSpPr>
        <dsp:cNvPr id="0" name=""/>
        <dsp:cNvSpPr/>
      </dsp:nvSpPr>
      <dsp:spPr>
        <a:xfrm>
          <a:off x="6105044" y="792218"/>
          <a:ext cx="2775020" cy="166501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Rule 63 </a:t>
          </a:r>
          <a:r>
            <a:rPr lang="en-US" sz="2400" kern="1200" dirty="0" smtClean="0">
              <a:solidFill>
                <a:schemeClr val="tx1"/>
              </a:solidFill>
            </a:rPr>
            <a:t>provides for recount of votes</a:t>
          </a:r>
          <a:endParaRPr lang="en-US" sz="2400" kern="1200" dirty="0">
            <a:solidFill>
              <a:schemeClr val="tx1"/>
            </a:solidFill>
          </a:endParaRPr>
        </a:p>
      </dsp:txBody>
      <dsp:txXfrm>
        <a:off x="6105044" y="792218"/>
        <a:ext cx="2775020" cy="1665012"/>
      </dsp:txXfrm>
    </dsp:sp>
    <dsp:sp modelId="{463D790E-4C1B-0E48-B970-811B134A08C4}">
      <dsp:nvSpPr>
        <dsp:cNvPr id="0" name=""/>
        <dsp:cNvSpPr/>
      </dsp:nvSpPr>
      <dsp:spPr>
        <a:xfrm>
          <a:off x="0" y="2734732"/>
          <a:ext cx="2775020" cy="1665012"/>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Rule 64 </a:t>
          </a:r>
          <a:r>
            <a:rPr lang="en-US" sz="2400" kern="1200" dirty="0" smtClean="0">
              <a:solidFill>
                <a:schemeClr val="tx1"/>
              </a:solidFill>
            </a:rPr>
            <a:t>provides for declaration of result of election</a:t>
          </a:r>
          <a:endParaRPr lang="en-US" sz="2400" kern="1200" dirty="0">
            <a:solidFill>
              <a:schemeClr val="tx1"/>
            </a:solidFill>
          </a:endParaRPr>
        </a:p>
      </dsp:txBody>
      <dsp:txXfrm>
        <a:off x="0" y="2734732"/>
        <a:ext cx="2775020" cy="1665012"/>
      </dsp:txXfrm>
    </dsp:sp>
    <dsp:sp modelId="{1A6B2BCB-189E-1949-9440-50F0479F22D8}">
      <dsp:nvSpPr>
        <dsp:cNvPr id="0" name=""/>
        <dsp:cNvSpPr/>
      </dsp:nvSpPr>
      <dsp:spPr>
        <a:xfrm>
          <a:off x="3052522" y="2734732"/>
          <a:ext cx="2775020" cy="1665012"/>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Rule 65 </a:t>
          </a:r>
          <a:r>
            <a:rPr lang="en-US" sz="2400" kern="1200" dirty="0" smtClean="0">
              <a:solidFill>
                <a:schemeClr val="tx1"/>
              </a:solidFill>
            </a:rPr>
            <a:t>provides for counting at 2 or more places for one constituency </a:t>
          </a:r>
          <a:endParaRPr lang="en-US" sz="2400" kern="1200" dirty="0">
            <a:solidFill>
              <a:schemeClr val="tx1"/>
            </a:solidFill>
          </a:endParaRPr>
        </a:p>
      </dsp:txBody>
      <dsp:txXfrm>
        <a:off x="3052522" y="2734732"/>
        <a:ext cx="2775020" cy="1665012"/>
      </dsp:txXfrm>
    </dsp:sp>
    <dsp:sp modelId="{9C415D77-73AD-2647-A889-B91DB5544D39}">
      <dsp:nvSpPr>
        <dsp:cNvPr id="0" name=""/>
        <dsp:cNvSpPr/>
      </dsp:nvSpPr>
      <dsp:spPr>
        <a:xfrm>
          <a:off x="6105044" y="2734732"/>
          <a:ext cx="2775020" cy="166501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Rule 66 </a:t>
          </a:r>
          <a:r>
            <a:rPr lang="en-US" sz="2400" kern="1200" dirty="0" smtClean="0">
              <a:solidFill>
                <a:schemeClr val="tx1"/>
              </a:solidFill>
            </a:rPr>
            <a:t>provides for grant of certificate of election to returned candidate</a:t>
          </a:r>
          <a:endParaRPr lang="en-US" sz="2400" kern="1200" dirty="0">
            <a:solidFill>
              <a:schemeClr val="tx1"/>
            </a:solidFill>
          </a:endParaRPr>
        </a:p>
      </dsp:txBody>
      <dsp:txXfrm>
        <a:off x="6105044" y="2734732"/>
        <a:ext cx="2775020" cy="16650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EB59E-6A5D-C047-89A3-735CBB64A763}">
      <dsp:nvSpPr>
        <dsp:cNvPr id="0" name=""/>
        <dsp:cNvSpPr/>
      </dsp:nvSpPr>
      <dsp:spPr>
        <a:xfrm>
          <a:off x="0" y="0"/>
          <a:ext cx="1771896" cy="550230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Counting of votes for entire AC to be preferably done at one hall/ place </a:t>
          </a:r>
          <a:endParaRPr lang="en-US" sz="2000" b="1" kern="1200" dirty="0">
            <a:solidFill>
              <a:srgbClr val="000000"/>
            </a:solidFill>
          </a:endParaRPr>
        </a:p>
      </dsp:txBody>
      <dsp:txXfrm>
        <a:off x="0" y="2200923"/>
        <a:ext cx="1771896" cy="2200923"/>
      </dsp:txXfrm>
    </dsp:sp>
    <dsp:sp modelId="{E9A32F46-BE28-854F-A465-6812F64613A6}">
      <dsp:nvSpPr>
        <dsp:cNvPr id="0" name=""/>
        <dsp:cNvSpPr/>
      </dsp:nvSpPr>
      <dsp:spPr>
        <a:xfrm>
          <a:off x="53156" y="162696"/>
          <a:ext cx="1665582" cy="1161346"/>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5845B80-A9EA-4941-A6F9-F38A343528EA}">
      <dsp:nvSpPr>
        <dsp:cNvPr id="0" name=""/>
        <dsp:cNvSpPr/>
      </dsp:nvSpPr>
      <dsp:spPr>
        <a:xfrm>
          <a:off x="1825053" y="0"/>
          <a:ext cx="1771896" cy="5502308"/>
        </a:xfrm>
        <a:prstGeom prst="roundRect">
          <a:avLst>
            <a:gd name="adj" fmla="val 10000"/>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If more than two halls or places are required, ECI’s written  prior approval is required</a:t>
          </a:r>
          <a:endParaRPr lang="en-US" sz="2000" b="1" kern="1200" dirty="0">
            <a:solidFill>
              <a:srgbClr val="000000"/>
            </a:solidFill>
          </a:endParaRPr>
        </a:p>
      </dsp:txBody>
      <dsp:txXfrm>
        <a:off x="1825053" y="2200923"/>
        <a:ext cx="1771896" cy="2200923"/>
      </dsp:txXfrm>
    </dsp:sp>
    <dsp:sp modelId="{8CA174D3-FCAC-A042-B7A1-6FF59AEB6F4F}">
      <dsp:nvSpPr>
        <dsp:cNvPr id="0" name=""/>
        <dsp:cNvSpPr/>
      </dsp:nvSpPr>
      <dsp:spPr>
        <a:xfrm>
          <a:off x="1878210" y="99208"/>
          <a:ext cx="1665582" cy="1161346"/>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A4E0ED1-15FC-1540-949D-BEFAE09EAA57}">
      <dsp:nvSpPr>
        <dsp:cNvPr id="0" name=""/>
        <dsp:cNvSpPr/>
      </dsp:nvSpPr>
      <dsp:spPr>
        <a:xfrm>
          <a:off x="3650107" y="0"/>
          <a:ext cx="1771896" cy="5502308"/>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In case 2 halls are approved, allot in advance the PS to be counted in each hall. Intimate candidates accordingly</a:t>
          </a:r>
          <a:endParaRPr lang="en-US" sz="2000" b="1" kern="1200" dirty="0">
            <a:solidFill>
              <a:srgbClr val="000000"/>
            </a:solidFill>
          </a:endParaRPr>
        </a:p>
      </dsp:txBody>
      <dsp:txXfrm>
        <a:off x="3650107" y="2200923"/>
        <a:ext cx="1771896" cy="2200923"/>
      </dsp:txXfrm>
    </dsp:sp>
    <dsp:sp modelId="{5ED3C543-AF7D-DF4F-B46E-5C4B26CDE74A}">
      <dsp:nvSpPr>
        <dsp:cNvPr id="0" name=""/>
        <dsp:cNvSpPr/>
      </dsp:nvSpPr>
      <dsp:spPr>
        <a:xfrm>
          <a:off x="3741355" y="75352"/>
          <a:ext cx="1665582" cy="1070283"/>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F16101F-C3D8-994B-ACB2-B243F811AEBA}">
      <dsp:nvSpPr>
        <dsp:cNvPr id="0" name=""/>
        <dsp:cNvSpPr/>
      </dsp:nvSpPr>
      <dsp:spPr>
        <a:xfrm>
          <a:off x="5475160" y="0"/>
          <a:ext cx="1771896" cy="5502308"/>
        </a:xfrm>
        <a:prstGeom prst="roundRect">
          <a:avLst>
            <a:gd name="adj" fmla="val 10000"/>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For Each AC or assembly segment there should be a strong room  and a spacious counting hall   with separate entry and exit.</a:t>
          </a:r>
          <a:endParaRPr lang="en-US" sz="2000" b="1" kern="1200" dirty="0">
            <a:solidFill>
              <a:srgbClr val="000000"/>
            </a:solidFill>
          </a:endParaRPr>
        </a:p>
      </dsp:txBody>
      <dsp:txXfrm>
        <a:off x="5475160" y="2200923"/>
        <a:ext cx="1771896" cy="2200923"/>
      </dsp:txXfrm>
    </dsp:sp>
    <dsp:sp modelId="{D56781EB-C2CB-DA42-A021-E2EB7E1E4D77}">
      <dsp:nvSpPr>
        <dsp:cNvPr id="0" name=""/>
        <dsp:cNvSpPr/>
      </dsp:nvSpPr>
      <dsp:spPr>
        <a:xfrm>
          <a:off x="5528317" y="79465"/>
          <a:ext cx="1665582" cy="1150041"/>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75A3551-0DB6-774F-A5E6-A6A9C74DF277}">
      <dsp:nvSpPr>
        <dsp:cNvPr id="0" name=""/>
        <dsp:cNvSpPr/>
      </dsp:nvSpPr>
      <dsp:spPr>
        <a:xfrm>
          <a:off x="7300214" y="0"/>
          <a:ext cx="1771896" cy="5502308"/>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rPr>
            <a:t>Each counting centre to have distinct number and each hall to be distinctly numbered</a:t>
          </a:r>
          <a:endParaRPr lang="en-US" sz="2000" b="1" kern="1200" dirty="0">
            <a:solidFill>
              <a:srgbClr val="000000"/>
            </a:solidFill>
          </a:endParaRPr>
        </a:p>
      </dsp:txBody>
      <dsp:txXfrm>
        <a:off x="7300214" y="2200923"/>
        <a:ext cx="1771896" cy="2200923"/>
      </dsp:txXfrm>
    </dsp:sp>
    <dsp:sp modelId="{2957B1B3-306B-CE4E-9CE1-25D9AB4A4102}">
      <dsp:nvSpPr>
        <dsp:cNvPr id="0" name=""/>
        <dsp:cNvSpPr/>
      </dsp:nvSpPr>
      <dsp:spPr>
        <a:xfrm>
          <a:off x="7353371" y="111906"/>
          <a:ext cx="1665582" cy="1161346"/>
        </a:xfrm>
        <a:prstGeom prst="ellipse">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F1ABBA5-A057-804D-B231-EBA3412B9508}">
      <dsp:nvSpPr>
        <dsp:cNvPr id="0" name=""/>
        <dsp:cNvSpPr/>
      </dsp:nvSpPr>
      <dsp:spPr>
        <a:xfrm>
          <a:off x="362884" y="4816508"/>
          <a:ext cx="8346342" cy="367047"/>
        </a:xfrm>
        <a:prstGeom prst="leftRightArrow">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86020-8839-874D-B5C7-E205B45C7D2F}">
      <dsp:nvSpPr>
        <dsp:cNvPr id="0" name=""/>
        <dsp:cNvSpPr/>
      </dsp:nvSpPr>
      <dsp:spPr>
        <a:xfrm>
          <a:off x="1272480" y="1377"/>
          <a:ext cx="6599038" cy="104938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rtl="0">
            <a:lnSpc>
              <a:spcPct val="90000"/>
            </a:lnSpc>
            <a:spcBef>
              <a:spcPct val="0"/>
            </a:spcBef>
            <a:spcAft>
              <a:spcPct val="35000"/>
            </a:spcAft>
          </a:pPr>
          <a:r>
            <a:rPr lang="en-US" sz="3600" b="1" kern="1200" dirty="0" smtClean="0">
              <a:solidFill>
                <a:srgbClr val="000000"/>
              </a:solidFill>
            </a:rPr>
            <a:t>Infrastructure at Counting Centre </a:t>
          </a:r>
          <a:endParaRPr lang="en-US" sz="3600" b="1" kern="1200" dirty="0">
            <a:solidFill>
              <a:srgbClr val="000000"/>
            </a:solidFill>
          </a:endParaRPr>
        </a:p>
      </dsp:txBody>
      <dsp:txXfrm>
        <a:off x="1303216" y="32113"/>
        <a:ext cx="6537566" cy="987916"/>
      </dsp:txXfrm>
    </dsp:sp>
    <dsp:sp modelId="{6842FD6F-1AAF-BD4E-A6D7-74D4C30D6249}">
      <dsp:nvSpPr>
        <dsp:cNvPr id="0" name=""/>
        <dsp:cNvSpPr/>
      </dsp:nvSpPr>
      <dsp:spPr>
        <a:xfrm>
          <a:off x="1272480" y="1239656"/>
          <a:ext cx="1049388" cy="1049388"/>
        </a:xfrm>
        <a:prstGeom prst="roundRect">
          <a:avLst>
            <a:gd name="adj" fmla="val 16670"/>
          </a:avLst>
        </a:prstGeom>
        <a:blipFill>
          <a:blip xmlns:r="http://schemas.openxmlformats.org/officeDocument/2006/relationships" r:embed="rId1">
            <a:extLst/>
          </a:blip>
          <a:srcRect/>
          <a:stretch>
            <a:fillRect l="-6000" r="-6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2E41A55-6C50-CD45-A450-9D6D2992C645}">
      <dsp:nvSpPr>
        <dsp:cNvPr id="0" name=""/>
        <dsp:cNvSpPr/>
      </dsp:nvSpPr>
      <dsp:spPr>
        <a:xfrm>
          <a:off x="2384832" y="1239656"/>
          <a:ext cx="5486686" cy="1049388"/>
        </a:xfrm>
        <a:prstGeom prst="roundRect">
          <a:avLst>
            <a:gd name="adj" fmla="val 166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n-US" sz="2100" b="1" kern="1200" dirty="0" smtClean="0">
              <a:solidFill>
                <a:srgbClr val="000000"/>
              </a:solidFill>
            </a:rPr>
            <a:t>Should be spacious enough to accommodate infrastructure and officials and agents</a:t>
          </a:r>
          <a:endParaRPr lang="en-US" sz="2100" b="1" kern="1200" dirty="0">
            <a:solidFill>
              <a:srgbClr val="000000"/>
            </a:solidFill>
          </a:endParaRPr>
        </a:p>
      </dsp:txBody>
      <dsp:txXfrm>
        <a:off x="2436068" y="1290892"/>
        <a:ext cx="5384214" cy="946916"/>
      </dsp:txXfrm>
    </dsp:sp>
    <dsp:sp modelId="{A703B7A8-B474-8144-9D97-29E6EB189CCC}">
      <dsp:nvSpPr>
        <dsp:cNvPr id="0" name=""/>
        <dsp:cNvSpPr/>
      </dsp:nvSpPr>
      <dsp:spPr>
        <a:xfrm>
          <a:off x="1272480" y="2414971"/>
          <a:ext cx="1049388" cy="1049388"/>
        </a:xfrm>
        <a:prstGeom prst="roundRect">
          <a:avLst>
            <a:gd name="adj" fmla="val 16670"/>
          </a:avLst>
        </a:prstGeom>
        <a:blipFill>
          <a:blip xmlns:r="http://schemas.openxmlformats.org/officeDocument/2006/relationships" r:embed="rId2">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4EB057-BD9E-FA46-8DB5-90B671476F68}">
      <dsp:nvSpPr>
        <dsp:cNvPr id="0" name=""/>
        <dsp:cNvSpPr/>
      </dsp:nvSpPr>
      <dsp:spPr>
        <a:xfrm>
          <a:off x="2384832" y="2414971"/>
          <a:ext cx="5486686" cy="1049388"/>
        </a:xfrm>
        <a:prstGeom prst="roundRect">
          <a:avLst>
            <a:gd name="adj" fmla="val 1667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n-US" sz="2100" b="1" kern="1200" dirty="0" smtClean="0">
              <a:solidFill>
                <a:srgbClr val="000000"/>
              </a:solidFill>
            </a:rPr>
            <a:t>Should have adequate lighting with proper standby arrangements (generator, etc.)</a:t>
          </a:r>
          <a:endParaRPr lang="en-US" sz="2100" b="1" kern="1200" dirty="0">
            <a:solidFill>
              <a:srgbClr val="000000"/>
            </a:solidFill>
          </a:endParaRPr>
        </a:p>
      </dsp:txBody>
      <dsp:txXfrm>
        <a:off x="2436068" y="2466207"/>
        <a:ext cx="5384214" cy="946916"/>
      </dsp:txXfrm>
    </dsp:sp>
    <dsp:sp modelId="{3A7D6035-AB87-3B48-8C72-75061BA04C65}">
      <dsp:nvSpPr>
        <dsp:cNvPr id="0" name=""/>
        <dsp:cNvSpPr/>
      </dsp:nvSpPr>
      <dsp:spPr>
        <a:xfrm>
          <a:off x="1272480" y="3590286"/>
          <a:ext cx="1049388" cy="1049388"/>
        </a:xfrm>
        <a:prstGeom prst="roundRect">
          <a:avLst>
            <a:gd name="adj" fmla="val 16670"/>
          </a:avLst>
        </a:prstGeom>
        <a:blipFill>
          <a:blip xmlns:r="http://schemas.openxmlformats.org/officeDocument/2006/relationships" r:embed="rId3">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AC9606-46B7-4B43-BA60-4CAD1046C4F8}">
      <dsp:nvSpPr>
        <dsp:cNvPr id="0" name=""/>
        <dsp:cNvSpPr/>
      </dsp:nvSpPr>
      <dsp:spPr>
        <a:xfrm>
          <a:off x="2384832" y="3590286"/>
          <a:ext cx="5486686" cy="1049388"/>
        </a:xfrm>
        <a:prstGeom prst="roundRect">
          <a:avLst>
            <a:gd name="adj" fmla="val 1667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n-US" sz="2100" b="1" kern="1200" dirty="0" smtClean="0">
              <a:solidFill>
                <a:srgbClr val="000000"/>
              </a:solidFill>
            </a:rPr>
            <a:t>Adequate fire extinguishing equipment</a:t>
          </a:r>
          <a:endParaRPr lang="en-US" sz="2100" b="1" kern="1200" dirty="0">
            <a:solidFill>
              <a:srgbClr val="000000"/>
            </a:solidFill>
          </a:endParaRPr>
        </a:p>
      </dsp:txBody>
      <dsp:txXfrm>
        <a:off x="2436068" y="3641522"/>
        <a:ext cx="5384214" cy="946916"/>
      </dsp:txXfrm>
    </dsp:sp>
    <dsp:sp modelId="{0BBA7DD2-C5AB-474E-9053-A69DEB61901F}">
      <dsp:nvSpPr>
        <dsp:cNvPr id="0" name=""/>
        <dsp:cNvSpPr/>
      </dsp:nvSpPr>
      <dsp:spPr>
        <a:xfrm>
          <a:off x="1272480" y="4765601"/>
          <a:ext cx="1049388" cy="1049388"/>
        </a:xfrm>
        <a:prstGeom prst="roundRect">
          <a:avLst>
            <a:gd name="adj" fmla="val 16670"/>
          </a:avLst>
        </a:prstGeom>
        <a:blipFill>
          <a:blip xmlns:r="http://schemas.openxmlformats.org/officeDocument/2006/relationships" r:embed="rId4">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631ADFB-B539-0144-809A-9515DF515FEC}">
      <dsp:nvSpPr>
        <dsp:cNvPr id="0" name=""/>
        <dsp:cNvSpPr/>
      </dsp:nvSpPr>
      <dsp:spPr>
        <a:xfrm>
          <a:off x="2384832" y="4765601"/>
          <a:ext cx="5486686" cy="1049388"/>
        </a:xfrm>
        <a:prstGeom prst="roundRect">
          <a:avLst>
            <a:gd name="adj" fmla="val 1667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en-US" sz="2100" b="1" kern="1200" dirty="0" smtClean="0">
              <a:solidFill>
                <a:srgbClr val="000000"/>
              </a:solidFill>
            </a:rPr>
            <a:t>Should be a permanent structure. </a:t>
          </a:r>
          <a:br>
            <a:rPr lang="en-US" sz="2100" b="1" kern="1200" dirty="0" smtClean="0">
              <a:solidFill>
                <a:srgbClr val="000000"/>
              </a:solidFill>
            </a:rPr>
          </a:br>
          <a:r>
            <a:rPr lang="en-US" sz="2100" b="1" kern="1200" dirty="0" smtClean="0">
              <a:solidFill>
                <a:srgbClr val="000000"/>
              </a:solidFill>
            </a:rPr>
            <a:t>If unavoidably temporary, take ECI approval</a:t>
          </a:r>
          <a:endParaRPr lang="en-US" sz="2100" b="1" kern="1200" dirty="0">
            <a:solidFill>
              <a:srgbClr val="000000"/>
            </a:solidFill>
          </a:endParaRPr>
        </a:p>
      </dsp:txBody>
      <dsp:txXfrm>
        <a:off x="2436068" y="4816837"/>
        <a:ext cx="5384214" cy="9469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default#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B545C2-21C8-4D58-9B2D-9FAC6AB1B5FF}" type="datetimeFigureOut">
              <a:rPr lang="en-US" smtClean="0"/>
              <a:pPr/>
              <a:t>10/29/2021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4EA82E-B8FD-461D-B29E-7BC9E44295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7524" name="Slide Number Placeholder 3"/>
          <p:cNvSpPr>
            <a:spLocks noGrp="1"/>
          </p:cNvSpPr>
          <p:nvPr>
            <p:ph type="sldNum" sz="quarter" idx="5"/>
          </p:nvPr>
        </p:nvSpPr>
        <p:spPr bwMode="auto">
          <a:noFill/>
          <a:ln>
            <a:miter lim="800000"/>
            <a:headEnd/>
            <a:tailEnd/>
          </a:ln>
        </p:spPr>
        <p:txBody>
          <a:bodyPr/>
          <a:lstStyle/>
          <a:p>
            <a:fld id="{FE5545C2-9A18-4997-A6BE-4DF8B4ABA7D0}" type="slidenum">
              <a:rPr lang="en-US" altLang="en-US" smtClean="0"/>
              <a:pPr/>
              <a:t>23</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44" name="Slide Number Placeholder 3"/>
          <p:cNvSpPr>
            <a:spLocks noGrp="1"/>
          </p:cNvSpPr>
          <p:nvPr>
            <p:ph type="sldNum" sz="quarter" idx="5"/>
          </p:nvPr>
        </p:nvSpPr>
        <p:spPr bwMode="auto">
          <a:noFill/>
          <a:ln>
            <a:miter lim="800000"/>
            <a:headEnd/>
            <a:tailEnd/>
          </a:ln>
        </p:spPr>
        <p:txBody>
          <a:bodyPr/>
          <a:lstStyle/>
          <a:p>
            <a:fld id="{10EE8DEE-F1C4-4DB7-9DA2-E24BB7195D79}" type="slidenum">
              <a:rPr lang="en-US" altLang="en-US" smtClean="0"/>
              <a:pPr/>
              <a:t>32</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3668" name="Slide Number Placeholder 3"/>
          <p:cNvSpPr>
            <a:spLocks noGrp="1"/>
          </p:cNvSpPr>
          <p:nvPr>
            <p:ph type="sldNum" sz="quarter" idx="5"/>
          </p:nvPr>
        </p:nvSpPr>
        <p:spPr bwMode="auto">
          <a:noFill/>
          <a:ln>
            <a:miter lim="800000"/>
            <a:headEnd/>
            <a:tailEnd/>
          </a:ln>
        </p:spPr>
        <p:txBody>
          <a:bodyPr/>
          <a:lstStyle/>
          <a:p>
            <a:fld id="{F4930A84-576E-4EE0-BCE6-5261C5DD3473}" type="slidenum">
              <a:rPr lang="en-US" altLang="en-US" smtClean="0"/>
              <a:pPr/>
              <a:t>33</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noFill/>
          <a:ln>
            <a:miter lim="800000"/>
            <a:headEnd/>
            <a:tailEnd/>
          </a:ln>
        </p:spPr>
        <p:txBody>
          <a:bodyPr/>
          <a:lstStyle/>
          <a:p>
            <a:fld id="{28F2B333-23AE-494B-8D78-B30B3B10192D}" type="slidenum">
              <a:rPr lang="en-US" altLang="en-US" smtClean="0"/>
              <a:pPr/>
              <a:t>34</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5716" name="Slide Number Placeholder 3"/>
          <p:cNvSpPr>
            <a:spLocks noGrp="1"/>
          </p:cNvSpPr>
          <p:nvPr>
            <p:ph type="sldNum" sz="quarter" idx="5"/>
          </p:nvPr>
        </p:nvSpPr>
        <p:spPr bwMode="auto">
          <a:noFill/>
          <a:ln>
            <a:miter lim="800000"/>
            <a:headEnd/>
            <a:tailEnd/>
          </a:ln>
        </p:spPr>
        <p:txBody>
          <a:bodyPr/>
          <a:lstStyle/>
          <a:p>
            <a:fld id="{50C7CE85-5715-409F-898C-B8565839A616}" type="slidenum">
              <a:rPr lang="en-US" altLang="en-US" smtClean="0"/>
              <a:pPr/>
              <a:t>35</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41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45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 </a:t>
            </a:r>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59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a:t>
            </a:r>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67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75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79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89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8308" name="Slide Number Placeholder 3"/>
          <p:cNvSpPr>
            <a:spLocks noGrp="1"/>
          </p:cNvSpPr>
          <p:nvPr>
            <p:ph type="sldNum" sz="quarter" idx="5"/>
          </p:nvPr>
        </p:nvSpPr>
        <p:spPr bwMode="auto">
          <a:noFill/>
          <a:ln>
            <a:miter lim="800000"/>
            <a:headEnd/>
            <a:tailEnd/>
          </a:ln>
        </p:spPr>
        <p:txBody>
          <a:bodyPr/>
          <a:lstStyle/>
          <a:p>
            <a:fld id="{924278AA-325F-40D4-82B4-A3B0BB82B3C2}" type="slidenum">
              <a:rPr lang="en-US" altLang="en-US" smtClean="0"/>
              <a:pPr/>
              <a:t>16</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90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102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106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108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151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152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9332" name="Slide Number Placeholder 3"/>
          <p:cNvSpPr>
            <a:spLocks noGrp="1"/>
          </p:cNvSpPr>
          <p:nvPr>
            <p:ph type="sldNum" sz="quarter" idx="5"/>
          </p:nvPr>
        </p:nvSpPr>
        <p:spPr bwMode="auto">
          <a:noFill/>
          <a:ln>
            <a:miter lim="800000"/>
            <a:headEnd/>
            <a:tailEnd/>
          </a:ln>
        </p:spPr>
        <p:txBody>
          <a:bodyPr/>
          <a:lstStyle/>
          <a:p>
            <a:fld id="{C0CDEBD6-FB32-4175-816D-F39EF9F05894}" type="slidenum">
              <a:rPr lang="en-US" altLang="en-US" smtClean="0"/>
              <a:pPr/>
              <a:t>17</a:t>
            </a:fld>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153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154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155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A4EA82E-B8FD-461D-B29E-7BC9E44295CB}" type="slidenum">
              <a:rPr lang="en-US" smtClean="0"/>
              <a:pPr/>
              <a:t>157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158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159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160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161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162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ln>
            <a:miter lim="800000"/>
            <a:headEnd/>
            <a:tailEnd/>
          </a:ln>
        </p:spPr>
        <p:txBody>
          <a:bodyPr/>
          <a:lstStyle/>
          <a:p>
            <a:fld id="{E66F63D0-B46A-4C3C-ACEB-62B94ADAE962}" type="slidenum">
              <a:rPr lang="en-US" altLang="en-US" smtClean="0"/>
              <a:pPr/>
              <a:t>18</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4452" name="Slide Number Placeholder 3"/>
          <p:cNvSpPr>
            <a:spLocks noGrp="1"/>
          </p:cNvSpPr>
          <p:nvPr>
            <p:ph type="sldNum" sz="quarter" idx="5"/>
          </p:nvPr>
        </p:nvSpPr>
        <p:spPr bwMode="auto">
          <a:noFill/>
          <a:ln>
            <a:miter lim="800000"/>
            <a:headEnd/>
            <a:tailEnd/>
          </a:ln>
        </p:spPr>
        <p:txBody>
          <a:bodyPr/>
          <a:lstStyle/>
          <a:p>
            <a:fld id="{6C4B5740-548F-443D-A983-1AED7F7358B6}" type="slidenum">
              <a:rPr lang="en-US" altLang="en-US" smtClean="0"/>
              <a:pPr/>
              <a:t>20</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5476" name="Slide Number Placeholder 3"/>
          <p:cNvSpPr>
            <a:spLocks noGrp="1"/>
          </p:cNvSpPr>
          <p:nvPr>
            <p:ph type="sldNum" sz="quarter" idx="5"/>
          </p:nvPr>
        </p:nvSpPr>
        <p:spPr bwMode="auto">
          <a:noFill/>
          <a:ln>
            <a:miter lim="800000"/>
            <a:headEnd/>
            <a:tailEnd/>
          </a:ln>
        </p:spPr>
        <p:txBody>
          <a:bodyPr/>
          <a:lstStyle/>
          <a:p>
            <a:fld id="{EF1F64DE-61A3-4492-B126-3121B1F173D8}" type="slidenum">
              <a:rPr lang="en-US" altLang="en-US" smtClean="0"/>
              <a:pPr/>
              <a:t>21</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6500" name="Slide Number Placeholder 3"/>
          <p:cNvSpPr>
            <a:spLocks noGrp="1"/>
          </p:cNvSpPr>
          <p:nvPr>
            <p:ph type="sldNum" sz="quarter" idx="5"/>
          </p:nvPr>
        </p:nvSpPr>
        <p:spPr bwMode="auto">
          <a:noFill/>
          <a:ln>
            <a:miter lim="800000"/>
            <a:headEnd/>
            <a:tailEnd/>
          </a:ln>
        </p:spPr>
        <p:txBody>
          <a:bodyPr/>
          <a:lstStyle/>
          <a:p>
            <a:fld id="{A4176F90-1E6D-47F9-9056-E0B775F23D62}" type="slidenum">
              <a:rPr lang="en-US" altLang="en-US" smtClean="0"/>
              <a:pPr/>
              <a:t>22</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30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slide" Target="slide13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144.xml"/></Relationships>
</file>

<file path=ppt/slides/_rels/slide14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slide" Target="slide81.xml"/><Relationship Id="rId4" Type="http://schemas.openxmlformats.org/officeDocument/2006/relationships/image" Target="../media/image58.jpeg"/></Relationships>
</file>

<file path=ppt/slides/_rels/slide1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slide" Target="slide6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6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slide" Target="slide64.xml"/><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43.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slide" Target="slide142.xml"/><Relationship Id="rId4" Type="http://schemas.openxmlformats.org/officeDocument/2006/relationships/slide" Target="slide140.xml"/></Relationships>
</file>

<file path=ppt/slides/_rels/slide28.xml.rels><?xml version="1.0" encoding="UTF-8" standalone="yes"?>
<Relationships xmlns="http://schemas.openxmlformats.org/package/2006/relationships"><Relationship Id="rId3" Type="http://schemas.openxmlformats.org/officeDocument/2006/relationships/slide" Target="slide14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147.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slide" Target="slide148.xml"/></Relationships>
</file>

<file path=ppt/slides/_rels/slide31.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150.xml"/><Relationship Id="rId5" Type="http://schemas.openxmlformats.org/officeDocument/2006/relationships/slide" Target="slide128.xml"/><Relationship Id="rId4" Type="http://schemas.openxmlformats.org/officeDocument/2006/relationships/slide" Target="slide127.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8.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slide" Target="slide129.xml"/><Relationship Id="rId1" Type="http://schemas.openxmlformats.org/officeDocument/2006/relationships/slideLayout" Target="../slideLayouts/slideLayout2.xml"/><Relationship Id="rId5" Type="http://schemas.openxmlformats.org/officeDocument/2006/relationships/slide" Target="slide131.xml"/><Relationship Id="rId4" Type="http://schemas.openxmlformats.org/officeDocument/2006/relationships/slide" Target="slide1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 Target="slide1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133.xml"/><Relationship Id="rId2" Type="http://schemas.openxmlformats.org/officeDocument/2006/relationships/slide" Target="slide158.xml"/><Relationship Id="rId1" Type="http://schemas.openxmlformats.org/officeDocument/2006/relationships/slideLayout" Target="../slideLayouts/slideLayout2.xml"/><Relationship Id="rId4" Type="http://schemas.openxmlformats.org/officeDocument/2006/relationships/slide" Target="slide160.xml"/></Relationships>
</file>

<file path=ppt/slides/_rels/slide65.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slide" Target="slide1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slide" Target="slide1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156.xml"/><Relationship Id="rId2" Type="http://schemas.openxmlformats.org/officeDocument/2006/relationships/slide" Target="slide1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Rot="1" noChangeArrowheads="1"/>
          </p:cNvSpPr>
          <p:nvPr/>
        </p:nvSpPr>
        <p:spPr bwMode="auto">
          <a:xfrm>
            <a:off x="152400" y="381000"/>
            <a:ext cx="8839200" cy="6324600"/>
          </a:xfrm>
          <a:prstGeom prst="rect">
            <a:avLst/>
          </a:prstGeom>
          <a:noFill/>
          <a:ln w="9525">
            <a:noFill/>
            <a:miter lim="800000"/>
            <a:headEnd/>
            <a:tailEnd/>
          </a:ln>
        </p:spPr>
        <p:txBody>
          <a:bodyPr anchor="ctr"/>
          <a:lstStyle/>
          <a:p>
            <a:pPr algn="ctr">
              <a:defRPr/>
            </a:pPr>
            <a:endParaRPr lang="en-US" sz="3200" dirty="0" smtClean="0">
              <a:solidFill>
                <a:srgbClr val="035911"/>
              </a:solidFill>
              <a:effectLst>
                <a:outerShdw blurRad="38100" dist="38100" dir="2700000" algn="tl">
                  <a:srgbClr val="C0C0C0"/>
                </a:outerShdw>
              </a:effectLst>
              <a:latin typeface="Gill Sans MT" pitchFamily="34" charset="0"/>
              <a:cs typeface="+mn-cs"/>
            </a:endParaRPr>
          </a:p>
          <a:p>
            <a:pPr algn="ctr">
              <a:defRPr/>
            </a:pPr>
            <a:endParaRPr lang="en-US" sz="3200" dirty="0" smtClean="0">
              <a:solidFill>
                <a:srgbClr val="035911"/>
              </a:solidFill>
              <a:effectLst>
                <a:outerShdw blurRad="38100" dist="38100" dir="2700000" algn="tl">
                  <a:srgbClr val="C0C0C0"/>
                </a:outerShdw>
              </a:effectLst>
              <a:latin typeface="Gill Sans MT" pitchFamily="34" charset="0"/>
            </a:endParaRPr>
          </a:p>
          <a:p>
            <a:pPr algn="ctr">
              <a:defRPr/>
            </a:pPr>
            <a:endParaRPr lang="en-US" sz="3200" dirty="0" smtClean="0">
              <a:solidFill>
                <a:srgbClr val="035911"/>
              </a:solidFill>
              <a:effectLst>
                <a:outerShdw blurRad="38100" dist="38100" dir="2700000" algn="tl">
                  <a:srgbClr val="C0C0C0"/>
                </a:outerShdw>
              </a:effectLst>
              <a:latin typeface="Gill Sans MT" pitchFamily="34" charset="0"/>
              <a:cs typeface="+mn-cs"/>
            </a:endParaRPr>
          </a:p>
          <a:p>
            <a:pPr algn="ctr">
              <a:defRPr/>
            </a:pPr>
            <a:endParaRPr lang="en-US" sz="3200" dirty="0" smtClean="0">
              <a:solidFill>
                <a:srgbClr val="035911"/>
              </a:solidFill>
              <a:effectLst>
                <a:outerShdw blurRad="38100" dist="38100" dir="2700000" algn="tl">
                  <a:srgbClr val="C0C0C0"/>
                </a:outerShdw>
              </a:effectLst>
              <a:latin typeface="Gill Sans MT" pitchFamily="34" charset="0"/>
            </a:endParaRPr>
          </a:p>
          <a:p>
            <a:pPr algn="ctr">
              <a:defRPr/>
            </a:pPr>
            <a:endParaRPr lang="en-US" sz="3200" dirty="0" smtClean="0">
              <a:solidFill>
                <a:srgbClr val="035911"/>
              </a:solidFill>
              <a:effectLst>
                <a:outerShdw blurRad="38100" dist="38100" dir="2700000" algn="tl">
                  <a:srgbClr val="C0C0C0"/>
                </a:outerShdw>
              </a:effectLst>
              <a:latin typeface="Gill Sans MT" pitchFamily="34" charset="0"/>
              <a:cs typeface="+mn-cs"/>
            </a:endParaRPr>
          </a:p>
          <a:p>
            <a:pPr algn="ctr">
              <a:defRPr/>
            </a:pPr>
            <a:endParaRPr lang="en-US" sz="3200" dirty="0" smtClean="0">
              <a:solidFill>
                <a:srgbClr val="035911"/>
              </a:solidFill>
              <a:effectLst>
                <a:outerShdw blurRad="38100" dist="38100" dir="2700000" algn="tl">
                  <a:srgbClr val="C0C0C0"/>
                </a:outerShdw>
              </a:effectLst>
              <a:latin typeface="Gill Sans MT" pitchFamily="34" charset="0"/>
              <a:cs typeface="+mn-cs"/>
            </a:endParaRPr>
          </a:p>
          <a:p>
            <a:pPr algn="ctr">
              <a:defRPr/>
            </a:pPr>
            <a:endParaRPr lang="en-US" sz="3200" dirty="0" smtClean="0">
              <a:solidFill>
                <a:srgbClr val="035911"/>
              </a:solidFill>
              <a:effectLst>
                <a:outerShdw blurRad="38100" dist="38100" dir="2700000" algn="tl">
                  <a:srgbClr val="C0C0C0"/>
                </a:outerShdw>
              </a:effectLst>
              <a:latin typeface="Gill Sans MT" pitchFamily="34" charset="0"/>
              <a:cs typeface="+mn-cs"/>
            </a:endParaRPr>
          </a:p>
          <a:p>
            <a:pPr algn="ctr">
              <a:defRPr/>
            </a:pPr>
            <a:endParaRPr lang="en-US" sz="3600" dirty="0" smtClean="0">
              <a:effectLst>
                <a:outerShdw blurRad="38100" dist="38100" dir="2700000" algn="tl">
                  <a:srgbClr val="C0C0C0"/>
                </a:outerShdw>
              </a:effectLst>
              <a:latin typeface="Gill Sans MT" pitchFamily="34" charset="0"/>
              <a:cs typeface="+mn-cs"/>
            </a:endParaRPr>
          </a:p>
          <a:p>
            <a:pPr algn="ctr">
              <a:defRPr/>
            </a:pPr>
            <a:endParaRPr lang="en-US" sz="3600" dirty="0" smtClean="0">
              <a:effectLst>
                <a:outerShdw blurRad="38100" dist="38100" dir="2700000" algn="tl">
                  <a:srgbClr val="C0C0C0"/>
                </a:outerShdw>
              </a:effectLst>
              <a:latin typeface="Gill Sans MT" pitchFamily="34" charset="0"/>
              <a:cs typeface="+mn-cs"/>
            </a:endParaRPr>
          </a:p>
          <a:p>
            <a:pPr algn="ctr">
              <a:defRPr/>
            </a:pPr>
            <a:r>
              <a:rPr lang="en-US" sz="2800" b="0" dirty="0" smtClean="0">
                <a:effectLst>
                  <a:outerShdw blurRad="38100" dist="38100" dir="2700000" algn="tl">
                    <a:srgbClr val="C0C0C0"/>
                  </a:outerShdw>
                </a:effectLst>
                <a:latin typeface="Gill Sans MT" pitchFamily="34" charset="0"/>
                <a:cs typeface="+mn-cs"/>
              </a:rPr>
              <a:t>National Level Master Trainer </a:t>
            </a:r>
            <a:r>
              <a:rPr lang="en-US" sz="2800" b="0" dirty="0" smtClean="0">
                <a:effectLst>
                  <a:outerShdw blurRad="38100" dist="38100" dir="2700000" algn="tl">
                    <a:srgbClr val="C0C0C0"/>
                  </a:outerShdw>
                </a:effectLst>
                <a:latin typeface="Gill Sans MT" pitchFamily="34" charset="0"/>
                <a:cs typeface="+mn-cs"/>
              </a:rPr>
              <a:t>(IIIDEM/ECI</a:t>
            </a:r>
            <a:r>
              <a:rPr lang="en-US" sz="2800" b="0" dirty="0" smtClean="0">
                <a:effectLst>
                  <a:outerShdw blurRad="38100" dist="38100" dir="2700000" algn="tl">
                    <a:srgbClr val="C0C0C0"/>
                  </a:outerShdw>
                </a:effectLst>
                <a:latin typeface="Gill Sans MT" pitchFamily="34" charset="0"/>
                <a:cs typeface="+mn-cs"/>
              </a:rPr>
              <a:t>)   </a:t>
            </a:r>
          </a:p>
        </p:txBody>
      </p:sp>
      <p:sp>
        <p:nvSpPr>
          <p:cNvPr id="4" name="Rectangle 3"/>
          <p:cNvSpPr/>
          <p:nvPr/>
        </p:nvSpPr>
        <p:spPr>
          <a:xfrm>
            <a:off x="381000" y="2021176"/>
            <a:ext cx="8305800" cy="2585323"/>
          </a:xfrm>
          <a:prstGeom prst="rect">
            <a:avLst/>
          </a:prstGeom>
        </p:spPr>
        <p:txBody>
          <a:bodyPr wrap="square" anchor="ctr" anchorCtr="0">
            <a:spAutoFit/>
            <a:scene3d>
              <a:camera prst="orthographicFront"/>
              <a:lightRig rig="threePt" dir="t"/>
            </a:scene3d>
            <a:sp3d/>
          </a:bodyPr>
          <a:lstStyle/>
          <a:p>
            <a:pPr algn="ctr"/>
            <a:r>
              <a:rPr lang="en-US" sz="5400" b="1" dirty="0" smtClean="0">
                <a:ln w="15875" cap="sq" cmpd="sng">
                  <a:solidFill>
                    <a:schemeClr val="tx1">
                      <a:lumMod val="95000"/>
                      <a:lumOff val="5000"/>
                    </a:schemeClr>
                  </a:solidFill>
                  <a:prstDash val="solid"/>
                  <a:bevel/>
                </a:ln>
                <a:solidFill>
                  <a:srgbClr val="2CF44D"/>
                </a:solidFill>
                <a:effectLst>
                  <a:outerShdw blurRad="50800" dist="38100" dir="18900000" algn="bl" rotWithShape="0">
                    <a:prstClr val="black">
                      <a:alpha val="40000"/>
                    </a:prstClr>
                  </a:outerShdw>
                </a:effectLst>
              </a:rPr>
              <a:t>COUNTING </a:t>
            </a:r>
            <a:endParaRPr lang="en-US" sz="5400" b="1" dirty="0" smtClean="0">
              <a:ln w="15875" cap="sq" cmpd="sng">
                <a:solidFill>
                  <a:schemeClr val="tx1">
                    <a:lumMod val="95000"/>
                    <a:lumOff val="5000"/>
                  </a:schemeClr>
                </a:solidFill>
                <a:prstDash val="solid"/>
                <a:bevel/>
              </a:ln>
              <a:solidFill>
                <a:srgbClr val="2CF44D"/>
              </a:solidFill>
              <a:effectLst>
                <a:outerShdw blurRad="50800" dist="38100" dir="18900000" algn="bl" rotWithShape="0">
                  <a:prstClr val="black">
                    <a:alpha val="40000"/>
                  </a:prstClr>
                </a:outerShdw>
              </a:effectLst>
            </a:endParaRPr>
          </a:p>
          <a:p>
            <a:pPr algn="ctr"/>
            <a:r>
              <a:rPr lang="en-US" sz="5400" b="1" dirty="0" smtClean="0">
                <a:ln w="15875" cap="sq" cmpd="sng">
                  <a:solidFill>
                    <a:schemeClr val="tx1">
                      <a:lumMod val="95000"/>
                      <a:lumOff val="5000"/>
                    </a:schemeClr>
                  </a:solidFill>
                  <a:prstDash val="solid"/>
                  <a:bevel/>
                </a:ln>
                <a:solidFill>
                  <a:srgbClr val="2CF44D"/>
                </a:solidFill>
                <a:effectLst>
                  <a:outerShdw blurRad="50800" dist="38100" dir="18900000" algn="bl" rotWithShape="0">
                    <a:prstClr val="black">
                      <a:alpha val="40000"/>
                    </a:prstClr>
                  </a:outerShdw>
                </a:effectLst>
              </a:rPr>
              <a:t>&amp;</a:t>
            </a:r>
          </a:p>
          <a:p>
            <a:pPr algn="ctr"/>
            <a:r>
              <a:rPr lang="en-US" sz="5400" b="1" dirty="0" smtClean="0">
                <a:ln w="15875" cap="sq" cmpd="sng">
                  <a:solidFill>
                    <a:schemeClr val="tx1">
                      <a:lumMod val="95000"/>
                      <a:lumOff val="5000"/>
                    </a:schemeClr>
                  </a:solidFill>
                  <a:prstDash val="solid"/>
                  <a:bevel/>
                </a:ln>
                <a:solidFill>
                  <a:srgbClr val="2CF44D"/>
                </a:solidFill>
                <a:effectLst>
                  <a:outerShdw blurRad="50800" dist="38100" dir="18900000" algn="bl" rotWithShape="0">
                    <a:prstClr val="black">
                      <a:alpha val="40000"/>
                    </a:prstClr>
                  </a:outerShdw>
                </a:effectLst>
              </a:rPr>
              <a:t> </a:t>
            </a:r>
            <a:r>
              <a:rPr lang="en-US" sz="5400" b="1" dirty="0" smtClean="0">
                <a:ln w="15875" cap="sq" cmpd="sng">
                  <a:solidFill>
                    <a:schemeClr val="tx1">
                      <a:lumMod val="95000"/>
                      <a:lumOff val="5000"/>
                    </a:schemeClr>
                  </a:solidFill>
                  <a:prstDash val="solid"/>
                  <a:bevel/>
                </a:ln>
                <a:solidFill>
                  <a:srgbClr val="2CF44D"/>
                </a:solidFill>
                <a:effectLst>
                  <a:outerShdw blurRad="50800" dist="38100" dir="18900000" algn="bl" rotWithShape="0">
                    <a:prstClr val="black">
                      <a:alpha val="40000"/>
                    </a:prstClr>
                  </a:outerShdw>
                </a:effectLst>
              </a:rPr>
              <a:t>DECLARATION OF RESULTS</a:t>
            </a:r>
          </a:p>
        </p:txBody>
      </p:sp>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800100" y="0"/>
            <a:ext cx="7404100" cy="1098550"/>
          </a:xfrm>
        </p:spPr>
        <p:style>
          <a:lnRef idx="1">
            <a:schemeClr val="accent5"/>
          </a:lnRef>
          <a:fillRef idx="2">
            <a:schemeClr val="accent5"/>
          </a:fillRef>
          <a:effectRef idx="1">
            <a:schemeClr val="accent5"/>
          </a:effectRef>
          <a:fontRef idx="minor">
            <a:schemeClr val="dk1"/>
          </a:fontRef>
        </p:style>
        <p:txBody>
          <a:bodyPr rtlCol="0">
            <a:noAutofit/>
          </a:bodyPr>
          <a:lstStyle/>
          <a:p>
            <a:pPr eaLnBrk="1" fontAlgn="auto" hangingPunct="1">
              <a:spcAft>
                <a:spcPts val="0"/>
              </a:spcAft>
              <a:defRPr/>
            </a:pPr>
            <a:r>
              <a:rPr lang="en-US" sz="2800" b="1" dirty="0" smtClean="0">
                <a:solidFill>
                  <a:srgbClr val="000000"/>
                </a:solidFill>
              </a:rPr>
              <a:t>Major </a:t>
            </a:r>
            <a:r>
              <a:rPr lang="en-US" sz="2800" b="1" dirty="0">
                <a:solidFill>
                  <a:srgbClr val="000000"/>
                </a:solidFill>
              </a:rPr>
              <a:t>legal provisions related to counting and election return </a:t>
            </a:r>
            <a:endParaRPr lang="en-US" sz="3000" b="1" dirty="0">
              <a:solidFill>
                <a:sysClr val="windowText" lastClr="000000"/>
              </a:solidFill>
              <a:latin typeface="Times"/>
              <a:ea typeface="+mj-ea"/>
              <a:cs typeface="Times"/>
            </a:endParaRPr>
          </a:p>
        </p:txBody>
      </p:sp>
      <p:graphicFrame>
        <p:nvGraphicFramePr>
          <p:cNvPr id="8" name="Diagram 7"/>
          <p:cNvGraphicFramePr/>
          <p:nvPr/>
        </p:nvGraphicFramePr>
        <p:xfrm>
          <a:off x="457200" y="1468582"/>
          <a:ext cx="8077200" cy="4635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268" name="Slide Number Placeholder 1"/>
          <p:cNvSpPr>
            <a:spLocks noGrp="1"/>
          </p:cNvSpPr>
          <p:nvPr>
            <p:ph type="sldNum" sz="quarter" idx="12"/>
          </p:nvPr>
        </p:nvSpPr>
        <p:spPr bwMode="auto">
          <a:noFill/>
          <a:ln>
            <a:miter lim="800000"/>
            <a:headEnd/>
            <a:tailEnd/>
          </a:ln>
        </p:spPr>
        <p:txBody>
          <a:bodyPr/>
          <a:lstStyle/>
          <a:p>
            <a:fld id="{77F5D97E-D3CB-49FC-AD78-5FCF968E94EA}" type="slidenum">
              <a:rPr lang="en-US" altLang="en-US" smtClean="0"/>
              <a:pPr/>
              <a:t>10</a:t>
            </a:fld>
            <a:endParaRPr lang="en-US" altLang="en-US" smtClean="0"/>
          </a:p>
        </p:txBody>
      </p:sp>
      <p:sp>
        <p:nvSpPr>
          <p:cNvPr id="5" name="Title 1"/>
          <p:cNvSpPr txBox="1">
            <a:spLocks/>
          </p:cNvSpPr>
          <p:nvPr/>
        </p:nvSpPr>
        <p:spPr>
          <a:xfrm>
            <a:off x="228600" y="-3175"/>
            <a:ext cx="8686800" cy="108585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mn-lt"/>
                <a:ea typeface="+mn-ea"/>
                <a:cs typeface="+mn-cs"/>
              </a:rPr>
              <a:t>Major legal provisions related to counting &amp; election results</a:t>
            </a:r>
            <a:endParaRPr kumimoji="0" lang="en-US" sz="3000" b="1" i="0" u="none" strike="noStrike" kern="1200" cap="none" spc="0" normalizeH="0" baseline="0" noProof="0" dirty="0">
              <a:ln>
                <a:noFill/>
              </a:ln>
              <a:solidFill>
                <a:sysClr val="windowText" lastClr="000000"/>
              </a:solidFill>
              <a:effectLst/>
              <a:uLnTx/>
              <a:uFillTx/>
              <a:latin typeface="Times"/>
              <a:ea typeface="+mj-ea"/>
              <a:cs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D3FD7BC2-7CFB-E745-B39A-E2D9D658EE93}"/>
                                            </p:graphicEl>
                                          </p:spTgt>
                                        </p:tgtEl>
                                        <p:attrNameLst>
                                          <p:attrName>style.visibility</p:attrName>
                                        </p:attrNameLst>
                                      </p:cBhvr>
                                      <p:to>
                                        <p:strVal val="visible"/>
                                      </p:to>
                                    </p:set>
                                    <p:anim calcmode="lin" valueType="num">
                                      <p:cBhvr additive="base">
                                        <p:cTn id="7" dur="500" fill="hold"/>
                                        <p:tgtEl>
                                          <p:spTgt spid="8">
                                            <p:graphicEl>
                                              <a:dgm id="{D3FD7BC2-7CFB-E745-B39A-E2D9D658EE9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D3FD7BC2-7CFB-E745-B39A-E2D9D658EE9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graphicEl>
                                              <a:dgm id="{0AD44CE7-0F50-D345-A724-F150EB8B68F2}"/>
                                            </p:graphicEl>
                                          </p:spTgt>
                                        </p:tgtEl>
                                        <p:attrNameLst>
                                          <p:attrName>style.visibility</p:attrName>
                                        </p:attrNameLst>
                                      </p:cBhvr>
                                      <p:to>
                                        <p:strVal val="visible"/>
                                      </p:to>
                                    </p:set>
                                    <p:anim calcmode="lin" valueType="num">
                                      <p:cBhvr additive="base">
                                        <p:cTn id="13" dur="500" fill="hold"/>
                                        <p:tgtEl>
                                          <p:spTgt spid="8">
                                            <p:graphicEl>
                                              <a:dgm id="{0AD44CE7-0F50-D345-A724-F150EB8B68F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0AD44CE7-0F50-D345-A724-F150EB8B68F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graphicEl>
                                              <a:dgm id="{9DA2770A-06E8-C947-B664-5168FD60E299}"/>
                                            </p:graphicEl>
                                          </p:spTgt>
                                        </p:tgtEl>
                                        <p:attrNameLst>
                                          <p:attrName>style.visibility</p:attrName>
                                        </p:attrNameLst>
                                      </p:cBhvr>
                                      <p:to>
                                        <p:strVal val="visible"/>
                                      </p:to>
                                    </p:set>
                                    <p:anim calcmode="lin" valueType="num">
                                      <p:cBhvr additive="base">
                                        <p:cTn id="19" dur="500" fill="hold"/>
                                        <p:tgtEl>
                                          <p:spTgt spid="8">
                                            <p:graphicEl>
                                              <a:dgm id="{9DA2770A-06E8-C947-B664-5168FD60E299}"/>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graphicEl>
                                              <a:dgm id="{9DA2770A-06E8-C947-B664-5168FD60E299}"/>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graphicEl>
                                              <a:dgm id="{0BE37B6B-DA2D-1846-9D2A-5A63D30CD6E8}"/>
                                            </p:graphicEl>
                                          </p:spTgt>
                                        </p:tgtEl>
                                        <p:attrNameLst>
                                          <p:attrName>style.visibility</p:attrName>
                                        </p:attrNameLst>
                                      </p:cBhvr>
                                      <p:to>
                                        <p:strVal val="visible"/>
                                      </p:to>
                                    </p:set>
                                    <p:anim calcmode="lin" valueType="num">
                                      <p:cBhvr additive="base">
                                        <p:cTn id="25" dur="500" fill="hold"/>
                                        <p:tgtEl>
                                          <p:spTgt spid="8">
                                            <p:graphicEl>
                                              <a:dgm id="{0BE37B6B-DA2D-1846-9D2A-5A63D30CD6E8}"/>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graphicEl>
                                              <a:dgm id="{0BE37B6B-DA2D-1846-9D2A-5A63D30CD6E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Annexure - A</a:t>
            </a:r>
          </a:p>
        </p:txBody>
      </p:sp>
      <p:graphicFrame>
        <p:nvGraphicFramePr>
          <p:cNvPr id="10" name="Table 9"/>
          <p:cNvGraphicFramePr>
            <a:graphicFrameLocks noGrp="1"/>
          </p:cNvGraphicFramePr>
          <p:nvPr/>
        </p:nvGraphicFramePr>
        <p:xfrm>
          <a:off x="228600" y="1143000"/>
          <a:ext cx="8534400" cy="2880360"/>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0">
                <a:tc>
                  <a:txBody>
                    <a:bodyPr/>
                    <a:lstStyle/>
                    <a:p>
                      <a:pPr algn="ctr"/>
                      <a:r>
                        <a:rPr lang="en-US" dirty="0" smtClean="0">
                          <a:solidFill>
                            <a:schemeClr val="tx1"/>
                          </a:solidFill>
                        </a:rPr>
                        <a:t>Sr. No.</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Name of Candidate / Counting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Mention Candidate / Counting</a:t>
                      </a:r>
                      <a:r>
                        <a:rPr lang="en-US" baseline="0" dirty="0" smtClean="0">
                          <a:solidFill>
                            <a:schemeClr val="tx1"/>
                          </a:solidFill>
                        </a:rPr>
                        <a:t> Agent</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Name of the Party</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Signature</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Rectangle 4"/>
          <p:cNvSpPr/>
          <p:nvPr/>
        </p:nvSpPr>
        <p:spPr>
          <a:xfrm>
            <a:off x="304800" y="621268"/>
            <a:ext cx="8534400" cy="369332"/>
          </a:xfrm>
          <a:prstGeom prst="rect">
            <a:avLst/>
          </a:prstGeom>
        </p:spPr>
        <p:txBody>
          <a:bodyPr wrap="square">
            <a:spAutoFit/>
          </a:bodyPr>
          <a:lstStyle/>
          <a:p>
            <a:pPr algn="ctr"/>
            <a:r>
              <a:rPr lang="en-US" dirty="0" smtClean="0"/>
              <a:t>(Present during the mandatory verification of VVPAT Slips count)</a:t>
            </a:r>
            <a:endParaRPr lang="en-US" dirty="0"/>
          </a:p>
        </p:txBody>
      </p:sp>
      <p:sp>
        <p:nvSpPr>
          <p:cNvPr id="6" name="Rectangle 5"/>
          <p:cNvSpPr/>
          <p:nvPr/>
        </p:nvSpPr>
        <p:spPr>
          <a:xfrm>
            <a:off x="228600" y="4419600"/>
            <a:ext cx="8534400" cy="1754326"/>
          </a:xfrm>
          <a:prstGeom prst="rect">
            <a:avLst/>
          </a:prstGeom>
        </p:spPr>
        <p:txBody>
          <a:bodyPr wrap="square">
            <a:spAutoFit/>
          </a:bodyPr>
          <a:lstStyle/>
          <a:p>
            <a:r>
              <a:rPr lang="en-US" dirty="0" smtClean="0"/>
              <a:t>					Signature of Asst. Returning Officer</a:t>
            </a:r>
          </a:p>
          <a:p>
            <a:endParaRPr lang="en-US" dirty="0" smtClean="0"/>
          </a:p>
          <a:p>
            <a:endParaRPr lang="en-US" dirty="0" smtClean="0"/>
          </a:p>
          <a:p>
            <a:r>
              <a:rPr lang="en-US" dirty="0" smtClean="0"/>
              <a:t>					Signature of Returning Officer</a:t>
            </a:r>
          </a:p>
          <a:p>
            <a:endParaRPr lang="en-US" dirty="0" smtClean="0"/>
          </a:p>
          <a:p>
            <a:r>
              <a:rPr lang="en-US" dirty="0" smtClean="0"/>
              <a:t>Signature of ECI Observer</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Annexure - B</a:t>
            </a:r>
          </a:p>
        </p:txBody>
      </p:sp>
      <p:sp>
        <p:nvSpPr>
          <p:cNvPr id="5" name="Title 1"/>
          <p:cNvSpPr>
            <a:spLocks noGrp="1"/>
          </p:cNvSpPr>
          <p:nvPr>
            <p:ph type="title"/>
          </p:nvPr>
        </p:nvSpPr>
        <p:spPr>
          <a:xfrm>
            <a:off x="457200" y="533400"/>
            <a:ext cx="8229600" cy="1143000"/>
          </a:xfrm>
        </p:spPr>
        <p:txBody>
          <a:bodyPr>
            <a:normAutofit fontScale="90000"/>
          </a:bodyPr>
          <a:lstStyle/>
          <a:p>
            <a:r>
              <a:rPr lang="en-US" sz="2800" dirty="0" smtClean="0"/>
              <a:t>Annexure B</a:t>
            </a:r>
            <a:br>
              <a:rPr lang="en-US" sz="2800" dirty="0" smtClean="0"/>
            </a:br>
            <a:r>
              <a:rPr lang="en-US" sz="2800" dirty="0" smtClean="0"/>
              <a:t>Report on mandatory verification of paper slips of VVPAT of 05 (Five) randomly selected Polling Stations</a:t>
            </a:r>
            <a:endParaRPr lang="en-US" sz="2800" dirty="0"/>
          </a:p>
        </p:txBody>
      </p:sp>
      <p:sp>
        <p:nvSpPr>
          <p:cNvPr id="6" name="Content Placeholder 2"/>
          <p:cNvSpPr>
            <a:spLocks noGrp="1"/>
          </p:cNvSpPr>
          <p:nvPr>
            <p:ph idx="1"/>
          </p:nvPr>
        </p:nvSpPr>
        <p:spPr>
          <a:xfrm>
            <a:off x="228600" y="1905001"/>
            <a:ext cx="8686800" cy="4724400"/>
          </a:xfrm>
        </p:spPr>
        <p:txBody>
          <a:bodyPr>
            <a:normAutofit fontScale="55000" lnSpcReduction="20000"/>
          </a:bodyPr>
          <a:lstStyle/>
          <a:p>
            <a:pPr>
              <a:spcBef>
                <a:spcPts val="0"/>
              </a:spcBef>
              <a:spcAft>
                <a:spcPts val="600"/>
              </a:spcAft>
              <a:buNone/>
            </a:pPr>
            <a:r>
              <a:rPr lang="en-US" dirty="0" smtClean="0"/>
              <a:t>Name of State:_______________________</a:t>
            </a:r>
          </a:p>
          <a:p>
            <a:pPr>
              <a:spcBef>
                <a:spcPts val="0"/>
              </a:spcBef>
              <a:spcAft>
                <a:spcPts val="600"/>
              </a:spcAft>
              <a:buNone/>
            </a:pPr>
            <a:r>
              <a:rPr lang="en-US" dirty="0" smtClean="0"/>
              <a:t>No. and Name of Assembly/Parliamentary Constituency:_______________________</a:t>
            </a:r>
          </a:p>
          <a:p>
            <a:pPr>
              <a:spcBef>
                <a:spcPts val="0"/>
              </a:spcBef>
              <a:spcAft>
                <a:spcPts val="600"/>
              </a:spcAft>
              <a:buNone/>
            </a:pPr>
            <a:r>
              <a:rPr lang="en-US" dirty="0" smtClean="0"/>
              <a:t>No. and Name of Assembly Segment(in case of PC):___________________________</a:t>
            </a:r>
          </a:p>
          <a:p>
            <a:pPr>
              <a:spcBef>
                <a:spcPts val="0"/>
              </a:spcBef>
              <a:spcAft>
                <a:spcPts val="600"/>
              </a:spcAft>
              <a:buNone/>
            </a:pPr>
            <a:r>
              <a:rPr lang="en-US" dirty="0" smtClean="0"/>
              <a:t>Sr. No. and Name of Polling Stations.:</a:t>
            </a:r>
          </a:p>
          <a:p>
            <a:pPr>
              <a:buNone/>
            </a:pPr>
            <a:r>
              <a:rPr lang="en-US" dirty="0" smtClean="0"/>
              <a:t>					1.________________________</a:t>
            </a:r>
          </a:p>
          <a:p>
            <a:pPr>
              <a:buNone/>
            </a:pPr>
            <a:r>
              <a:rPr lang="en-US" dirty="0" smtClean="0"/>
              <a:t>					2.________________________</a:t>
            </a:r>
          </a:p>
          <a:p>
            <a:pPr>
              <a:buNone/>
            </a:pPr>
            <a:r>
              <a:rPr lang="en-US" dirty="0" smtClean="0"/>
              <a:t>					3.________________________</a:t>
            </a:r>
          </a:p>
          <a:p>
            <a:pPr>
              <a:buNone/>
            </a:pPr>
            <a:r>
              <a:rPr lang="en-US" dirty="0" smtClean="0"/>
              <a:t>					4.________________________</a:t>
            </a:r>
          </a:p>
          <a:p>
            <a:pPr>
              <a:buNone/>
            </a:pPr>
            <a:r>
              <a:rPr lang="en-US" dirty="0" smtClean="0"/>
              <a:t>					5.________________________</a:t>
            </a:r>
          </a:p>
          <a:p>
            <a:pPr indent="-6350" algn="just">
              <a:buNone/>
            </a:pPr>
            <a:endParaRPr lang="en-US" dirty="0" smtClean="0"/>
          </a:p>
          <a:p>
            <a:pPr indent="-6350" algn="just">
              <a:buNone/>
            </a:pPr>
            <a:r>
              <a:rPr lang="en-US" dirty="0" smtClean="0"/>
              <a:t>It is certify that the entire process of mandatory  verification of counting of paper slips of VVPAT of randomly  selected  05 Polling Stations has been conducted  under my close and direct oversight with strict compliance  of the Commission’s instructions.</a:t>
            </a:r>
          </a:p>
          <a:p>
            <a:pPr algn="just">
              <a:buNone/>
            </a:pPr>
            <a:endParaRPr lang="en-US" dirty="0" smtClean="0"/>
          </a:p>
          <a:p>
            <a:pPr lvl="1" algn="just">
              <a:buNone/>
            </a:pPr>
            <a:r>
              <a:rPr lang="en-US" dirty="0" smtClean="0"/>
              <a:t>							 Signature</a:t>
            </a:r>
          </a:p>
          <a:p>
            <a:pPr lvl="1" algn="just">
              <a:buNone/>
            </a:pPr>
            <a:r>
              <a:rPr lang="en-US" dirty="0" smtClean="0"/>
              <a:t>							(Name of ECI Observer)</a:t>
            </a:r>
          </a:p>
          <a:p>
            <a:pPr lvl="1" algn="just">
              <a:buNone/>
            </a:pPr>
            <a:r>
              <a:rPr lang="en-US" dirty="0" smtClean="0"/>
              <a:t>							Observer Code:</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76400"/>
            <a:ext cx="9144000" cy="3631763"/>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tabLst>
                <a:tab pos="7712075" algn="l"/>
              </a:tabLst>
            </a:pPr>
            <a:r>
              <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MICRO OBSERVER</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Role of Micro Observer</a:t>
            </a:r>
          </a:p>
        </p:txBody>
      </p:sp>
      <p:sp>
        <p:nvSpPr>
          <p:cNvPr id="4" name="TextBox 3"/>
          <p:cNvSpPr txBox="1"/>
          <p:nvPr/>
        </p:nvSpPr>
        <p:spPr>
          <a:xfrm>
            <a:off x="0" y="990600"/>
            <a:ext cx="8839200" cy="5324535"/>
          </a:xfrm>
          <a:prstGeom prst="rect">
            <a:avLst/>
          </a:prstGeom>
          <a:noFill/>
        </p:spPr>
        <p:txBody>
          <a:bodyPr wrap="square" rtlCol="0">
            <a:spAutoFit/>
          </a:bodyPr>
          <a:lstStyle/>
          <a:p>
            <a:pPr marL="338138" indent="-338138" algn="just">
              <a:spcBef>
                <a:spcPts val="600"/>
              </a:spcBef>
              <a:spcAft>
                <a:spcPts val="1200"/>
              </a:spcAft>
              <a:buFont typeface="Arial" pitchFamily="34" charset="0"/>
              <a:buChar char="•"/>
              <a:tabLst>
                <a:tab pos="338138" algn="l"/>
              </a:tabLst>
            </a:pPr>
            <a:r>
              <a:rPr lang="en-US" sz="2800" dirty="0" smtClean="0"/>
              <a:t>Each counting table shall have one micro observer. </a:t>
            </a:r>
          </a:p>
          <a:p>
            <a:pPr marL="338138" indent="-338138" algn="just">
              <a:spcBef>
                <a:spcPts val="600"/>
              </a:spcBef>
              <a:spcAft>
                <a:spcPts val="1200"/>
              </a:spcAft>
              <a:buFont typeface="Arial" pitchFamily="34" charset="0"/>
              <a:buChar char="•"/>
              <a:tabLst>
                <a:tab pos="338138" algn="l"/>
              </a:tabLst>
            </a:pPr>
            <a:r>
              <a:rPr lang="en-US" sz="2800" dirty="0" smtClean="0"/>
              <a:t>The MO shall be responsible for the purity of counting process on his/her respective table. </a:t>
            </a:r>
          </a:p>
          <a:p>
            <a:pPr marL="338138" indent="-338138" algn="just">
              <a:spcBef>
                <a:spcPts val="600"/>
              </a:spcBef>
              <a:spcAft>
                <a:spcPts val="1200"/>
              </a:spcAft>
              <a:buFont typeface="Arial" pitchFamily="34" charset="0"/>
              <a:buChar char="•"/>
              <a:tabLst>
                <a:tab pos="338138" algn="l"/>
              </a:tabLst>
            </a:pPr>
            <a:r>
              <a:rPr lang="en-US" sz="2800" dirty="0" smtClean="0"/>
              <a:t>Since every step in counting is crucial, the role of MO becomes very important as to ensure that the counting supervisor &amp; counting agent perform their duty correctly.</a:t>
            </a:r>
          </a:p>
          <a:p>
            <a:pPr marL="338138" indent="-338138" algn="just">
              <a:spcBef>
                <a:spcPts val="600"/>
              </a:spcBef>
              <a:spcAft>
                <a:spcPts val="1200"/>
              </a:spcAft>
              <a:buFont typeface="Arial" pitchFamily="34" charset="0"/>
              <a:buChar char="•"/>
              <a:tabLst>
                <a:tab pos="338138" algn="l"/>
              </a:tabLst>
            </a:pPr>
            <a:r>
              <a:rPr lang="en-US" sz="2800" dirty="0" smtClean="0"/>
              <a:t>Micro Observer has to watch the proceedings on the table, being the representative of the observer.</a:t>
            </a:r>
          </a:p>
          <a:p>
            <a:pPr marL="338138" indent="-338138" algn="just">
              <a:spcBef>
                <a:spcPts val="600"/>
              </a:spcBef>
              <a:spcAft>
                <a:spcPts val="1200"/>
              </a:spcAft>
              <a:buFont typeface="Arial" pitchFamily="34" charset="0"/>
              <a:buChar char="•"/>
              <a:tabLst>
                <a:tab pos="338138" algn="l"/>
              </a:tabLst>
            </a:pPr>
            <a:r>
              <a:rPr lang="en-US" sz="2800" dirty="0" smtClean="0"/>
              <a:t>MO will note down the details of votes exhibited by the EVMs being counted in each round in that Table.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Role of Micro Observer</a:t>
            </a:r>
          </a:p>
        </p:txBody>
      </p:sp>
      <p:sp>
        <p:nvSpPr>
          <p:cNvPr id="4" name="TextBox 3"/>
          <p:cNvSpPr txBox="1"/>
          <p:nvPr/>
        </p:nvSpPr>
        <p:spPr>
          <a:xfrm>
            <a:off x="76200" y="838200"/>
            <a:ext cx="8839200" cy="5650136"/>
          </a:xfrm>
          <a:prstGeom prst="rect">
            <a:avLst/>
          </a:prstGeom>
          <a:noFill/>
        </p:spPr>
        <p:txBody>
          <a:bodyPr wrap="square" rtlCol="0">
            <a:spAutoFit/>
          </a:bodyPr>
          <a:lstStyle/>
          <a:p>
            <a:pPr marL="338138" indent="-338138" algn="just">
              <a:lnSpc>
                <a:spcPts val="4000"/>
              </a:lnSpc>
              <a:spcBef>
                <a:spcPts val="600"/>
              </a:spcBef>
              <a:spcAft>
                <a:spcPts val="1200"/>
              </a:spcAft>
              <a:buFont typeface="Arial" pitchFamily="34" charset="0"/>
              <a:buChar char="•"/>
              <a:tabLst>
                <a:tab pos="338138" algn="l"/>
              </a:tabLst>
            </a:pPr>
            <a:r>
              <a:rPr lang="en-US" sz="2800" dirty="0" smtClean="0"/>
              <a:t>MO would be provided with a pre-printed statement on which they would note down the CU No., Round No., Table No., Polling Station Number and thereafter the names of all the contesting candidates as they appear in the ballot paper. </a:t>
            </a:r>
          </a:p>
          <a:p>
            <a:pPr marL="338138" indent="-338138" algn="just">
              <a:lnSpc>
                <a:spcPts val="4000"/>
              </a:lnSpc>
              <a:spcBef>
                <a:spcPts val="600"/>
              </a:spcBef>
              <a:spcAft>
                <a:spcPts val="1200"/>
              </a:spcAft>
              <a:buFont typeface="Arial" pitchFamily="34" charset="0"/>
              <a:buChar char="•"/>
              <a:tabLst>
                <a:tab pos="338138" algn="l"/>
              </a:tabLst>
            </a:pPr>
            <a:r>
              <a:rPr lang="en-US" sz="2800" dirty="0" smtClean="0"/>
              <a:t>MO shall be filling the vote details of every round of his table on the </a:t>
            </a:r>
            <a:r>
              <a:rPr lang="en-US" sz="2800" dirty="0" err="1" smtClean="0">
                <a:hlinkClick r:id="rId2" action="ppaction://hlinksldjump"/>
              </a:rPr>
              <a:t>proforma</a:t>
            </a:r>
            <a:r>
              <a:rPr lang="en-US" sz="2800" dirty="0" smtClean="0">
                <a:hlinkClick r:id="rId2" action="ppaction://hlinksldjump"/>
              </a:rPr>
              <a:t> </a:t>
            </a:r>
            <a:r>
              <a:rPr lang="en-US" sz="2800" dirty="0" smtClean="0"/>
              <a:t>provided for the purpose.</a:t>
            </a:r>
          </a:p>
          <a:p>
            <a:pPr marL="338138" indent="-338138" algn="just">
              <a:lnSpc>
                <a:spcPts val="4000"/>
              </a:lnSpc>
              <a:spcBef>
                <a:spcPts val="600"/>
              </a:spcBef>
              <a:spcAft>
                <a:spcPts val="1200"/>
              </a:spcAft>
              <a:buFont typeface="Arial" pitchFamily="34" charset="0"/>
              <a:buChar char="•"/>
              <a:tabLst>
                <a:tab pos="338138" algn="l"/>
              </a:tabLst>
            </a:pPr>
            <a:r>
              <a:rPr lang="en-US" sz="2800" dirty="0" smtClean="0"/>
              <a:t>They will put their signature at the end of the statement and shall hand over the statement to the Observer after each round.</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Two Additional Micro Observers</a:t>
            </a:r>
          </a:p>
        </p:txBody>
      </p:sp>
      <p:sp>
        <p:nvSpPr>
          <p:cNvPr id="4" name="TextBox 3"/>
          <p:cNvSpPr txBox="1"/>
          <p:nvPr/>
        </p:nvSpPr>
        <p:spPr>
          <a:xfrm>
            <a:off x="76200" y="838200"/>
            <a:ext cx="8839200" cy="830997"/>
          </a:xfrm>
          <a:prstGeom prst="rect">
            <a:avLst/>
          </a:prstGeom>
          <a:noFill/>
        </p:spPr>
        <p:txBody>
          <a:bodyPr wrap="square" rtlCol="0">
            <a:spAutoFit/>
          </a:bodyPr>
          <a:lstStyle/>
          <a:p>
            <a:pPr marL="338138" indent="-338138" algn="just">
              <a:spcBef>
                <a:spcPts val="600"/>
              </a:spcBef>
              <a:spcAft>
                <a:spcPts val="1200"/>
              </a:spcAft>
              <a:buFont typeface="Arial" pitchFamily="34" charset="0"/>
              <a:buChar char="•"/>
              <a:tabLst>
                <a:tab pos="338138" algn="l"/>
              </a:tabLst>
            </a:pPr>
            <a:r>
              <a:rPr lang="en-US" sz="2400" dirty="0" smtClean="0"/>
              <a:t>Two additional MOs shall be deployed in each Counting Hall of every Assembly Segment.</a:t>
            </a:r>
          </a:p>
        </p:txBody>
      </p:sp>
      <p:sp>
        <p:nvSpPr>
          <p:cNvPr id="6" name="TextBox 5"/>
          <p:cNvSpPr txBox="1"/>
          <p:nvPr/>
        </p:nvSpPr>
        <p:spPr>
          <a:xfrm>
            <a:off x="152400" y="1828800"/>
            <a:ext cx="4419600" cy="4462760"/>
          </a:xfrm>
          <a:prstGeom prst="rect">
            <a:avLst/>
          </a:prstGeom>
          <a:noFill/>
          <a:ln>
            <a:solidFill>
              <a:schemeClr val="tx1"/>
            </a:solidFill>
          </a:ln>
        </p:spPr>
        <p:txBody>
          <a:bodyPr wrap="square" rtlCol="0">
            <a:spAutoFit/>
          </a:bodyPr>
          <a:lstStyle/>
          <a:p>
            <a:pPr algn="ctr">
              <a:spcBef>
                <a:spcPts val="600"/>
              </a:spcBef>
              <a:spcAft>
                <a:spcPts val="1200"/>
              </a:spcAft>
            </a:pPr>
            <a:r>
              <a:rPr lang="en-US" sz="2400" b="1" dirty="0" smtClean="0"/>
              <a:t>MO-1</a:t>
            </a:r>
          </a:p>
          <a:p>
            <a:pPr marL="457200" indent="-457200" algn="just">
              <a:spcAft>
                <a:spcPts val="1200"/>
              </a:spcAft>
              <a:buFont typeface="+mj-lt"/>
              <a:buAutoNum type="arabicPeriod"/>
            </a:pPr>
            <a:r>
              <a:rPr lang="en-US" sz="2400" dirty="0" smtClean="0"/>
              <a:t>Keep watch over data entry in the computer placed in the Counting Hall for round-wise compilation of the votes recorded for each candidate.</a:t>
            </a:r>
          </a:p>
          <a:p>
            <a:pPr marL="457200" indent="-457200" algn="just">
              <a:buFont typeface="+mj-lt"/>
              <a:buAutoNum type="arabicPeriod"/>
            </a:pPr>
            <a:r>
              <a:rPr lang="en-US" sz="2400" dirty="0" smtClean="0"/>
              <a:t>Should ensure that the entries in the Part II of the Form 17C are correctly entered in this computer by the data entry operator.</a:t>
            </a:r>
          </a:p>
        </p:txBody>
      </p:sp>
      <p:sp>
        <p:nvSpPr>
          <p:cNvPr id="8" name="TextBox 7"/>
          <p:cNvSpPr txBox="1"/>
          <p:nvPr/>
        </p:nvSpPr>
        <p:spPr>
          <a:xfrm>
            <a:off x="4572000" y="1828800"/>
            <a:ext cx="4419600" cy="4308872"/>
          </a:xfrm>
          <a:prstGeom prst="rect">
            <a:avLst/>
          </a:prstGeom>
          <a:noFill/>
          <a:ln>
            <a:solidFill>
              <a:schemeClr val="tx1"/>
            </a:solidFill>
          </a:ln>
        </p:spPr>
        <p:txBody>
          <a:bodyPr wrap="square" rtlCol="0">
            <a:spAutoFit/>
          </a:bodyPr>
          <a:lstStyle/>
          <a:p>
            <a:pPr algn="ctr">
              <a:spcBef>
                <a:spcPts val="600"/>
              </a:spcBef>
              <a:spcAft>
                <a:spcPts val="1200"/>
              </a:spcAft>
            </a:pPr>
            <a:r>
              <a:rPr lang="en-US" sz="2400" b="1" dirty="0" smtClean="0"/>
              <a:t>MO-2</a:t>
            </a:r>
          </a:p>
          <a:p>
            <a:pPr marL="457200" indent="-457200" algn="just">
              <a:spcAft>
                <a:spcPts val="1200"/>
              </a:spcAft>
              <a:buFont typeface="+mj-lt"/>
              <a:buAutoNum type="arabicPeriod"/>
            </a:pPr>
            <a:r>
              <a:rPr lang="en-US" sz="2400" dirty="0" smtClean="0"/>
              <a:t>Assist the Observer and re-check on the printout (of the data entered at MO-1) that all data which has been entered is fully correct and complete and in accordance with the original Part II of Form 17C received from each counting table recorded for each candidate.</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09800"/>
            <a:ext cx="9144000" cy="1862048"/>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tabLst>
                <a:tab pos="7712075" algn="l"/>
              </a:tabLst>
            </a:pPr>
            <a:r>
              <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RE-COUNTING</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Recounting of votes</a:t>
            </a:r>
          </a:p>
        </p:txBody>
      </p:sp>
      <p:sp>
        <p:nvSpPr>
          <p:cNvPr id="4" name="TextBox 3"/>
          <p:cNvSpPr txBox="1"/>
          <p:nvPr/>
        </p:nvSpPr>
        <p:spPr>
          <a:xfrm>
            <a:off x="0" y="990600"/>
            <a:ext cx="8839200" cy="5529719"/>
          </a:xfrm>
          <a:prstGeom prst="rect">
            <a:avLst/>
          </a:prstGeom>
          <a:noFill/>
        </p:spPr>
        <p:txBody>
          <a:bodyPr wrap="square" rtlCol="0">
            <a:spAutoFit/>
          </a:bodyPr>
          <a:lstStyle/>
          <a:p>
            <a:pPr marL="338138" indent="-338138" algn="just">
              <a:lnSpc>
                <a:spcPts val="4000"/>
              </a:lnSpc>
              <a:spcAft>
                <a:spcPts val="1200"/>
              </a:spcAft>
              <a:buFont typeface="Arial" pitchFamily="34" charset="0"/>
              <a:buChar char="•"/>
              <a:tabLst>
                <a:tab pos="338138" algn="l"/>
              </a:tabLst>
            </a:pPr>
            <a:r>
              <a:rPr lang="en-US" sz="2800" dirty="0" smtClean="0"/>
              <a:t>Since every vote in EVM is a valid vote and no dispute should arise as to its validity.</a:t>
            </a:r>
          </a:p>
          <a:p>
            <a:pPr marL="338138" indent="-338138" algn="just">
              <a:lnSpc>
                <a:spcPts val="4000"/>
              </a:lnSpc>
              <a:spcAft>
                <a:spcPts val="1200"/>
              </a:spcAft>
              <a:buFont typeface="Arial" pitchFamily="34" charset="0"/>
              <a:buChar char="•"/>
              <a:tabLst>
                <a:tab pos="338138" algn="l"/>
              </a:tabLst>
            </a:pPr>
            <a:r>
              <a:rPr lang="en-US" sz="2800" dirty="0" smtClean="0"/>
              <a:t>If Candidates/Agents ask for display of Result of a particular PS; ‘RESULT” button of that CU can pressed to again display the Panels of that control unit. </a:t>
            </a:r>
          </a:p>
          <a:p>
            <a:pPr marL="338138" indent="-338138" algn="just">
              <a:lnSpc>
                <a:spcPts val="4000"/>
              </a:lnSpc>
              <a:spcAft>
                <a:spcPts val="1200"/>
              </a:spcAft>
              <a:buFont typeface="Arial" pitchFamily="34" charset="0"/>
              <a:buChar char="•"/>
              <a:tabLst>
                <a:tab pos="338138" algn="l"/>
              </a:tabLst>
            </a:pPr>
            <a:r>
              <a:rPr lang="en-US" sz="2800" dirty="0" smtClean="0"/>
              <a:t>When the result of an election is going to be decided by difference of postal ballot votes received by the first two candidates, then there shall be mandatory and comprehensive recount of postal ballot papers, </a:t>
            </a:r>
            <a:r>
              <a:rPr lang="en-US" sz="2800" dirty="0" smtClean="0">
                <a:solidFill>
                  <a:srgbClr val="FF0000"/>
                </a:solidFill>
              </a:rPr>
              <a:t>even though no candidate ask for it</a:t>
            </a:r>
            <a:r>
              <a:rPr lang="en-US" sz="2800" dirty="0" smtClean="0"/>
              <a:t>.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28800"/>
            <a:ext cx="9144000" cy="3631763"/>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tabLst>
                <a:tab pos="7712075" algn="l"/>
              </a:tabLst>
            </a:pPr>
            <a:r>
              <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DECLARATION OF RESULTS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3"/>
          <p:cNvSpPr>
            <a:spLocks noGrp="1"/>
          </p:cNvSpPr>
          <p:nvPr>
            <p:ph idx="1"/>
          </p:nvPr>
        </p:nvSpPr>
        <p:spPr>
          <a:xfrm>
            <a:off x="142875" y="1041400"/>
            <a:ext cx="9001125" cy="5502275"/>
          </a:xfrm>
        </p:spPr>
        <p:txBody>
          <a:bodyPr/>
          <a:lstStyle/>
          <a:p>
            <a:pPr eaLnBrk="1" hangingPunct="1">
              <a:defRPr/>
            </a:pPr>
            <a:r>
              <a:rPr lang="en-US" altLang="en-US" sz="3600" dirty="0" smtClean="0">
                <a:solidFill>
                  <a:srgbClr val="9D21A2"/>
                </a:solidFill>
              </a:rPr>
              <a:t>Result declaration after:</a:t>
            </a:r>
          </a:p>
          <a:p>
            <a:pPr lvl="1" eaLnBrk="1" hangingPunct="1">
              <a:defRPr/>
            </a:pPr>
            <a:r>
              <a:rPr lang="en-US" altLang="en-US" sz="3200" dirty="0" smtClean="0">
                <a:solidFill>
                  <a:srgbClr val="FF0000"/>
                </a:solidFill>
              </a:rPr>
              <a:t>Completing  and Signing Form 20</a:t>
            </a:r>
          </a:p>
          <a:p>
            <a:pPr lvl="1" eaLnBrk="1" hangingPunct="1">
              <a:defRPr/>
            </a:pPr>
            <a:r>
              <a:rPr lang="en-US" altLang="en-US" sz="3200" dirty="0" smtClean="0">
                <a:solidFill>
                  <a:srgbClr val="FF0000"/>
                </a:solidFill>
              </a:rPr>
              <a:t>Obtaining necessary approval from ECI, wherever needed.</a:t>
            </a:r>
          </a:p>
          <a:p>
            <a:pPr lvl="1" eaLnBrk="1" hangingPunct="1">
              <a:defRPr/>
            </a:pPr>
            <a:r>
              <a:rPr lang="en-US" altLang="en-US" sz="3200" dirty="0" smtClean="0">
                <a:solidFill>
                  <a:srgbClr val="FF0000"/>
                </a:solidFill>
              </a:rPr>
              <a:t>Obtaining No Objection from ECI’s Observer</a:t>
            </a:r>
          </a:p>
          <a:p>
            <a:pPr lvl="1" eaLnBrk="1" hangingPunct="1">
              <a:defRPr/>
            </a:pPr>
            <a:r>
              <a:rPr lang="en-US" altLang="en-US" sz="3200" dirty="0" smtClean="0">
                <a:solidFill>
                  <a:srgbClr val="FF0000"/>
                </a:solidFill>
              </a:rPr>
              <a:t>Any request for recount , if received, has been duly disposed of by a speaking order of the RO.</a:t>
            </a:r>
          </a:p>
          <a:p>
            <a:pPr marL="457200" lvl="1" indent="0" eaLnBrk="1" hangingPunct="1">
              <a:buFont typeface="Arial" charset="0"/>
              <a:buNone/>
              <a:defRPr/>
            </a:pPr>
            <a:endParaRPr lang="en-US" altLang="en-US" sz="3200" dirty="0" smtClean="0">
              <a:solidFill>
                <a:srgbClr val="FF0000"/>
              </a:solidFill>
            </a:endParaRPr>
          </a:p>
          <a:p>
            <a:pPr eaLnBrk="1" hangingPunct="1">
              <a:defRPr/>
            </a:pPr>
            <a:r>
              <a:rPr lang="en-US" altLang="en-US" sz="3600" dirty="0" smtClean="0">
                <a:solidFill>
                  <a:srgbClr val="9D21A2"/>
                </a:solidFill>
              </a:rPr>
              <a:t>Declare the result by loud  announcement</a:t>
            </a:r>
          </a:p>
        </p:txBody>
      </p:sp>
      <p:sp>
        <p:nvSpPr>
          <p:cNvPr id="81923" name="TextBox 1"/>
          <p:cNvSpPr txBox="1">
            <a:spLocks noChangeArrowheads="1"/>
          </p:cNvSpPr>
          <p:nvPr/>
        </p:nvSpPr>
        <p:spPr bwMode="auto">
          <a:xfrm>
            <a:off x="7505700" y="6554788"/>
            <a:ext cx="1600200" cy="307975"/>
          </a:xfrm>
          <a:prstGeom prst="rect">
            <a:avLst/>
          </a:prstGeom>
          <a:noFill/>
          <a:ln w="9525">
            <a:noFill/>
            <a:miter lim="800000"/>
            <a:headEnd/>
            <a:tailEnd/>
          </a:ln>
        </p:spPr>
        <p:txBody>
          <a:bodyPr>
            <a:spAutoFit/>
          </a:bodyPr>
          <a:lstStyle/>
          <a:p>
            <a:pPr algn="r" eaLnBrk="1" hangingPunct="1"/>
            <a:r>
              <a:rPr lang="en-IN" altLang="en-US" sz="1400"/>
              <a:t>56</a:t>
            </a:r>
          </a:p>
        </p:txBody>
      </p:sp>
      <p:sp>
        <p:nvSpPr>
          <p:cNvPr id="7" name="Title 1"/>
          <p:cNvSpPr>
            <a:spLocks noGrp="1"/>
          </p:cNvSpPr>
          <p:nvPr>
            <p:ph type="title"/>
          </p:nvPr>
        </p:nvSpPr>
        <p:spPr>
          <a:xfrm>
            <a:off x="0" y="-39688"/>
            <a:ext cx="9482138"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Declaration of results    </a:t>
            </a:r>
            <a:endParaRPr lang="en-US" sz="2800" b="1" dirty="0">
              <a:solidFill>
                <a:srgbClr val="000000"/>
              </a:solidFill>
            </a:endParaRPr>
          </a:p>
        </p:txBody>
      </p:sp>
      <p:sp>
        <p:nvSpPr>
          <p:cNvPr id="81925" name="Slide Number Placeholder 1"/>
          <p:cNvSpPr>
            <a:spLocks noGrp="1"/>
          </p:cNvSpPr>
          <p:nvPr>
            <p:ph type="sldNum" sz="quarter" idx="12"/>
          </p:nvPr>
        </p:nvSpPr>
        <p:spPr bwMode="auto">
          <a:noFill/>
          <a:ln>
            <a:miter lim="800000"/>
            <a:headEnd/>
            <a:tailEnd/>
          </a:ln>
        </p:spPr>
        <p:txBody>
          <a:bodyPr/>
          <a:lstStyle/>
          <a:p>
            <a:fld id="{B94B6FB5-4A16-4C81-BC64-F8349E055EE2}" type="slidenum">
              <a:rPr lang="en-US" altLang="en-US" smtClean="0"/>
              <a:pPr/>
              <a:t>109</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900" y="0"/>
            <a:ext cx="7302500" cy="869950"/>
          </a:xfrm>
        </p:spPr>
        <p:style>
          <a:lnRef idx="1">
            <a:schemeClr val="accent5"/>
          </a:lnRef>
          <a:fillRef idx="2">
            <a:schemeClr val="accent5"/>
          </a:fillRef>
          <a:effectRef idx="1">
            <a:schemeClr val="accent5"/>
          </a:effectRef>
          <a:fontRef idx="minor">
            <a:schemeClr val="dk1"/>
          </a:fontRef>
        </p:style>
        <p:txBody>
          <a:bodyPr rtlCol="0">
            <a:normAutofit fontScale="90000"/>
          </a:bodyPr>
          <a:lstStyle/>
          <a:p>
            <a:pPr eaLnBrk="1" fontAlgn="auto" hangingPunct="1">
              <a:spcAft>
                <a:spcPts val="0"/>
              </a:spcAft>
              <a:defRPr/>
            </a:pPr>
            <a:r>
              <a:rPr lang="en-US" sz="2800" b="1" dirty="0" smtClean="0">
                <a:solidFill>
                  <a:srgbClr val="000000"/>
                </a:solidFill>
              </a:rPr>
              <a:t>Major </a:t>
            </a:r>
            <a:r>
              <a:rPr lang="en-US" sz="2800" b="1" dirty="0">
                <a:solidFill>
                  <a:srgbClr val="000000"/>
                </a:solidFill>
              </a:rPr>
              <a:t>legal provisions related to counting and election return </a:t>
            </a:r>
            <a:endParaRPr lang="en-US" sz="2800" dirty="0"/>
          </a:p>
        </p:txBody>
      </p:sp>
      <p:graphicFrame>
        <p:nvGraphicFramePr>
          <p:cNvPr id="9" name="Content Placeholder 8"/>
          <p:cNvGraphicFramePr>
            <a:graphicFrameLocks noGrp="1"/>
          </p:cNvGraphicFramePr>
          <p:nvPr>
            <p:ph idx="1"/>
          </p:nvPr>
        </p:nvGraphicFramePr>
        <p:xfrm>
          <a:off x="124795" y="1314665"/>
          <a:ext cx="8880065" cy="5191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292" name="Slide Number Placeholder 2"/>
          <p:cNvSpPr>
            <a:spLocks noGrp="1"/>
          </p:cNvSpPr>
          <p:nvPr>
            <p:ph type="sldNum" sz="quarter" idx="12"/>
          </p:nvPr>
        </p:nvSpPr>
        <p:spPr bwMode="auto">
          <a:noFill/>
          <a:ln>
            <a:miter lim="800000"/>
            <a:headEnd/>
            <a:tailEnd/>
          </a:ln>
        </p:spPr>
        <p:txBody>
          <a:bodyPr/>
          <a:lstStyle/>
          <a:p>
            <a:fld id="{13E8AF5C-35BE-479B-ADB0-9ADD9377CD40}" type="slidenum">
              <a:rPr lang="en-US" altLang="en-US" smtClean="0"/>
              <a:pPr/>
              <a:t>11</a:t>
            </a:fld>
            <a:endParaRPr lang="en-US" altLang="en-US" smtClean="0"/>
          </a:p>
        </p:txBody>
      </p:sp>
      <p:sp>
        <p:nvSpPr>
          <p:cNvPr id="5" name="Title 1"/>
          <p:cNvSpPr txBox="1">
            <a:spLocks/>
          </p:cNvSpPr>
          <p:nvPr/>
        </p:nvSpPr>
        <p:spPr>
          <a:xfrm>
            <a:off x="228600" y="-3175"/>
            <a:ext cx="8686800" cy="108585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mn-lt"/>
                <a:ea typeface="+mn-ea"/>
                <a:cs typeface="+mn-cs"/>
              </a:rPr>
              <a:t>Major legal provisions related to counting &amp; election results</a:t>
            </a:r>
            <a:endParaRPr kumimoji="0" lang="en-US" sz="3000" b="1" i="0" u="none" strike="noStrike" kern="1200" cap="none" spc="0" normalizeH="0" baseline="0" noProof="0" dirty="0">
              <a:ln>
                <a:noFill/>
              </a:ln>
              <a:solidFill>
                <a:sysClr val="windowText" lastClr="000000"/>
              </a:solidFill>
              <a:effectLst/>
              <a:uLnTx/>
              <a:uFillTx/>
              <a:latin typeface="Times"/>
              <a:ea typeface="+mj-ea"/>
              <a:cs typeface="Times"/>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graphicEl>
                                              <a:dgm id="{76D575BC-2CF6-2444-87D3-52C1463E2B16}"/>
                                            </p:graphicEl>
                                          </p:spTgt>
                                        </p:tgtEl>
                                        <p:attrNameLst>
                                          <p:attrName>style.visibility</p:attrName>
                                        </p:attrNameLst>
                                      </p:cBhvr>
                                      <p:to>
                                        <p:strVal val="visible"/>
                                      </p:to>
                                    </p:set>
                                    <p:anim calcmode="lin" valueType="num">
                                      <p:cBhvr additive="base">
                                        <p:cTn id="7" dur="500"/>
                                        <p:tgtEl>
                                          <p:spTgt spid="9">
                                            <p:graphicEl>
                                              <a:dgm id="{76D575BC-2CF6-2444-87D3-52C1463E2B16}"/>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9">
                                            <p:graphicEl>
                                              <a:dgm id="{76D575BC-2CF6-2444-87D3-52C1463E2B16}"/>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graphicEl>
                                              <a:dgm id="{C4551F3E-B6AE-8442-BAC7-21F60A0AE14B}"/>
                                            </p:graphicEl>
                                          </p:spTgt>
                                        </p:tgtEl>
                                        <p:attrNameLst>
                                          <p:attrName>style.visibility</p:attrName>
                                        </p:attrNameLst>
                                      </p:cBhvr>
                                      <p:to>
                                        <p:strVal val="visible"/>
                                      </p:to>
                                    </p:set>
                                    <p:anim calcmode="lin" valueType="num">
                                      <p:cBhvr additive="base">
                                        <p:cTn id="13" dur="500"/>
                                        <p:tgtEl>
                                          <p:spTgt spid="9">
                                            <p:graphicEl>
                                              <a:dgm id="{C4551F3E-B6AE-8442-BAC7-21F60A0AE14B}"/>
                                            </p:graphicEl>
                                          </p:spTgt>
                                        </p:tgtEl>
                                        <p:attrNameLst>
                                          <p:attrName>ppt_y</p:attrName>
                                        </p:attrNameLst>
                                      </p:cBhvr>
                                      <p:tavLst>
                                        <p:tav tm="0">
                                          <p:val>
                                            <p:strVal val="#ppt_y+#ppt_h*1.125000"/>
                                          </p:val>
                                        </p:tav>
                                        <p:tav tm="100000">
                                          <p:val>
                                            <p:strVal val="#ppt_y"/>
                                          </p:val>
                                        </p:tav>
                                      </p:tavLst>
                                    </p:anim>
                                    <p:animEffect transition="in" filter="wipe(up)">
                                      <p:cBhvr>
                                        <p:cTn id="14" dur="500"/>
                                        <p:tgtEl>
                                          <p:spTgt spid="9">
                                            <p:graphicEl>
                                              <a:dgm id="{C4551F3E-B6AE-8442-BAC7-21F60A0AE14B}"/>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graphicEl>
                                              <a:dgm id="{73B51C36-F0E7-EB44-88A0-98301C4C44C1}"/>
                                            </p:graphicEl>
                                          </p:spTgt>
                                        </p:tgtEl>
                                        <p:attrNameLst>
                                          <p:attrName>style.visibility</p:attrName>
                                        </p:attrNameLst>
                                      </p:cBhvr>
                                      <p:to>
                                        <p:strVal val="visible"/>
                                      </p:to>
                                    </p:set>
                                    <p:anim calcmode="lin" valueType="num">
                                      <p:cBhvr additive="base">
                                        <p:cTn id="19" dur="500"/>
                                        <p:tgtEl>
                                          <p:spTgt spid="9">
                                            <p:graphicEl>
                                              <a:dgm id="{73B51C36-F0E7-EB44-88A0-98301C4C44C1}"/>
                                            </p:graphicEl>
                                          </p:spTgt>
                                        </p:tgtEl>
                                        <p:attrNameLst>
                                          <p:attrName>ppt_y</p:attrName>
                                        </p:attrNameLst>
                                      </p:cBhvr>
                                      <p:tavLst>
                                        <p:tav tm="0">
                                          <p:val>
                                            <p:strVal val="#ppt_y+#ppt_h*1.125000"/>
                                          </p:val>
                                        </p:tav>
                                        <p:tav tm="100000">
                                          <p:val>
                                            <p:strVal val="#ppt_y"/>
                                          </p:val>
                                        </p:tav>
                                      </p:tavLst>
                                    </p:anim>
                                    <p:animEffect transition="in" filter="wipe(up)">
                                      <p:cBhvr>
                                        <p:cTn id="20" dur="500"/>
                                        <p:tgtEl>
                                          <p:spTgt spid="9">
                                            <p:graphicEl>
                                              <a:dgm id="{73B51C36-F0E7-EB44-88A0-98301C4C44C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41400"/>
            <a:ext cx="6096000" cy="508000"/>
          </a:xfrm>
        </p:spPr>
        <p:txBody>
          <a:bodyPr rtlCol="0">
            <a:normAutofit fontScale="92500" lnSpcReduction="10000"/>
          </a:bodyPr>
          <a:lstStyle/>
          <a:p>
            <a:pPr marL="0" indent="0" algn="ctr" eaLnBrk="1" fontAlgn="auto" hangingPunct="1">
              <a:spcAft>
                <a:spcPts val="0"/>
              </a:spcAft>
              <a:buFont typeface="Arial"/>
              <a:buNone/>
              <a:defRPr/>
            </a:pPr>
            <a:r>
              <a:rPr lang="en-US" dirty="0" smtClean="0">
                <a:solidFill>
                  <a:srgbClr val="FF0000"/>
                </a:solidFill>
              </a:rPr>
              <a:t>Observer’s No Objection </a:t>
            </a:r>
          </a:p>
        </p:txBody>
      </p:sp>
      <p:pic>
        <p:nvPicPr>
          <p:cNvPr id="82947" name="Picture 2"/>
          <p:cNvPicPr>
            <a:picLocks noChangeAspect="1" noChangeArrowheads="1"/>
          </p:cNvPicPr>
          <p:nvPr/>
        </p:nvPicPr>
        <p:blipFill>
          <a:blip r:embed="rId2"/>
          <a:srcRect/>
          <a:stretch>
            <a:fillRect/>
          </a:stretch>
        </p:blipFill>
        <p:spPr bwMode="auto">
          <a:xfrm>
            <a:off x="457200" y="1714500"/>
            <a:ext cx="7939088" cy="4051300"/>
          </a:xfrm>
          <a:prstGeom prst="rect">
            <a:avLst/>
          </a:prstGeom>
          <a:noFill/>
          <a:ln w="9525">
            <a:noFill/>
            <a:miter lim="800000"/>
            <a:headEnd/>
            <a:tailEnd/>
          </a:ln>
        </p:spPr>
      </p:pic>
      <p:sp>
        <p:nvSpPr>
          <p:cNvPr id="7" name="Title 1"/>
          <p:cNvSpPr>
            <a:spLocks noGrp="1"/>
          </p:cNvSpPr>
          <p:nvPr>
            <p:ph type="title"/>
          </p:nvPr>
        </p:nvSpPr>
        <p:spPr>
          <a:xfrm>
            <a:off x="0" y="-39688"/>
            <a:ext cx="9245600"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 Declaration of result </a:t>
            </a:r>
            <a:endParaRPr lang="en-US" sz="2800" b="1" dirty="0">
              <a:solidFill>
                <a:srgbClr val="000000"/>
              </a:solidFill>
            </a:endParaRPr>
          </a:p>
        </p:txBody>
      </p:sp>
      <p:sp>
        <p:nvSpPr>
          <p:cNvPr id="82949" name="Slide Number Placeholder 1"/>
          <p:cNvSpPr>
            <a:spLocks noGrp="1"/>
          </p:cNvSpPr>
          <p:nvPr>
            <p:ph type="sldNum" sz="quarter" idx="12"/>
          </p:nvPr>
        </p:nvSpPr>
        <p:spPr bwMode="auto">
          <a:noFill/>
          <a:ln>
            <a:miter lim="800000"/>
            <a:headEnd/>
            <a:tailEnd/>
          </a:ln>
        </p:spPr>
        <p:txBody>
          <a:bodyPr/>
          <a:lstStyle/>
          <a:p>
            <a:fld id="{2D76ECB0-6E5D-484C-8986-DD3955AF54AD}" type="slidenum">
              <a:rPr lang="en-US" altLang="en-US" smtClean="0"/>
              <a:pPr/>
              <a:t>110</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3"/>
          <p:cNvSpPr>
            <a:spLocks noGrp="1"/>
          </p:cNvSpPr>
          <p:nvPr>
            <p:ph idx="1"/>
          </p:nvPr>
        </p:nvSpPr>
        <p:spPr>
          <a:xfrm>
            <a:off x="457200" y="498475"/>
            <a:ext cx="8229600" cy="6045200"/>
          </a:xfrm>
        </p:spPr>
        <p:txBody>
          <a:bodyPr/>
          <a:lstStyle/>
          <a:p>
            <a:pPr eaLnBrk="1" hangingPunct="1"/>
            <a:endParaRPr lang="en-US" altLang="en-US" smtClean="0"/>
          </a:p>
          <a:p>
            <a:pPr eaLnBrk="1" hangingPunct="1"/>
            <a:r>
              <a:rPr lang="en-US" altLang="en-US" sz="2400" smtClean="0"/>
              <a:t>Formal declaration of result should be made by RO in either Form 21C or Form 21D :-</a:t>
            </a:r>
          </a:p>
          <a:p>
            <a:pPr lvl="1" eaLnBrk="1" hangingPunct="1"/>
            <a:r>
              <a:rPr lang="en-US" altLang="en-US" sz="2000" smtClean="0">
                <a:solidFill>
                  <a:srgbClr val="0070C0"/>
                </a:solidFill>
              </a:rPr>
              <a:t>Form 21 C for General Election</a:t>
            </a:r>
          </a:p>
          <a:p>
            <a:pPr lvl="1" eaLnBrk="1" hangingPunct="1"/>
            <a:r>
              <a:rPr lang="en-US" altLang="en-US" sz="2000" smtClean="0">
                <a:solidFill>
                  <a:srgbClr val="C00000"/>
                </a:solidFill>
              </a:rPr>
              <a:t>Form 21 D for bye election</a:t>
            </a:r>
          </a:p>
          <a:p>
            <a:pPr eaLnBrk="1" hangingPunct="1"/>
            <a:r>
              <a:rPr lang="en-US" altLang="en-US" sz="2800" smtClean="0">
                <a:solidFill>
                  <a:srgbClr val="FF0000"/>
                </a:solidFill>
              </a:rPr>
              <a:t>Name and address of elected candidate to be as per list of contesting candidates [FORM-7A]</a:t>
            </a:r>
          </a:p>
          <a:p>
            <a:pPr eaLnBrk="1" hangingPunct="1"/>
            <a:r>
              <a:rPr lang="en-US" altLang="en-US" sz="2400" smtClean="0"/>
              <a:t>Date of declaration is date on which result is declared and not date of dispatch of declaration to appropriate authorities.</a:t>
            </a:r>
          </a:p>
          <a:p>
            <a:pPr eaLnBrk="1" hangingPunct="1"/>
            <a:r>
              <a:rPr lang="en-US" altLang="en-US" sz="2400" smtClean="0">
                <a:solidFill>
                  <a:srgbClr val="FF0000"/>
                </a:solidFill>
              </a:rPr>
              <a:t>Complete and certify return of election in Form 21E. </a:t>
            </a:r>
          </a:p>
          <a:p>
            <a:pPr eaLnBrk="1" hangingPunct="1"/>
            <a:r>
              <a:rPr lang="en-US" altLang="en-US" sz="2400" smtClean="0"/>
              <a:t>Forward signed copies of 21E to ECI &amp; CEO of your state</a:t>
            </a:r>
          </a:p>
          <a:p>
            <a:pPr eaLnBrk="1" hangingPunct="1"/>
            <a:r>
              <a:rPr lang="en-US" altLang="en-US" sz="2400" smtClean="0"/>
              <a:t>You can supply copy of the 21E to an applicant on payment of Rs. 2/- fee [Rule 93(3)].</a:t>
            </a:r>
          </a:p>
          <a:p>
            <a:pPr eaLnBrk="1" hangingPunct="1"/>
            <a:endParaRPr lang="en-US" altLang="en-US" smtClean="0"/>
          </a:p>
        </p:txBody>
      </p:sp>
      <p:sp>
        <p:nvSpPr>
          <p:cNvPr id="8" name="Title 1"/>
          <p:cNvSpPr>
            <a:spLocks noGrp="1"/>
          </p:cNvSpPr>
          <p:nvPr>
            <p:ph type="title"/>
          </p:nvPr>
        </p:nvSpPr>
        <p:spPr>
          <a:xfrm>
            <a:off x="0" y="-39688"/>
            <a:ext cx="9144000"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Declaration of result </a:t>
            </a:r>
            <a:endParaRPr lang="en-US" sz="2800" b="1" dirty="0">
              <a:solidFill>
                <a:srgbClr val="000000"/>
              </a:solidFill>
            </a:endParaRPr>
          </a:p>
        </p:txBody>
      </p:sp>
      <p:sp>
        <p:nvSpPr>
          <p:cNvPr id="83972" name="Slide Number Placeholder 1"/>
          <p:cNvSpPr>
            <a:spLocks noGrp="1"/>
          </p:cNvSpPr>
          <p:nvPr>
            <p:ph type="sldNum" sz="quarter" idx="12"/>
          </p:nvPr>
        </p:nvSpPr>
        <p:spPr bwMode="auto">
          <a:noFill/>
          <a:ln>
            <a:miter lim="800000"/>
            <a:headEnd/>
            <a:tailEnd/>
          </a:ln>
        </p:spPr>
        <p:txBody>
          <a:bodyPr/>
          <a:lstStyle/>
          <a:p>
            <a:fld id="{76C5A801-B631-49BE-956D-2ACB035B29C6}" type="slidenum">
              <a:rPr lang="en-US" altLang="en-US" smtClean="0"/>
              <a:pPr/>
              <a:t>111</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3"/>
          <p:cNvSpPr>
            <a:spLocks noGrp="1"/>
          </p:cNvSpPr>
          <p:nvPr>
            <p:ph idx="1"/>
          </p:nvPr>
        </p:nvSpPr>
        <p:spPr>
          <a:xfrm>
            <a:off x="457200" y="263525"/>
            <a:ext cx="6096000" cy="6280150"/>
          </a:xfrm>
        </p:spPr>
        <p:txBody>
          <a:bodyPr/>
          <a:lstStyle/>
          <a:p>
            <a:pPr marL="0" indent="0" eaLnBrk="1" hangingPunct="1">
              <a:buFont typeface="Arial" charset="0"/>
              <a:buNone/>
            </a:pPr>
            <a:r>
              <a:rPr lang="en-US" altLang="en-US" sz="2800" b="1" smtClean="0">
                <a:solidFill>
                  <a:srgbClr val="FF0000"/>
                </a:solidFill>
              </a:rPr>
              <a:t>Form 21 C</a:t>
            </a:r>
          </a:p>
        </p:txBody>
      </p:sp>
      <p:pic>
        <p:nvPicPr>
          <p:cNvPr id="84995" name="Picture 2"/>
          <p:cNvPicPr>
            <a:picLocks noChangeAspect="1" noChangeArrowheads="1"/>
          </p:cNvPicPr>
          <p:nvPr/>
        </p:nvPicPr>
        <p:blipFill>
          <a:blip r:embed="rId2"/>
          <a:srcRect/>
          <a:stretch>
            <a:fillRect/>
          </a:stretch>
        </p:blipFill>
        <p:spPr bwMode="auto">
          <a:xfrm>
            <a:off x="457200" y="928688"/>
            <a:ext cx="8229600" cy="5929312"/>
          </a:xfrm>
          <a:prstGeom prst="rect">
            <a:avLst/>
          </a:prstGeom>
          <a:noFill/>
          <a:ln w="9525">
            <a:noFill/>
            <a:miter lim="800000"/>
            <a:headEnd/>
            <a:tailEnd/>
          </a:ln>
        </p:spPr>
      </p:pic>
      <p:sp>
        <p:nvSpPr>
          <p:cNvPr id="84996" name="TextBox 1"/>
          <p:cNvSpPr txBox="1">
            <a:spLocks noChangeArrowheads="1"/>
          </p:cNvSpPr>
          <p:nvPr/>
        </p:nvSpPr>
        <p:spPr bwMode="auto">
          <a:xfrm>
            <a:off x="7594600" y="6537325"/>
            <a:ext cx="1485900" cy="307975"/>
          </a:xfrm>
          <a:prstGeom prst="rect">
            <a:avLst/>
          </a:prstGeom>
          <a:noFill/>
          <a:ln w="9525">
            <a:noFill/>
            <a:miter lim="800000"/>
            <a:headEnd/>
            <a:tailEnd/>
          </a:ln>
        </p:spPr>
        <p:txBody>
          <a:bodyPr>
            <a:spAutoFit/>
          </a:bodyPr>
          <a:lstStyle/>
          <a:p>
            <a:pPr algn="r" eaLnBrk="1" hangingPunct="1"/>
            <a:r>
              <a:rPr lang="en-IN" altLang="en-US" sz="1400"/>
              <a:t>59</a:t>
            </a:r>
          </a:p>
        </p:txBody>
      </p:sp>
      <p:sp>
        <p:nvSpPr>
          <p:cNvPr id="84997" name="Slide Number Placeholder 1"/>
          <p:cNvSpPr>
            <a:spLocks noGrp="1"/>
          </p:cNvSpPr>
          <p:nvPr>
            <p:ph type="sldNum" sz="quarter" idx="12"/>
          </p:nvPr>
        </p:nvSpPr>
        <p:spPr bwMode="auto">
          <a:noFill/>
          <a:ln>
            <a:miter lim="800000"/>
            <a:headEnd/>
            <a:tailEnd/>
          </a:ln>
        </p:spPr>
        <p:txBody>
          <a:bodyPr/>
          <a:lstStyle/>
          <a:p>
            <a:fld id="{3501840B-E579-4530-AD93-B9B1A2FA565B}" type="slidenum">
              <a:rPr lang="en-US" altLang="en-US" smtClean="0"/>
              <a:pPr/>
              <a:t>112</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346143" y="734291"/>
          <a:ext cx="8562330" cy="5502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p:cNvSpPr>
            <a:spLocks noGrp="1"/>
          </p:cNvSpPr>
          <p:nvPr>
            <p:ph type="title"/>
          </p:nvPr>
        </p:nvSpPr>
        <p:spPr>
          <a:xfrm>
            <a:off x="0" y="-39688"/>
            <a:ext cx="9144000"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Declaration of result </a:t>
            </a:r>
            <a:endParaRPr lang="en-US" sz="2800" b="1" dirty="0">
              <a:solidFill>
                <a:srgbClr val="000000"/>
              </a:solidFill>
            </a:endParaRPr>
          </a:p>
        </p:txBody>
      </p:sp>
      <p:sp>
        <p:nvSpPr>
          <p:cNvPr id="86020" name="Slide Number Placeholder 1"/>
          <p:cNvSpPr>
            <a:spLocks noGrp="1"/>
          </p:cNvSpPr>
          <p:nvPr>
            <p:ph type="sldNum" sz="quarter" idx="12"/>
          </p:nvPr>
        </p:nvSpPr>
        <p:spPr bwMode="auto">
          <a:noFill/>
          <a:ln>
            <a:miter lim="800000"/>
            <a:headEnd/>
            <a:tailEnd/>
          </a:ln>
        </p:spPr>
        <p:txBody>
          <a:bodyPr/>
          <a:lstStyle/>
          <a:p>
            <a:fld id="{A224571F-A97E-4FA8-B294-F22C937DB583}" type="slidenum">
              <a:rPr lang="en-US" altLang="en-US" smtClean="0"/>
              <a:pPr/>
              <a:t>113</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p:cNvPicPr>
          <p:nvPr/>
        </p:nvPicPr>
        <p:blipFill>
          <a:blip r:embed="rId2"/>
          <a:srcRect/>
          <a:stretch>
            <a:fillRect/>
          </a:stretch>
        </p:blipFill>
        <p:spPr bwMode="auto">
          <a:xfrm>
            <a:off x="269875" y="0"/>
            <a:ext cx="8577263" cy="6858000"/>
          </a:xfrm>
          <a:prstGeom prst="rect">
            <a:avLst/>
          </a:prstGeom>
          <a:noFill/>
          <a:ln w="9525">
            <a:noFill/>
            <a:miter lim="800000"/>
            <a:headEnd/>
            <a:tailEnd/>
          </a:ln>
        </p:spPr>
      </p:pic>
      <p:sp>
        <p:nvSpPr>
          <p:cNvPr id="87043" name="Slide Number Placeholder 1"/>
          <p:cNvSpPr>
            <a:spLocks noGrp="1"/>
          </p:cNvSpPr>
          <p:nvPr>
            <p:ph type="sldNum" sz="quarter" idx="12"/>
          </p:nvPr>
        </p:nvSpPr>
        <p:spPr bwMode="auto">
          <a:noFill/>
          <a:ln>
            <a:miter lim="800000"/>
            <a:headEnd/>
            <a:tailEnd/>
          </a:ln>
        </p:spPr>
        <p:txBody>
          <a:bodyPr/>
          <a:lstStyle/>
          <a:p>
            <a:fld id="{CB628562-8432-4EE7-B706-3CF39F6FE402}" type="slidenum">
              <a:rPr lang="en-US" altLang="en-US" smtClean="0"/>
              <a:pPr/>
              <a:t>114</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39750"/>
            <a:ext cx="9032875" cy="5803900"/>
          </a:xfrm>
        </p:spPr>
        <p:txBody>
          <a:bodyPr rtlCol="0">
            <a:normAutofit/>
          </a:bodyPr>
          <a:lstStyle/>
          <a:p>
            <a:pPr marL="0" indent="0" algn="ctr" eaLnBrk="1" fontAlgn="auto" hangingPunct="1">
              <a:spcAft>
                <a:spcPts val="0"/>
              </a:spcAft>
              <a:buFont typeface="Arial"/>
              <a:buNone/>
              <a:defRPr/>
            </a:pPr>
            <a:r>
              <a:rPr lang="en-US" sz="2800" b="1" dirty="0" smtClean="0"/>
              <a:t>Report result of election to:</a:t>
            </a:r>
          </a:p>
          <a:p>
            <a:pPr eaLnBrk="1" fontAlgn="auto" hangingPunct="1">
              <a:spcAft>
                <a:spcPts val="0"/>
              </a:spcAft>
              <a:buFont typeface="Arial"/>
              <a:buChar char="•"/>
              <a:defRPr/>
            </a:pPr>
            <a:endParaRPr lang="en-US" sz="2800" dirty="0" smtClean="0"/>
          </a:p>
        </p:txBody>
      </p:sp>
      <p:graphicFrame>
        <p:nvGraphicFramePr>
          <p:cNvPr id="3" name="Diagram 2"/>
          <p:cNvGraphicFramePr/>
          <p:nvPr/>
        </p:nvGraphicFramePr>
        <p:xfrm>
          <a:off x="11296" y="1352624"/>
          <a:ext cx="9132703" cy="5518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8068" name="Slide Number Placeholder 1"/>
          <p:cNvSpPr>
            <a:spLocks noGrp="1"/>
          </p:cNvSpPr>
          <p:nvPr>
            <p:ph type="sldNum" sz="quarter" idx="12"/>
          </p:nvPr>
        </p:nvSpPr>
        <p:spPr bwMode="auto">
          <a:noFill/>
          <a:ln>
            <a:miter lim="800000"/>
            <a:headEnd/>
            <a:tailEnd/>
          </a:ln>
        </p:spPr>
        <p:txBody>
          <a:bodyPr/>
          <a:lstStyle/>
          <a:p>
            <a:fld id="{59130108-C09D-4FB2-9720-595E724D61FE}" type="slidenum">
              <a:rPr lang="en-US" altLang="en-US" smtClean="0"/>
              <a:pPr/>
              <a:t>115</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graphicEl>
                                              <a:dgm id="{5647CCAC-A75F-BA48-A37F-2CCBA2B09047}"/>
                                            </p:graphicEl>
                                          </p:spTgt>
                                        </p:tgtEl>
                                        <p:attrNameLst>
                                          <p:attrName>style.visibility</p:attrName>
                                        </p:attrNameLst>
                                      </p:cBhvr>
                                      <p:to>
                                        <p:strVal val="visible"/>
                                      </p:to>
                                    </p:set>
                                    <p:anim calcmode="lin" valueType="num">
                                      <p:cBhvr additive="base">
                                        <p:cTn id="7" dur="500"/>
                                        <p:tgtEl>
                                          <p:spTgt spid="3">
                                            <p:graphicEl>
                                              <a:dgm id="{5647CCAC-A75F-BA48-A37F-2CCBA2B09047}"/>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3">
                                            <p:graphicEl>
                                              <a:dgm id="{5647CCAC-A75F-BA48-A37F-2CCBA2B09047}"/>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graphicEl>
                                              <a:dgm id="{F6F53D32-1778-8540-87AC-B94D89CA1CC3}"/>
                                            </p:graphicEl>
                                          </p:spTgt>
                                        </p:tgtEl>
                                        <p:attrNameLst>
                                          <p:attrName>style.visibility</p:attrName>
                                        </p:attrNameLst>
                                      </p:cBhvr>
                                      <p:to>
                                        <p:strVal val="visible"/>
                                      </p:to>
                                    </p:set>
                                    <p:anim calcmode="lin" valueType="num">
                                      <p:cBhvr additive="base">
                                        <p:cTn id="13" dur="500"/>
                                        <p:tgtEl>
                                          <p:spTgt spid="3">
                                            <p:graphicEl>
                                              <a:dgm id="{F6F53D32-1778-8540-87AC-B94D89CA1CC3}"/>
                                            </p:graphicEl>
                                          </p:spTgt>
                                        </p:tgtEl>
                                        <p:attrNameLst>
                                          <p:attrName>ppt_y</p:attrName>
                                        </p:attrNameLst>
                                      </p:cBhvr>
                                      <p:tavLst>
                                        <p:tav tm="0">
                                          <p:val>
                                            <p:strVal val="#ppt_y+#ppt_h*1.125000"/>
                                          </p:val>
                                        </p:tav>
                                        <p:tav tm="100000">
                                          <p:val>
                                            <p:strVal val="#ppt_y"/>
                                          </p:val>
                                        </p:tav>
                                      </p:tavLst>
                                    </p:anim>
                                    <p:animEffect transition="in" filter="wipe(up)">
                                      <p:cBhvr>
                                        <p:cTn id="14" dur="500"/>
                                        <p:tgtEl>
                                          <p:spTgt spid="3">
                                            <p:graphicEl>
                                              <a:dgm id="{F6F53D32-1778-8540-87AC-B94D89CA1CC3}"/>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graphicEl>
                                              <a:dgm id="{0082B6A3-61E3-D34E-A459-324D7E40F8C1}"/>
                                            </p:graphicEl>
                                          </p:spTgt>
                                        </p:tgtEl>
                                        <p:attrNameLst>
                                          <p:attrName>style.visibility</p:attrName>
                                        </p:attrNameLst>
                                      </p:cBhvr>
                                      <p:to>
                                        <p:strVal val="visible"/>
                                      </p:to>
                                    </p:set>
                                    <p:anim calcmode="lin" valueType="num">
                                      <p:cBhvr additive="base">
                                        <p:cTn id="19" dur="500"/>
                                        <p:tgtEl>
                                          <p:spTgt spid="3">
                                            <p:graphicEl>
                                              <a:dgm id="{0082B6A3-61E3-D34E-A459-324D7E40F8C1}"/>
                                            </p:graphicEl>
                                          </p:spTgt>
                                        </p:tgtEl>
                                        <p:attrNameLst>
                                          <p:attrName>ppt_y</p:attrName>
                                        </p:attrNameLst>
                                      </p:cBhvr>
                                      <p:tavLst>
                                        <p:tav tm="0">
                                          <p:val>
                                            <p:strVal val="#ppt_y+#ppt_h*1.125000"/>
                                          </p:val>
                                        </p:tav>
                                        <p:tav tm="100000">
                                          <p:val>
                                            <p:strVal val="#ppt_y"/>
                                          </p:val>
                                        </p:tav>
                                      </p:tavLst>
                                    </p:anim>
                                    <p:animEffect transition="in" filter="wipe(up)">
                                      <p:cBhvr>
                                        <p:cTn id="20" dur="500"/>
                                        <p:tgtEl>
                                          <p:spTgt spid="3">
                                            <p:graphicEl>
                                              <a:dgm id="{0082B6A3-61E3-D34E-A459-324D7E40F8C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graphicEl>
                                              <a:dgm id="{730BF761-4B00-5644-A551-3BCF1FCD1149}"/>
                                            </p:graphicEl>
                                          </p:spTgt>
                                        </p:tgtEl>
                                        <p:attrNameLst>
                                          <p:attrName>style.visibility</p:attrName>
                                        </p:attrNameLst>
                                      </p:cBhvr>
                                      <p:to>
                                        <p:strVal val="visible"/>
                                      </p:to>
                                    </p:set>
                                    <p:anim calcmode="lin" valueType="num">
                                      <p:cBhvr additive="base">
                                        <p:cTn id="25" dur="500"/>
                                        <p:tgtEl>
                                          <p:spTgt spid="3">
                                            <p:graphicEl>
                                              <a:dgm id="{730BF761-4B00-5644-A551-3BCF1FCD1149}"/>
                                            </p:graphicEl>
                                          </p:spTgt>
                                        </p:tgtEl>
                                        <p:attrNameLst>
                                          <p:attrName>ppt_y</p:attrName>
                                        </p:attrNameLst>
                                      </p:cBhvr>
                                      <p:tavLst>
                                        <p:tav tm="0">
                                          <p:val>
                                            <p:strVal val="#ppt_y+#ppt_h*1.125000"/>
                                          </p:val>
                                        </p:tav>
                                        <p:tav tm="100000">
                                          <p:val>
                                            <p:strVal val="#ppt_y"/>
                                          </p:val>
                                        </p:tav>
                                      </p:tavLst>
                                    </p:anim>
                                    <p:animEffect transition="in" filter="wipe(up)">
                                      <p:cBhvr>
                                        <p:cTn id="26" dur="500"/>
                                        <p:tgtEl>
                                          <p:spTgt spid="3">
                                            <p:graphicEl>
                                              <a:dgm id="{730BF761-4B00-5644-A551-3BCF1FCD114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graphicEl>
                                              <a:dgm id="{901C7E73-FEAE-1049-BBB4-7FE3E83B2039}"/>
                                            </p:graphicEl>
                                          </p:spTgt>
                                        </p:tgtEl>
                                        <p:attrNameLst>
                                          <p:attrName>style.visibility</p:attrName>
                                        </p:attrNameLst>
                                      </p:cBhvr>
                                      <p:to>
                                        <p:strVal val="visible"/>
                                      </p:to>
                                    </p:set>
                                    <p:anim calcmode="lin" valueType="num">
                                      <p:cBhvr additive="base">
                                        <p:cTn id="31" dur="500"/>
                                        <p:tgtEl>
                                          <p:spTgt spid="3">
                                            <p:graphicEl>
                                              <a:dgm id="{901C7E73-FEAE-1049-BBB4-7FE3E83B2039}"/>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3">
                                            <p:graphicEl>
                                              <a:dgm id="{901C7E73-FEAE-1049-BBB4-7FE3E83B203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graphicEl>
                                              <a:dgm id="{88ADBD69-3588-5344-A0D4-62BF75D613D9}"/>
                                            </p:graphicEl>
                                          </p:spTgt>
                                        </p:tgtEl>
                                        <p:attrNameLst>
                                          <p:attrName>style.visibility</p:attrName>
                                        </p:attrNameLst>
                                      </p:cBhvr>
                                      <p:to>
                                        <p:strVal val="visible"/>
                                      </p:to>
                                    </p:set>
                                    <p:anim calcmode="lin" valueType="num">
                                      <p:cBhvr additive="base">
                                        <p:cTn id="37" dur="500"/>
                                        <p:tgtEl>
                                          <p:spTgt spid="3">
                                            <p:graphicEl>
                                              <a:dgm id="{88ADBD69-3588-5344-A0D4-62BF75D613D9}"/>
                                            </p:graphicEl>
                                          </p:spTgt>
                                        </p:tgtEl>
                                        <p:attrNameLst>
                                          <p:attrName>ppt_y</p:attrName>
                                        </p:attrNameLst>
                                      </p:cBhvr>
                                      <p:tavLst>
                                        <p:tav tm="0">
                                          <p:val>
                                            <p:strVal val="#ppt_y+#ppt_h*1.125000"/>
                                          </p:val>
                                        </p:tav>
                                        <p:tav tm="100000">
                                          <p:val>
                                            <p:strVal val="#ppt_y"/>
                                          </p:val>
                                        </p:tav>
                                      </p:tavLst>
                                    </p:anim>
                                    <p:animEffect transition="in" filter="wipe(up)">
                                      <p:cBhvr>
                                        <p:cTn id="38" dur="500"/>
                                        <p:tgtEl>
                                          <p:spTgt spid="3">
                                            <p:graphicEl>
                                              <a:dgm id="{88ADBD69-3588-5344-A0D4-62BF75D613D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graphicEl>
                                              <a:dgm id="{8A6A5ED5-F304-9840-ADD9-70E03F176B2B}"/>
                                            </p:graphicEl>
                                          </p:spTgt>
                                        </p:tgtEl>
                                        <p:attrNameLst>
                                          <p:attrName>style.visibility</p:attrName>
                                        </p:attrNameLst>
                                      </p:cBhvr>
                                      <p:to>
                                        <p:strVal val="visible"/>
                                      </p:to>
                                    </p:set>
                                    <p:anim calcmode="lin" valueType="num">
                                      <p:cBhvr additive="base">
                                        <p:cTn id="43" dur="500"/>
                                        <p:tgtEl>
                                          <p:spTgt spid="3">
                                            <p:graphicEl>
                                              <a:dgm id="{8A6A5ED5-F304-9840-ADD9-70E03F176B2B}"/>
                                            </p:graphicEl>
                                          </p:spTgt>
                                        </p:tgtEl>
                                        <p:attrNameLst>
                                          <p:attrName>ppt_y</p:attrName>
                                        </p:attrNameLst>
                                      </p:cBhvr>
                                      <p:tavLst>
                                        <p:tav tm="0">
                                          <p:val>
                                            <p:strVal val="#ppt_y+#ppt_h*1.125000"/>
                                          </p:val>
                                        </p:tav>
                                        <p:tav tm="100000">
                                          <p:val>
                                            <p:strVal val="#ppt_y"/>
                                          </p:val>
                                        </p:tav>
                                      </p:tavLst>
                                    </p:anim>
                                    <p:animEffect transition="in" filter="wipe(up)">
                                      <p:cBhvr>
                                        <p:cTn id="44" dur="500"/>
                                        <p:tgtEl>
                                          <p:spTgt spid="3">
                                            <p:graphicEl>
                                              <a:dgm id="{8A6A5ED5-F304-9840-ADD9-70E03F176B2B}"/>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graphicEl>
                                              <a:dgm id="{DB8A38AE-4DBD-D249-B498-B510B9C0BFB1}"/>
                                            </p:graphicEl>
                                          </p:spTgt>
                                        </p:tgtEl>
                                        <p:attrNameLst>
                                          <p:attrName>style.visibility</p:attrName>
                                        </p:attrNameLst>
                                      </p:cBhvr>
                                      <p:to>
                                        <p:strVal val="visible"/>
                                      </p:to>
                                    </p:set>
                                    <p:anim calcmode="lin" valueType="num">
                                      <p:cBhvr additive="base">
                                        <p:cTn id="49" dur="500"/>
                                        <p:tgtEl>
                                          <p:spTgt spid="3">
                                            <p:graphicEl>
                                              <a:dgm id="{DB8A38AE-4DBD-D249-B498-B510B9C0BFB1}"/>
                                            </p:graphicEl>
                                          </p:spTgt>
                                        </p:tgtEl>
                                        <p:attrNameLst>
                                          <p:attrName>ppt_y</p:attrName>
                                        </p:attrNameLst>
                                      </p:cBhvr>
                                      <p:tavLst>
                                        <p:tav tm="0">
                                          <p:val>
                                            <p:strVal val="#ppt_y+#ppt_h*1.125000"/>
                                          </p:val>
                                        </p:tav>
                                        <p:tav tm="100000">
                                          <p:val>
                                            <p:strVal val="#ppt_y"/>
                                          </p:val>
                                        </p:tav>
                                      </p:tavLst>
                                    </p:anim>
                                    <p:animEffect transition="in" filter="wipe(up)">
                                      <p:cBhvr>
                                        <p:cTn id="50" dur="500"/>
                                        <p:tgtEl>
                                          <p:spTgt spid="3">
                                            <p:graphicEl>
                                              <a:dgm id="{DB8A38AE-4DBD-D249-B498-B510B9C0BFB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3"/>
          <p:cNvSpPr>
            <a:spLocks noGrp="1"/>
          </p:cNvSpPr>
          <p:nvPr>
            <p:ph idx="1"/>
          </p:nvPr>
        </p:nvSpPr>
        <p:spPr>
          <a:xfrm>
            <a:off x="457200" y="484188"/>
            <a:ext cx="8229600" cy="6059487"/>
          </a:xfrm>
        </p:spPr>
        <p:txBody>
          <a:bodyPr/>
          <a:lstStyle/>
          <a:p>
            <a:pPr algn="just" eaLnBrk="1" hangingPunct="1"/>
            <a:endParaRPr lang="en-US" altLang="en-US" smtClean="0"/>
          </a:p>
          <a:p>
            <a:pPr algn="just" eaLnBrk="1" hangingPunct="1"/>
            <a:r>
              <a:rPr lang="en-US" altLang="en-US" sz="2200" smtClean="0"/>
              <a:t>As soon as candidate is declared elected, you should grant to such candidate, a certificate of election in Form 22.</a:t>
            </a:r>
          </a:p>
          <a:p>
            <a:pPr algn="just" eaLnBrk="1" hangingPunct="1"/>
            <a:r>
              <a:rPr lang="en-US" altLang="en-US" sz="2200" smtClean="0"/>
              <a:t>Only candidate or in his absence to a person duly authorized by the candidate and who is personally known to the RO, can receive the certificate of election from RO. </a:t>
            </a:r>
          </a:p>
          <a:p>
            <a:pPr algn="just" eaLnBrk="1" hangingPunct="1"/>
            <a:r>
              <a:rPr lang="en-US" altLang="en-US" sz="2200" smtClean="0"/>
              <a:t>Obtain acknowledgement of its receipt duly signed (in any language) by the candidate from the candidate or the person authorized by the candidate. </a:t>
            </a:r>
          </a:p>
          <a:p>
            <a:pPr algn="just" eaLnBrk="1" hangingPunct="1"/>
            <a:r>
              <a:rPr lang="en-US" altLang="en-US" sz="2200" smtClean="0"/>
              <a:t>Only 4 persons can be present at this occasion excluding the candidate or duly authorized person by the candidate for receiving the certificate of election from RO.</a:t>
            </a:r>
          </a:p>
          <a:p>
            <a:pPr algn="just" eaLnBrk="1" hangingPunct="1"/>
            <a:r>
              <a:rPr lang="en-US" altLang="en-US" sz="2200" smtClean="0">
                <a:solidFill>
                  <a:srgbClr val="FF0000"/>
                </a:solidFill>
              </a:rPr>
              <a:t>Signature has to be attested by RO only before dispatch to the Secretary of state LA/ the Secretary General of the Parliament</a:t>
            </a:r>
          </a:p>
          <a:p>
            <a:pPr algn="just" eaLnBrk="1" hangingPunct="1"/>
            <a:r>
              <a:rPr lang="en-US" altLang="en-US" sz="2200" smtClean="0"/>
              <a:t>Send this acknowledgement by registered Post  with AD.  </a:t>
            </a:r>
          </a:p>
        </p:txBody>
      </p:sp>
      <p:sp>
        <p:nvSpPr>
          <p:cNvPr id="8" name="Title 1"/>
          <p:cNvSpPr>
            <a:spLocks noGrp="1"/>
          </p:cNvSpPr>
          <p:nvPr>
            <p:ph type="title"/>
          </p:nvPr>
        </p:nvSpPr>
        <p:spPr>
          <a:xfrm>
            <a:off x="0" y="-39688"/>
            <a:ext cx="9144000"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Declaration of result </a:t>
            </a:r>
            <a:endParaRPr lang="en-US" sz="2800" b="1" dirty="0">
              <a:solidFill>
                <a:srgbClr val="000000"/>
              </a:solidFill>
            </a:endParaRPr>
          </a:p>
        </p:txBody>
      </p:sp>
      <p:sp>
        <p:nvSpPr>
          <p:cNvPr id="89092" name="Slide Number Placeholder 1"/>
          <p:cNvSpPr>
            <a:spLocks noGrp="1"/>
          </p:cNvSpPr>
          <p:nvPr>
            <p:ph type="sldNum" sz="quarter" idx="12"/>
          </p:nvPr>
        </p:nvSpPr>
        <p:spPr bwMode="auto">
          <a:noFill/>
          <a:ln>
            <a:miter lim="800000"/>
            <a:headEnd/>
            <a:tailEnd/>
          </a:ln>
        </p:spPr>
        <p:txBody>
          <a:bodyPr/>
          <a:lstStyle/>
          <a:p>
            <a:fld id="{33586A11-4588-4611-AB7F-59839C56F732}" type="slidenum">
              <a:rPr lang="en-US" altLang="en-US" smtClean="0"/>
              <a:pPr/>
              <a:t>116</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srcRect/>
          <a:stretch>
            <a:fillRect/>
          </a:stretch>
        </p:blipFill>
        <p:spPr bwMode="auto">
          <a:xfrm>
            <a:off x="0" y="207963"/>
            <a:ext cx="9144000" cy="6713537"/>
          </a:xfrm>
          <a:prstGeom prst="rect">
            <a:avLst/>
          </a:prstGeom>
          <a:noFill/>
          <a:ln w="9525">
            <a:noFill/>
            <a:miter lim="800000"/>
            <a:headEnd/>
            <a:tailEnd/>
          </a:ln>
        </p:spPr>
      </p:pic>
      <p:sp>
        <p:nvSpPr>
          <p:cNvPr id="90115" name="Content Placeholder 3"/>
          <p:cNvSpPr>
            <a:spLocks noGrp="1"/>
          </p:cNvSpPr>
          <p:nvPr>
            <p:ph idx="1"/>
          </p:nvPr>
        </p:nvSpPr>
        <p:spPr>
          <a:xfrm>
            <a:off x="76200" y="207963"/>
            <a:ext cx="1689100" cy="1495425"/>
          </a:xfrm>
        </p:spPr>
        <p:txBody>
          <a:bodyPr/>
          <a:lstStyle/>
          <a:p>
            <a:pPr marL="0" indent="0" eaLnBrk="1" hangingPunct="1">
              <a:buFont typeface="Arial" charset="0"/>
              <a:buNone/>
            </a:pPr>
            <a:r>
              <a:rPr lang="en-US" altLang="en-US" sz="2400" b="1" smtClean="0">
                <a:solidFill>
                  <a:srgbClr val="FF0000"/>
                </a:solidFill>
              </a:rPr>
              <a:t>Form 22: Certificate of Election</a:t>
            </a:r>
          </a:p>
        </p:txBody>
      </p:sp>
      <p:sp>
        <p:nvSpPr>
          <p:cNvPr id="90116" name="Slide Number Placeholder 1"/>
          <p:cNvSpPr>
            <a:spLocks noGrp="1"/>
          </p:cNvSpPr>
          <p:nvPr>
            <p:ph type="sldNum" sz="quarter" idx="12"/>
          </p:nvPr>
        </p:nvSpPr>
        <p:spPr bwMode="auto">
          <a:noFill/>
          <a:ln>
            <a:miter lim="800000"/>
            <a:headEnd/>
            <a:tailEnd/>
          </a:ln>
        </p:spPr>
        <p:txBody>
          <a:bodyPr/>
          <a:lstStyle/>
          <a:p>
            <a:fld id="{6CCC1522-389B-41D4-AB85-CE9955DFD36E}" type="slidenum">
              <a:rPr lang="en-US" altLang="en-US" smtClean="0"/>
              <a:pPr/>
              <a:t>117</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Content Placeholder 3"/>
          <p:cNvSpPr>
            <a:spLocks noGrp="1"/>
          </p:cNvSpPr>
          <p:nvPr>
            <p:ph idx="1"/>
          </p:nvPr>
        </p:nvSpPr>
        <p:spPr>
          <a:xfrm>
            <a:off x="1524000" y="876300"/>
            <a:ext cx="6096000" cy="558800"/>
          </a:xfrm>
        </p:spPr>
        <p:txBody>
          <a:bodyPr/>
          <a:lstStyle/>
          <a:p>
            <a:pPr marL="0" indent="0" algn="ctr" eaLnBrk="1" hangingPunct="1">
              <a:buFont typeface="Arial" charset="0"/>
              <a:buNone/>
            </a:pPr>
            <a:r>
              <a:rPr lang="en-US" altLang="en-US" sz="2400" b="1" smtClean="0"/>
              <a:t>Acknowledgement from returned candidate</a:t>
            </a:r>
          </a:p>
        </p:txBody>
      </p:sp>
      <p:pic>
        <p:nvPicPr>
          <p:cNvPr id="91139" name="Picture 2"/>
          <p:cNvPicPr>
            <a:picLocks noChangeAspect="1" noChangeArrowheads="1"/>
          </p:cNvPicPr>
          <p:nvPr/>
        </p:nvPicPr>
        <p:blipFill>
          <a:blip r:embed="rId2"/>
          <a:srcRect/>
          <a:stretch>
            <a:fillRect/>
          </a:stretch>
        </p:blipFill>
        <p:spPr bwMode="auto">
          <a:xfrm>
            <a:off x="850900" y="1676400"/>
            <a:ext cx="7988300" cy="4394200"/>
          </a:xfrm>
          <a:prstGeom prst="rect">
            <a:avLst/>
          </a:prstGeom>
          <a:noFill/>
          <a:ln w="9525">
            <a:noFill/>
            <a:miter lim="800000"/>
            <a:headEnd/>
            <a:tailEnd/>
          </a:ln>
        </p:spPr>
      </p:pic>
      <p:sp>
        <p:nvSpPr>
          <p:cNvPr id="7" name="Title 1"/>
          <p:cNvSpPr>
            <a:spLocks noGrp="1"/>
          </p:cNvSpPr>
          <p:nvPr>
            <p:ph type="title"/>
          </p:nvPr>
        </p:nvSpPr>
        <p:spPr>
          <a:xfrm>
            <a:off x="0" y="-39688"/>
            <a:ext cx="9144000"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Declaration of result </a:t>
            </a:r>
            <a:endParaRPr lang="en-US" sz="2800" b="1" dirty="0">
              <a:solidFill>
                <a:srgbClr val="000000"/>
              </a:solidFill>
            </a:endParaRPr>
          </a:p>
        </p:txBody>
      </p:sp>
      <p:sp>
        <p:nvSpPr>
          <p:cNvPr id="91141" name="Slide Number Placeholder 1"/>
          <p:cNvSpPr>
            <a:spLocks noGrp="1"/>
          </p:cNvSpPr>
          <p:nvPr>
            <p:ph type="sldNum" sz="quarter" idx="12"/>
          </p:nvPr>
        </p:nvSpPr>
        <p:spPr bwMode="auto">
          <a:noFill/>
          <a:ln>
            <a:miter lim="800000"/>
            <a:headEnd/>
            <a:tailEnd/>
          </a:ln>
        </p:spPr>
        <p:txBody>
          <a:bodyPr/>
          <a:lstStyle/>
          <a:p>
            <a:fld id="{6438E807-6ADB-4F80-B244-DC1F13A8C867}" type="slidenum">
              <a:rPr lang="en-US" altLang="en-US" smtClean="0"/>
              <a:pPr/>
              <a:t>118</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439650"/>
            <a:ext cx="9144000" cy="1446550"/>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r>
              <a:rPr lang="en-US" sz="88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SEALING OF EVM</a:t>
            </a:r>
            <a:endParaRPr lang="en-US" sz="9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0"/>
            <a:ext cx="7416800" cy="869950"/>
          </a:xfrm>
        </p:spPr>
        <p:style>
          <a:lnRef idx="1">
            <a:schemeClr val="accent5"/>
          </a:lnRef>
          <a:fillRef idx="2">
            <a:schemeClr val="accent5"/>
          </a:fillRef>
          <a:effectRef idx="1">
            <a:schemeClr val="accent5"/>
          </a:effectRef>
          <a:fontRef idx="minor">
            <a:schemeClr val="dk1"/>
          </a:fontRef>
        </p:style>
        <p:txBody>
          <a:bodyPr rtlCol="0">
            <a:normAutofit fontScale="90000"/>
          </a:bodyPr>
          <a:lstStyle/>
          <a:p>
            <a:pPr eaLnBrk="1" fontAlgn="auto" hangingPunct="1">
              <a:spcAft>
                <a:spcPts val="0"/>
              </a:spcAft>
              <a:defRPr/>
            </a:pPr>
            <a:r>
              <a:rPr lang="en-US" sz="2800" b="1" dirty="0" smtClean="0">
                <a:solidFill>
                  <a:srgbClr val="000000"/>
                </a:solidFill>
              </a:rPr>
              <a:t>Major </a:t>
            </a:r>
            <a:r>
              <a:rPr lang="en-US" sz="2800" b="1" dirty="0">
                <a:solidFill>
                  <a:srgbClr val="000000"/>
                </a:solidFill>
              </a:rPr>
              <a:t>legal provisions related to counting and election return </a:t>
            </a:r>
            <a:endParaRPr lang="en-US" sz="2800" dirty="0"/>
          </a:p>
        </p:txBody>
      </p:sp>
      <p:graphicFrame>
        <p:nvGraphicFramePr>
          <p:cNvPr id="9" name="Content Placeholder 8"/>
          <p:cNvGraphicFramePr>
            <a:graphicFrameLocks noGrp="1"/>
          </p:cNvGraphicFramePr>
          <p:nvPr>
            <p:ph idx="1"/>
          </p:nvPr>
        </p:nvGraphicFramePr>
        <p:xfrm>
          <a:off x="124795" y="1314665"/>
          <a:ext cx="8880065" cy="5191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6" name="Slide Number Placeholder 2"/>
          <p:cNvSpPr>
            <a:spLocks noGrp="1"/>
          </p:cNvSpPr>
          <p:nvPr>
            <p:ph type="sldNum" sz="quarter" idx="12"/>
          </p:nvPr>
        </p:nvSpPr>
        <p:spPr bwMode="auto">
          <a:noFill/>
          <a:ln>
            <a:miter lim="800000"/>
            <a:headEnd/>
            <a:tailEnd/>
          </a:ln>
        </p:spPr>
        <p:txBody>
          <a:bodyPr/>
          <a:lstStyle/>
          <a:p>
            <a:fld id="{426BCCD2-5CC9-412F-9A68-AFD761D5D0B1}" type="slidenum">
              <a:rPr lang="en-US" altLang="en-US" smtClean="0"/>
              <a:pPr/>
              <a:t>12</a:t>
            </a:fld>
            <a:endParaRPr lang="en-US" altLang="en-US" smtClean="0"/>
          </a:p>
        </p:txBody>
      </p:sp>
      <p:sp>
        <p:nvSpPr>
          <p:cNvPr id="5" name="Title 1"/>
          <p:cNvSpPr txBox="1">
            <a:spLocks/>
          </p:cNvSpPr>
          <p:nvPr/>
        </p:nvSpPr>
        <p:spPr>
          <a:xfrm>
            <a:off x="228600" y="-3175"/>
            <a:ext cx="8686800" cy="108585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mn-lt"/>
                <a:ea typeface="+mn-ea"/>
                <a:cs typeface="+mn-cs"/>
              </a:rPr>
              <a:t>Major legal provisions related to counting &amp; election results</a:t>
            </a:r>
            <a:endParaRPr kumimoji="0" lang="en-US" sz="3000" b="1" i="0" u="none" strike="noStrike" kern="1200" cap="none" spc="0" normalizeH="0" baseline="0" noProof="0" dirty="0">
              <a:ln>
                <a:noFill/>
              </a:ln>
              <a:solidFill>
                <a:sysClr val="windowText" lastClr="000000"/>
              </a:solidFill>
              <a:effectLst/>
              <a:uLnTx/>
              <a:uFillTx/>
              <a:latin typeface="Times"/>
              <a:ea typeface="+mj-ea"/>
              <a:cs typeface="Times"/>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graphicEl>
                                              <a:dgm id="{B4D547B6-0C19-8241-8018-E289BE0DD1EA}"/>
                                            </p:graphicEl>
                                          </p:spTgt>
                                        </p:tgtEl>
                                        <p:attrNameLst>
                                          <p:attrName>style.visibility</p:attrName>
                                        </p:attrNameLst>
                                      </p:cBhvr>
                                      <p:to>
                                        <p:strVal val="visible"/>
                                      </p:to>
                                    </p:set>
                                    <p:anim calcmode="lin" valueType="num">
                                      <p:cBhvr additive="base">
                                        <p:cTn id="7" dur="500"/>
                                        <p:tgtEl>
                                          <p:spTgt spid="9">
                                            <p:graphicEl>
                                              <a:dgm id="{B4D547B6-0C19-8241-8018-E289BE0DD1EA}"/>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9">
                                            <p:graphicEl>
                                              <a:dgm id="{B4D547B6-0C19-8241-8018-E289BE0DD1EA}"/>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graphicEl>
                                              <a:dgm id="{10C0810F-8A65-6640-9C0B-6253ABC2E3DC}"/>
                                            </p:graphicEl>
                                          </p:spTgt>
                                        </p:tgtEl>
                                        <p:attrNameLst>
                                          <p:attrName>style.visibility</p:attrName>
                                        </p:attrNameLst>
                                      </p:cBhvr>
                                      <p:to>
                                        <p:strVal val="visible"/>
                                      </p:to>
                                    </p:set>
                                    <p:anim calcmode="lin" valueType="num">
                                      <p:cBhvr additive="base">
                                        <p:cTn id="13" dur="500"/>
                                        <p:tgtEl>
                                          <p:spTgt spid="9">
                                            <p:graphicEl>
                                              <a:dgm id="{10C0810F-8A65-6640-9C0B-6253ABC2E3DC}"/>
                                            </p:graphicEl>
                                          </p:spTgt>
                                        </p:tgtEl>
                                        <p:attrNameLst>
                                          <p:attrName>ppt_y</p:attrName>
                                        </p:attrNameLst>
                                      </p:cBhvr>
                                      <p:tavLst>
                                        <p:tav tm="0">
                                          <p:val>
                                            <p:strVal val="#ppt_y+#ppt_h*1.125000"/>
                                          </p:val>
                                        </p:tav>
                                        <p:tav tm="100000">
                                          <p:val>
                                            <p:strVal val="#ppt_y"/>
                                          </p:val>
                                        </p:tav>
                                      </p:tavLst>
                                    </p:anim>
                                    <p:animEffect transition="in" filter="wipe(up)">
                                      <p:cBhvr>
                                        <p:cTn id="14" dur="500"/>
                                        <p:tgtEl>
                                          <p:spTgt spid="9">
                                            <p:graphicEl>
                                              <a:dgm id="{10C0810F-8A65-6640-9C0B-6253ABC2E3DC}"/>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graphicEl>
                                              <a:dgm id="{97DF24ED-BDEA-3049-ABA9-91621949356E}"/>
                                            </p:graphicEl>
                                          </p:spTgt>
                                        </p:tgtEl>
                                        <p:attrNameLst>
                                          <p:attrName>style.visibility</p:attrName>
                                        </p:attrNameLst>
                                      </p:cBhvr>
                                      <p:to>
                                        <p:strVal val="visible"/>
                                      </p:to>
                                    </p:set>
                                    <p:anim calcmode="lin" valueType="num">
                                      <p:cBhvr additive="base">
                                        <p:cTn id="19" dur="500"/>
                                        <p:tgtEl>
                                          <p:spTgt spid="9">
                                            <p:graphicEl>
                                              <a:dgm id="{97DF24ED-BDEA-3049-ABA9-91621949356E}"/>
                                            </p:graphicEl>
                                          </p:spTgt>
                                        </p:tgtEl>
                                        <p:attrNameLst>
                                          <p:attrName>ppt_y</p:attrName>
                                        </p:attrNameLst>
                                      </p:cBhvr>
                                      <p:tavLst>
                                        <p:tav tm="0">
                                          <p:val>
                                            <p:strVal val="#ppt_y+#ppt_h*1.125000"/>
                                          </p:val>
                                        </p:tav>
                                        <p:tav tm="100000">
                                          <p:val>
                                            <p:strVal val="#ppt_y"/>
                                          </p:val>
                                        </p:tav>
                                      </p:tavLst>
                                    </p:anim>
                                    <p:animEffect transition="in" filter="wipe(up)">
                                      <p:cBhvr>
                                        <p:cTn id="20" dur="500"/>
                                        <p:tgtEl>
                                          <p:spTgt spid="9">
                                            <p:graphicEl>
                                              <a:dgm id="{97DF24ED-BDEA-3049-ABA9-91621949356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graphicEl>
                                              <a:dgm id="{463D790E-4C1B-0E48-B970-811B134A08C4}"/>
                                            </p:graphicEl>
                                          </p:spTgt>
                                        </p:tgtEl>
                                        <p:attrNameLst>
                                          <p:attrName>style.visibility</p:attrName>
                                        </p:attrNameLst>
                                      </p:cBhvr>
                                      <p:to>
                                        <p:strVal val="visible"/>
                                      </p:to>
                                    </p:set>
                                    <p:anim calcmode="lin" valueType="num">
                                      <p:cBhvr additive="base">
                                        <p:cTn id="25" dur="500"/>
                                        <p:tgtEl>
                                          <p:spTgt spid="9">
                                            <p:graphicEl>
                                              <a:dgm id="{463D790E-4C1B-0E48-B970-811B134A08C4}"/>
                                            </p:graphicEl>
                                          </p:spTgt>
                                        </p:tgtEl>
                                        <p:attrNameLst>
                                          <p:attrName>ppt_y</p:attrName>
                                        </p:attrNameLst>
                                      </p:cBhvr>
                                      <p:tavLst>
                                        <p:tav tm="0">
                                          <p:val>
                                            <p:strVal val="#ppt_y+#ppt_h*1.125000"/>
                                          </p:val>
                                        </p:tav>
                                        <p:tav tm="100000">
                                          <p:val>
                                            <p:strVal val="#ppt_y"/>
                                          </p:val>
                                        </p:tav>
                                      </p:tavLst>
                                    </p:anim>
                                    <p:animEffect transition="in" filter="wipe(up)">
                                      <p:cBhvr>
                                        <p:cTn id="26" dur="500"/>
                                        <p:tgtEl>
                                          <p:spTgt spid="9">
                                            <p:graphicEl>
                                              <a:dgm id="{463D790E-4C1B-0E48-B970-811B134A08C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
                                            <p:graphicEl>
                                              <a:dgm id="{1A6B2BCB-189E-1949-9440-50F0479F22D8}"/>
                                            </p:graphicEl>
                                          </p:spTgt>
                                        </p:tgtEl>
                                        <p:attrNameLst>
                                          <p:attrName>style.visibility</p:attrName>
                                        </p:attrNameLst>
                                      </p:cBhvr>
                                      <p:to>
                                        <p:strVal val="visible"/>
                                      </p:to>
                                    </p:set>
                                    <p:anim calcmode="lin" valueType="num">
                                      <p:cBhvr additive="base">
                                        <p:cTn id="31" dur="500"/>
                                        <p:tgtEl>
                                          <p:spTgt spid="9">
                                            <p:graphicEl>
                                              <a:dgm id="{1A6B2BCB-189E-1949-9440-50F0479F22D8}"/>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9">
                                            <p:graphicEl>
                                              <a:dgm id="{1A6B2BCB-189E-1949-9440-50F0479F22D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graphicEl>
                                              <a:dgm id="{9C415D77-73AD-2647-A889-B91DB5544D39}"/>
                                            </p:graphicEl>
                                          </p:spTgt>
                                        </p:tgtEl>
                                        <p:attrNameLst>
                                          <p:attrName>style.visibility</p:attrName>
                                        </p:attrNameLst>
                                      </p:cBhvr>
                                      <p:to>
                                        <p:strVal val="visible"/>
                                      </p:to>
                                    </p:set>
                                    <p:anim calcmode="lin" valueType="num">
                                      <p:cBhvr additive="base">
                                        <p:cTn id="37" dur="500"/>
                                        <p:tgtEl>
                                          <p:spTgt spid="9">
                                            <p:graphicEl>
                                              <a:dgm id="{9C415D77-73AD-2647-A889-B91DB5544D39}"/>
                                            </p:graphicEl>
                                          </p:spTgt>
                                        </p:tgtEl>
                                        <p:attrNameLst>
                                          <p:attrName>ppt_y</p:attrName>
                                        </p:attrNameLst>
                                      </p:cBhvr>
                                      <p:tavLst>
                                        <p:tav tm="0">
                                          <p:val>
                                            <p:strVal val="#ppt_y+#ppt_h*1.125000"/>
                                          </p:val>
                                        </p:tav>
                                        <p:tav tm="100000">
                                          <p:val>
                                            <p:strVal val="#ppt_y"/>
                                          </p:val>
                                        </p:tav>
                                      </p:tavLst>
                                    </p:anim>
                                    <p:animEffect transition="in" filter="wipe(up)">
                                      <p:cBhvr>
                                        <p:cTn id="38" dur="500"/>
                                        <p:tgtEl>
                                          <p:spTgt spid="9">
                                            <p:graphicEl>
                                              <a:dgm id="{9C415D77-73AD-2647-A889-B91DB5544D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3"/>
          <p:cNvSpPr>
            <a:spLocks noGrp="1"/>
          </p:cNvSpPr>
          <p:nvPr>
            <p:ph idx="1"/>
          </p:nvPr>
        </p:nvSpPr>
        <p:spPr>
          <a:xfrm>
            <a:off x="0" y="898525"/>
            <a:ext cx="9167813" cy="5502275"/>
          </a:xfrm>
        </p:spPr>
        <p:txBody>
          <a:bodyPr/>
          <a:lstStyle/>
          <a:p>
            <a:pPr eaLnBrk="1" hangingPunct="1"/>
            <a:r>
              <a:rPr lang="en-US" altLang="en-US" sz="2400" smtClean="0"/>
              <a:t>After counting of one round is over, the EVMs have to be re-sealed .</a:t>
            </a:r>
          </a:p>
          <a:p>
            <a:pPr eaLnBrk="1" hangingPunct="1"/>
            <a:r>
              <a:rPr lang="en-US" altLang="en-US" sz="2400" smtClean="0"/>
              <a:t>Resealing to follow procedure as given:</a:t>
            </a:r>
          </a:p>
        </p:txBody>
      </p:sp>
      <p:graphicFrame>
        <p:nvGraphicFramePr>
          <p:cNvPr id="3" name="Diagram 2"/>
          <p:cNvGraphicFramePr/>
          <p:nvPr/>
        </p:nvGraphicFramePr>
        <p:xfrm>
          <a:off x="139734" y="2324480"/>
          <a:ext cx="9004266" cy="4533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0" y="0"/>
            <a:ext cx="9144000" cy="523875"/>
          </a:xfrm>
          <a:prstGeom prst="rect">
            <a:avLst/>
          </a:prstGeom>
          <a:solidFill>
            <a:schemeClr val="tx2">
              <a:lumMod val="60000"/>
              <a:lumOff val="40000"/>
            </a:schemeClr>
          </a:solidFill>
        </p:spPr>
        <p:txBody>
          <a:bodyPr anchor="ctr"/>
          <a:lstStyle/>
          <a:p>
            <a:pPr algn="ctr" eaLnBrk="1" fontAlgn="auto" hangingPunct="1">
              <a:spcAft>
                <a:spcPts val="0"/>
              </a:spcAft>
              <a:defRPr/>
            </a:pPr>
            <a:r>
              <a:rPr lang="en-US" sz="2800" b="1" dirty="0">
                <a:latin typeface="+mj-lt"/>
                <a:ea typeface="+mj-ea"/>
                <a:cs typeface="+mj-cs"/>
              </a:rPr>
              <a:t>Sealing of EVMs and other papers</a:t>
            </a:r>
            <a:endParaRPr lang="en-IN" sz="2800" b="1" dirty="0">
              <a:latin typeface="+mj-lt"/>
              <a:ea typeface="+mj-ea"/>
              <a:cs typeface="+mj-cs"/>
            </a:endParaRPr>
          </a:p>
        </p:txBody>
      </p:sp>
      <p:sp>
        <p:nvSpPr>
          <p:cNvPr id="75781" name="TextBox 6"/>
          <p:cNvSpPr txBox="1">
            <a:spLocks noChangeArrowheads="1"/>
          </p:cNvSpPr>
          <p:nvPr/>
        </p:nvSpPr>
        <p:spPr bwMode="auto">
          <a:xfrm>
            <a:off x="7861300" y="6511925"/>
            <a:ext cx="1320800" cy="307975"/>
          </a:xfrm>
          <a:prstGeom prst="rect">
            <a:avLst/>
          </a:prstGeom>
          <a:noFill/>
          <a:ln w="9525">
            <a:noFill/>
            <a:miter lim="800000"/>
            <a:headEnd/>
            <a:tailEnd/>
          </a:ln>
        </p:spPr>
        <p:txBody>
          <a:bodyPr>
            <a:spAutoFit/>
          </a:bodyPr>
          <a:lstStyle/>
          <a:p>
            <a:pPr algn="r" eaLnBrk="1" hangingPunct="1"/>
            <a:r>
              <a:rPr lang="en-IN" altLang="en-US" sz="1400"/>
              <a:t>50</a:t>
            </a:r>
          </a:p>
        </p:txBody>
      </p:sp>
      <p:sp>
        <p:nvSpPr>
          <p:cNvPr id="75782" name="Slide Number Placeholder 3"/>
          <p:cNvSpPr>
            <a:spLocks noGrp="1"/>
          </p:cNvSpPr>
          <p:nvPr>
            <p:ph type="sldNum" sz="quarter" idx="12"/>
          </p:nvPr>
        </p:nvSpPr>
        <p:spPr bwMode="auto">
          <a:noFill/>
          <a:ln>
            <a:miter lim="800000"/>
            <a:headEnd/>
            <a:tailEnd/>
          </a:ln>
        </p:spPr>
        <p:txBody>
          <a:bodyPr/>
          <a:lstStyle/>
          <a:p>
            <a:fld id="{C1096D8D-16C0-4911-A026-A5194B8BD921}" type="slidenum">
              <a:rPr lang="en-US" altLang="en-US" smtClean="0"/>
              <a:pPr/>
              <a:t>120</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graphicEl>
                                              <a:dgm id="{1095372C-7FAD-A549-8996-F48C9790EA26}"/>
                                            </p:graphicEl>
                                          </p:spTgt>
                                        </p:tgtEl>
                                        <p:attrNameLst>
                                          <p:attrName>style.visibility</p:attrName>
                                        </p:attrNameLst>
                                      </p:cBhvr>
                                      <p:to>
                                        <p:strVal val="visible"/>
                                      </p:to>
                                    </p:set>
                                    <p:anim calcmode="lin" valueType="num">
                                      <p:cBhvr additive="base">
                                        <p:cTn id="7" dur="500"/>
                                        <p:tgtEl>
                                          <p:spTgt spid="3">
                                            <p:graphicEl>
                                              <a:dgm id="{1095372C-7FAD-A549-8996-F48C9790EA26}"/>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3">
                                            <p:graphicEl>
                                              <a:dgm id="{1095372C-7FAD-A549-8996-F48C9790EA26}"/>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graphicEl>
                                              <a:dgm id="{E44D5D3E-6C44-5B46-A84A-A48BDEE9BEDD}"/>
                                            </p:graphicEl>
                                          </p:spTgt>
                                        </p:tgtEl>
                                        <p:attrNameLst>
                                          <p:attrName>style.visibility</p:attrName>
                                        </p:attrNameLst>
                                      </p:cBhvr>
                                      <p:to>
                                        <p:strVal val="visible"/>
                                      </p:to>
                                    </p:set>
                                    <p:anim calcmode="lin" valueType="num">
                                      <p:cBhvr additive="base">
                                        <p:cTn id="13" dur="500"/>
                                        <p:tgtEl>
                                          <p:spTgt spid="3">
                                            <p:graphicEl>
                                              <a:dgm id="{E44D5D3E-6C44-5B46-A84A-A48BDEE9BEDD}"/>
                                            </p:graphicEl>
                                          </p:spTgt>
                                        </p:tgtEl>
                                        <p:attrNameLst>
                                          <p:attrName>ppt_y</p:attrName>
                                        </p:attrNameLst>
                                      </p:cBhvr>
                                      <p:tavLst>
                                        <p:tav tm="0">
                                          <p:val>
                                            <p:strVal val="#ppt_y+#ppt_h*1.125000"/>
                                          </p:val>
                                        </p:tav>
                                        <p:tav tm="100000">
                                          <p:val>
                                            <p:strVal val="#ppt_y"/>
                                          </p:val>
                                        </p:tav>
                                      </p:tavLst>
                                    </p:anim>
                                    <p:animEffect transition="in" filter="wipe(up)">
                                      <p:cBhvr>
                                        <p:cTn id="14" dur="500"/>
                                        <p:tgtEl>
                                          <p:spTgt spid="3">
                                            <p:graphicEl>
                                              <a:dgm id="{E44D5D3E-6C44-5B46-A84A-A48BDEE9BEDD}"/>
                                            </p:graphic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
                                            <p:graphicEl>
                                              <a:dgm id="{739158E9-0FB0-EB41-9AE0-14F517252063}"/>
                                            </p:graphicEl>
                                          </p:spTgt>
                                        </p:tgtEl>
                                        <p:attrNameLst>
                                          <p:attrName>style.visibility</p:attrName>
                                        </p:attrNameLst>
                                      </p:cBhvr>
                                      <p:to>
                                        <p:strVal val="visible"/>
                                      </p:to>
                                    </p:set>
                                    <p:anim calcmode="lin" valueType="num">
                                      <p:cBhvr additive="base">
                                        <p:cTn id="17" dur="500"/>
                                        <p:tgtEl>
                                          <p:spTgt spid="3">
                                            <p:graphicEl>
                                              <a:dgm id="{739158E9-0FB0-EB41-9AE0-14F517252063}"/>
                                            </p:graphicEl>
                                          </p:spTgt>
                                        </p:tgtEl>
                                        <p:attrNameLst>
                                          <p:attrName>ppt_y</p:attrName>
                                        </p:attrNameLst>
                                      </p:cBhvr>
                                      <p:tavLst>
                                        <p:tav tm="0">
                                          <p:val>
                                            <p:strVal val="#ppt_y+#ppt_h*1.125000"/>
                                          </p:val>
                                        </p:tav>
                                        <p:tav tm="100000">
                                          <p:val>
                                            <p:strVal val="#ppt_y"/>
                                          </p:val>
                                        </p:tav>
                                      </p:tavLst>
                                    </p:anim>
                                    <p:animEffect transition="in" filter="wipe(up)">
                                      <p:cBhvr>
                                        <p:cTn id="18" dur="500"/>
                                        <p:tgtEl>
                                          <p:spTgt spid="3">
                                            <p:graphicEl>
                                              <a:dgm id="{739158E9-0FB0-EB41-9AE0-14F51725206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graphicEl>
                                              <a:dgm id="{865CEC29-3CB1-3042-9A36-FD7ABCE966F1}"/>
                                            </p:graphicEl>
                                          </p:spTgt>
                                        </p:tgtEl>
                                        <p:attrNameLst>
                                          <p:attrName>style.visibility</p:attrName>
                                        </p:attrNameLst>
                                      </p:cBhvr>
                                      <p:to>
                                        <p:strVal val="visible"/>
                                      </p:to>
                                    </p:set>
                                    <p:anim calcmode="lin" valueType="num">
                                      <p:cBhvr additive="base">
                                        <p:cTn id="23" dur="500"/>
                                        <p:tgtEl>
                                          <p:spTgt spid="3">
                                            <p:graphicEl>
                                              <a:dgm id="{865CEC29-3CB1-3042-9A36-FD7ABCE966F1}"/>
                                            </p:graphicEl>
                                          </p:spTgt>
                                        </p:tgtEl>
                                        <p:attrNameLst>
                                          <p:attrName>ppt_y</p:attrName>
                                        </p:attrNameLst>
                                      </p:cBhvr>
                                      <p:tavLst>
                                        <p:tav tm="0">
                                          <p:val>
                                            <p:strVal val="#ppt_y+#ppt_h*1.125000"/>
                                          </p:val>
                                        </p:tav>
                                        <p:tav tm="100000">
                                          <p:val>
                                            <p:strVal val="#ppt_y"/>
                                          </p:val>
                                        </p:tav>
                                      </p:tavLst>
                                    </p:anim>
                                    <p:animEffect transition="in" filter="wipe(up)">
                                      <p:cBhvr>
                                        <p:cTn id="24" dur="500"/>
                                        <p:tgtEl>
                                          <p:spTgt spid="3">
                                            <p:graphicEl>
                                              <a:dgm id="{865CEC29-3CB1-3042-9A36-FD7ABCE966F1}"/>
                                            </p:graphic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graphicEl>
                                              <a:dgm id="{60E19D5F-CD1F-604C-9AD9-CCBDDAA1D68D}"/>
                                            </p:graphicEl>
                                          </p:spTgt>
                                        </p:tgtEl>
                                        <p:attrNameLst>
                                          <p:attrName>style.visibility</p:attrName>
                                        </p:attrNameLst>
                                      </p:cBhvr>
                                      <p:to>
                                        <p:strVal val="visible"/>
                                      </p:to>
                                    </p:set>
                                    <p:anim calcmode="lin" valueType="num">
                                      <p:cBhvr additive="base">
                                        <p:cTn id="27" dur="500"/>
                                        <p:tgtEl>
                                          <p:spTgt spid="3">
                                            <p:graphicEl>
                                              <a:dgm id="{60E19D5F-CD1F-604C-9AD9-CCBDDAA1D68D}"/>
                                            </p:graphicEl>
                                          </p:spTgt>
                                        </p:tgtEl>
                                        <p:attrNameLst>
                                          <p:attrName>ppt_y</p:attrName>
                                        </p:attrNameLst>
                                      </p:cBhvr>
                                      <p:tavLst>
                                        <p:tav tm="0">
                                          <p:val>
                                            <p:strVal val="#ppt_y+#ppt_h*1.125000"/>
                                          </p:val>
                                        </p:tav>
                                        <p:tav tm="100000">
                                          <p:val>
                                            <p:strVal val="#ppt_y"/>
                                          </p:val>
                                        </p:tav>
                                      </p:tavLst>
                                    </p:anim>
                                    <p:animEffect transition="in" filter="wipe(up)">
                                      <p:cBhvr>
                                        <p:cTn id="28" dur="500"/>
                                        <p:tgtEl>
                                          <p:spTgt spid="3">
                                            <p:graphicEl>
                                              <a:dgm id="{60E19D5F-CD1F-604C-9AD9-CCBDDAA1D68D}"/>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
                                            <p:graphicEl>
                                              <a:dgm id="{816B6635-0299-FC4C-8AB7-FAEFB3F76871}"/>
                                            </p:graphicEl>
                                          </p:spTgt>
                                        </p:tgtEl>
                                        <p:attrNameLst>
                                          <p:attrName>style.visibility</p:attrName>
                                        </p:attrNameLst>
                                      </p:cBhvr>
                                      <p:to>
                                        <p:strVal val="visible"/>
                                      </p:to>
                                    </p:set>
                                    <p:anim calcmode="lin" valueType="num">
                                      <p:cBhvr additive="base">
                                        <p:cTn id="33" dur="500"/>
                                        <p:tgtEl>
                                          <p:spTgt spid="3">
                                            <p:graphicEl>
                                              <a:dgm id="{816B6635-0299-FC4C-8AB7-FAEFB3F76871}"/>
                                            </p:graphicEl>
                                          </p:spTgt>
                                        </p:tgtEl>
                                        <p:attrNameLst>
                                          <p:attrName>ppt_y</p:attrName>
                                        </p:attrNameLst>
                                      </p:cBhvr>
                                      <p:tavLst>
                                        <p:tav tm="0">
                                          <p:val>
                                            <p:strVal val="#ppt_y+#ppt_h*1.125000"/>
                                          </p:val>
                                        </p:tav>
                                        <p:tav tm="100000">
                                          <p:val>
                                            <p:strVal val="#ppt_y"/>
                                          </p:val>
                                        </p:tav>
                                      </p:tavLst>
                                    </p:anim>
                                    <p:animEffect transition="in" filter="wipe(up)">
                                      <p:cBhvr>
                                        <p:cTn id="34" dur="500"/>
                                        <p:tgtEl>
                                          <p:spTgt spid="3">
                                            <p:graphicEl>
                                              <a:dgm id="{816B6635-0299-FC4C-8AB7-FAEFB3F76871}"/>
                                            </p:graphicEl>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
                                            <p:graphicEl>
                                              <a:dgm id="{336D7E10-E25B-C949-9DB9-540869F2709C}"/>
                                            </p:graphicEl>
                                          </p:spTgt>
                                        </p:tgtEl>
                                        <p:attrNameLst>
                                          <p:attrName>style.visibility</p:attrName>
                                        </p:attrNameLst>
                                      </p:cBhvr>
                                      <p:to>
                                        <p:strVal val="visible"/>
                                      </p:to>
                                    </p:set>
                                    <p:anim calcmode="lin" valueType="num">
                                      <p:cBhvr additive="base">
                                        <p:cTn id="37" dur="500"/>
                                        <p:tgtEl>
                                          <p:spTgt spid="3">
                                            <p:graphicEl>
                                              <a:dgm id="{336D7E10-E25B-C949-9DB9-540869F2709C}"/>
                                            </p:graphicEl>
                                          </p:spTgt>
                                        </p:tgtEl>
                                        <p:attrNameLst>
                                          <p:attrName>ppt_y</p:attrName>
                                        </p:attrNameLst>
                                      </p:cBhvr>
                                      <p:tavLst>
                                        <p:tav tm="0">
                                          <p:val>
                                            <p:strVal val="#ppt_y+#ppt_h*1.125000"/>
                                          </p:val>
                                        </p:tav>
                                        <p:tav tm="100000">
                                          <p:val>
                                            <p:strVal val="#ppt_y"/>
                                          </p:val>
                                        </p:tav>
                                      </p:tavLst>
                                    </p:anim>
                                    <p:animEffect transition="in" filter="wipe(up)">
                                      <p:cBhvr>
                                        <p:cTn id="38" dur="500"/>
                                        <p:tgtEl>
                                          <p:spTgt spid="3">
                                            <p:graphicEl>
                                              <a:dgm id="{336D7E10-E25B-C949-9DB9-540869F2709C}"/>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graphicEl>
                                              <a:dgm id="{C88EF51E-D7FB-CA40-AE49-071321518DD7}"/>
                                            </p:graphicEl>
                                          </p:spTgt>
                                        </p:tgtEl>
                                        <p:attrNameLst>
                                          <p:attrName>style.visibility</p:attrName>
                                        </p:attrNameLst>
                                      </p:cBhvr>
                                      <p:to>
                                        <p:strVal val="visible"/>
                                      </p:to>
                                    </p:set>
                                    <p:anim calcmode="lin" valueType="num">
                                      <p:cBhvr additive="base">
                                        <p:cTn id="43" dur="500"/>
                                        <p:tgtEl>
                                          <p:spTgt spid="3">
                                            <p:graphicEl>
                                              <a:dgm id="{C88EF51E-D7FB-CA40-AE49-071321518DD7}"/>
                                            </p:graphicEl>
                                          </p:spTgt>
                                        </p:tgtEl>
                                        <p:attrNameLst>
                                          <p:attrName>ppt_y</p:attrName>
                                        </p:attrNameLst>
                                      </p:cBhvr>
                                      <p:tavLst>
                                        <p:tav tm="0">
                                          <p:val>
                                            <p:strVal val="#ppt_y+#ppt_h*1.125000"/>
                                          </p:val>
                                        </p:tav>
                                        <p:tav tm="100000">
                                          <p:val>
                                            <p:strVal val="#ppt_y"/>
                                          </p:val>
                                        </p:tav>
                                      </p:tavLst>
                                    </p:anim>
                                    <p:animEffect transition="in" filter="wipe(up)">
                                      <p:cBhvr>
                                        <p:cTn id="44" dur="500"/>
                                        <p:tgtEl>
                                          <p:spTgt spid="3">
                                            <p:graphicEl>
                                              <a:dgm id="{C88EF51E-D7FB-CA40-AE49-071321518DD7}"/>
                                            </p:graphicEl>
                                          </p:spTgt>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
                                            <p:graphicEl>
                                              <a:dgm id="{02C8C134-4885-B84D-A21A-D31191607BFC}"/>
                                            </p:graphicEl>
                                          </p:spTgt>
                                        </p:tgtEl>
                                        <p:attrNameLst>
                                          <p:attrName>style.visibility</p:attrName>
                                        </p:attrNameLst>
                                      </p:cBhvr>
                                      <p:to>
                                        <p:strVal val="visible"/>
                                      </p:to>
                                    </p:set>
                                    <p:anim calcmode="lin" valueType="num">
                                      <p:cBhvr additive="base">
                                        <p:cTn id="47" dur="500"/>
                                        <p:tgtEl>
                                          <p:spTgt spid="3">
                                            <p:graphicEl>
                                              <a:dgm id="{02C8C134-4885-B84D-A21A-D31191607BFC}"/>
                                            </p:graphicEl>
                                          </p:spTgt>
                                        </p:tgtEl>
                                        <p:attrNameLst>
                                          <p:attrName>ppt_y</p:attrName>
                                        </p:attrNameLst>
                                      </p:cBhvr>
                                      <p:tavLst>
                                        <p:tav tm="0">
                                          <p:val>
                                            <p:strVal val="#ppt_y+#ppt_h*1.125000"/>
                                          </p:val>
                                        </p:tav>
                                        <p:tav tm="100000">
                                          <p:val>
                                            <p:strVal val="#ppt_y"/>
                                          </p:val>
                                        </p:tav>
                                      </p:tavLst>
                                    </p:anim>
                                    <p:animEffect transition="in" filter="wipe(up)">
                                      <p:cBhvr>
                                        <p:cTn id="48" dur="500"/>
                                        <p:tgtEl>
                                          <p:spTgt spid="3">
                                            <p:graphicEl>
                                              <a:dgm id="{02C8C134-4885-B84D-A21A-D31191607BF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3">
                                            <p:graphicEl>
                                              <a:dgm id="{4386115B-D66C-294A-AB5D-0815760A6EF8}"/>
                                            </p:graphicEl>
                                          </p:spTgt>
                                        </p:tgtEl>
                                        <p:attrNameLst>
                                          <p:attrName>style.visibility</p:attrName>
                                        </p:attrNameLst>
                                      </p:cBhvr>
                                      <p:to>
                                        <p:strVal val="visible"/>
                                      </p:to>
                                    </p:set>
                                    <p:anim calcmode="lin" valueType="num">
                                      <p:cBhvr additive="base">
                                        <p:cTn id="53" dur="500"/>
                                        <p:tgtEl>
                                          <p:spTgt spid="3">
                                            <p:graphicEl>
                                              <a:dgm id="{4386115B-D66C-294A-AB5D-0815760A6EF8}"/>
                                            </p:graphicEl>
                                          </p:spTgt>
                                        </p:tgtEl>
                                        <p:attrNameLst>
                                          <p:attrName>ppt_y</p:attrName>
                                        </p:attrNameLst>
                                      </p:cBhvr>
                                      <p:tavLst>
                                        <p:tav tm="0">
                                          <p:val>
                                            <p:strVal val="#ppt_y+#ppt_h*1.125000"/>
                                          </p:val>
                                        </p:tav>
                                        <p:tav tm="100000">
                                          <p:val>
                                            <p:strVal val="#ppt_y"/>
                                          </p:val>
                                        </p:tav>
                                      </p:tavLst>
                                    </p:anim>
                                    <p:animEffect transition="in" filter="wipe(up)">
                                      <p:cBhvr>
                                        <p:cTn id="54" dur="500"/>
                                        <p:tgtEl>
                                          <p:spTgt spid="3">
                                            <p:graphicEl>
                                              <a:dgm id="{4386115B-D66C-294A-AB5D-0815760A6EF8}"/>
                                            </p:graphicEl>
                                          </p:spTgt>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3">
                                            <p:graphicEl>
                                              <a:dgm id="{D2F6FDEE-3DCF-FE46-83C7-925850D5B08F}"/>
                                            </p:graphicEl>
                                          </p:spTgt>
                                        </p:tgtEl>
                                        <p:attrNameLst>
                                          <p:attrName>style.visibility</p:attrName>
                                        </p:attrNameLst>
                                      </p:cBhvr>
                                      <p:to>
                                        <p:strVal val="visible"/>
                                      </p:to>
                                    </p:set>
                                    <p:anim calcmode="lin" valueType="num">
                                      <p:cBhvr additive="base">
                                        <p:cTn id="57" dur="500"/>
                                        <p:tgtEl>
                                          <p:spTgt spid="3">
                                            <p:graphicEl>
                                              <a:dgm id="{D2F6FDEE-3DCF-FE46-83C7-925850D5B08F}"/>
                                            </p:graphicEl>
                                          </p:spTgt>
                                        </p:tgtEl>
                                        <p:attrNameLst>
                                          <p:attrName>ppt_y</p:attrName>
                                        </p:attrNameLst>
                                      </p:cBhvr>
                                      <p:tavLst>
                                        <p:tav tm="0">
                                          <p:val>
                                            <p:strVal val="#ppt_y+#ppt_h*1.125000"/>
                                          </p:val>
                                        </p:tav>
                                        <p:tav tm="100000">
                                          <p:val>
                                            <p:strVal val="#ppt_y"/>
                                          </p:val>
                                        </p:tav>
                                      </p:tavLst>
                                    </p:anim>
                                    <p:animEffect transition="in" filter="wipe(up)">
                                      <p:cBhvr>
                                        <p:cTn id="58" dur="500"/>
                                        <p:tgtEl>
                                          <p:spTgt spid="3">
                                            <p:graphicEl>
                                              <a:dgm id="{D2F6FDEE-3DCF-FE46-83C7-925850D5B08F}"/>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3">
                                            <p:graphicEl>
                                              <a:dgm id="{2CFB9079-32A2-7E46-95BC-452AB846AE97}"/>
                                            </p:graphicEl>
                                          </p:spTgt>
                                        </p:tgtEl>
                                        <p:attrNameLst>
                                          <p:attrName>style.visibility</p:attrName>
                                        </p:attrNameLst>
                                      </p:cBhvr>
                                      <p:to>
                                        <p:strVal val="visible"/>
                                      </p:to>
                                    </p:set>
                                    <p:anim calcmode="lin" valueType="num">
                                      <p:cBhvr additive="base">
                                        <p:cTn id="63" dur="500"/>
                                        <p:tgtEl>
                                          <p:spTgt spid="3">
                                            <p:graphicEl>
                                              <a:dgm id="{2CFB9079-32A2-7E46-95BC-452AB846AE97}"/>
                                            </p:graphicEl>
                                          </p:spTgt>
                                        </p:tgtEl>
                                        <p:attrNameLst>
                                          <p:attrName>ppt_y</p:attrName>
                                        </p:attrNameLst>
                                      </p:cBhvr>
                                      <p:tavLst>
                                        <p:tav tm="0">
                                          <p:val>
                                            <p:strVal val="#ppt_y+#ppt_h*1.125000"/>
                                          </p:val>
                                        </p:tav>
                                        <p:tav tm="100000">
                                          <p:val>
                                            <p:strVal val="#ppt_y"/>
                                          </p:val>
                                        </p:tav>
                                      </p:tavLst>
                                    </p:anim>
                                    <p:animEffect transition="in" filter="wipe(up)">
                                      <p:cBhvr>
                                        <p:cTn id="64" dur="500"/>
                                        <p:tgtEl>
                                          <p:spTgt spid="3">
                                            <p:graphicEl>
                                              <a:dgm id="{2CFB9079-32A2-7E46-95BC-452AB846AE97}"/>
                                            </p:graphicEl>
                                          </p:spTgt>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3">
                                            <p:graphicEl>
                                              <a:dgm id="{7B299C72-E03A-444F-A72D-E0B282085B32}"/>
                                            </p:graphicEl>
                                          </p:spTgt>
                                        </p:tgtEl>
                                        <p:attrNameLst>
                                          <p:attrName>style.visibility</p:attrName>
                                        </p:attrNameLst>
                                      </p:cBhvr>
                                      <p:to>
                                        <p:strVal val="visible"/>
                                      </p:to>
                                    </p:set>
                                    <p:anim calcmode="lin" valueType="num">
                                      <p:cBhvr additive="base">
                                        <p:cTn id="67" dur="500"/>
                                        <p:tgtEl>
                                          <p:spTgt spid="3">
                                            <p:graphicEl>
                                              <a:dgm id="{7B299C72-E03A-444F-A72D-E0B282085B32}"/>
                                            </p:graphicEl>
                                          </p:spTgt>
                                        </p:tgtEl>
                                        <p:attrNameLst>
                                          <p:attrName>ppt_y</p:attrName>
                                        </p:attrNameLst>
                                      </p:cBhvr>
                                      <p:tavLst>
                                        <p:tav tm="0">
                                          <p:val>
                                            <p:strVal val="#ppt_y+#ppt_h*1.125000"/>
                                          </p:val>
                                        </p:tav>
                                        <p:tav tm="100000">
                                          <p:val>
                                            <p:strVal val="#ppt_y"/>
                                          </p:val>
                                        </p:tav>
                                      </p:tavLst>
                                    </p:anim>
                                    <p:animEffect transition="in" filter="wipe(up)">
                                      <p:cBhvr>
                                        <p:cTn id="68" dur="500"/>
                                        <p:tgtEl>
                                          <p:spTgt spid="3">
                                            <p:graphicEl>
                                              <a:dgm id="{7B299C72-E03A-444F-A72D-E0B282085B32}"/>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3">
                                            <p:graphicEl>
                                              <a:dgm id="{2942BB19-D93F-A74A-AD52-074D0607D782}"/>
                                            </p:graphicEl>
                                          </p:spTgt>
                                        </p:tgtEl>
                                        <p:attrNameLst>
                                          <p:attrName>style.visibility</p:attrName>
                                        </p:attrNameLst>
                                      </p:cBhvr>
                                      <p:to>
                                        <p:strVal val="visible"/>
                                      </p:to>
                                    </p:set>
                                    <p:anim calcmode="lin" valueType="num">
                                      <p:cBhvr additive="base">
                                        <p:cTn id="73" dur="500"/>
                                        <p:tgtEl>
                                          <p:spTgt spid="3">
                                            <p:graphicEl>
                                              <a:dgm id="{2942BB19-D93F-A74A-AD52-074D0607D782}"/>
                                            </p:graphicEl>
                                          </p:spTgt>
                                        </p:tgtEl>
                                        <p:attrNameLst>
                                          <p:attrName>ppt_y</p:attrName>
                                        </p:attrNameLst>
                                      </p:cBhvr>
                                      <p:tavLst>
                                        <p:tav tm="0">
                                          <p:val>
                                            <p:strVal val="#ppt_y+#ppt_h*1.125000"/>
                                          </p:val>
                                        </p:tav>
                                        <p:tav tm="100000">
                                          <p:val>
                                            <p:strVal val="#ppt_y"/>
                                          </p:val>
                                        </p:tav>
                                      </p:tavLst>
                                    </p:anim>
                                    <p:animEffect transition="in" filter="wipe(up)">
                                      <p:cBhvr>
                                        <p:cTn id="74" dur="500"/>
                                        <p:tgtEl>
                                          <p:spTgt spid="3">
                                            <p:graphicEl>
                                              <a:dgm id="{2942BB19-D93F-A74A-AD52-074D0607D782}"/>
                                            </p:graphicEl>
                                          </p:spTgt>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3">
                                            <p:graphicEl>
                                              <a:dgm id="{4D47AAE8-7425-A740-ADE1-F44F6F7F5179}"/>
                                            </p:graphicEl>
                                          </p:spTgt>
                                        </p:tgtEl>
                                        <p:attrNameLst>
                                          <p:attrName>style.visibility</p:attrName>
                                        </p:attrNameLst>
                                      </p:cBhvr>
                                      <p:to>
                                        <p:strVal val="visible"/>
                                      </p:to>
                                    </p:set>
                                    <p:anim calcmode="lin" valueType="num">
                                      <p:cBhvr additive="base">
                                        <p:cTn id="77" dur="500"/>
                                        <p:tgtEl>
                                          <p:spTgt spid="3">
                                            <p:graphicEl>
                                              <a:dgm id="{4D47AAE8-7425-A740-ADE1-F44F6F7F5179}"/>
                                            </p:graphicEl>
                                          </p:spTgt>
                                        </p:tgtEl>
                                        <p:attrNameLst>
                                          <p:attrName>ppt_y</p:attrName>
                                        </p:attrNameLst>
                                      </p:cBhvr>
                                      <p:tavLst>
                                        <p:tav tm="0">
                                          <p:val>
                                            <p:strVal val="#ppt_y+#ppt_h*1.125000"/>
                                          </p:val>
                                        </p:tav>
                                        <p:tav tm="100000">
                                          <p:val>
                                            <p:strVal val="#ppt_y"/>
                                          </p:val>
                                        </p:tav>
                                      </p:tavLst>
                                    </p:anim>
                                    <p:animEffect transition="in" filter="wipe(up)">
                                      <p:cBhvr>
                                        <p:cTn id="78" dur="500"/>
                                        <p:tgtEl>
                                          <p:spTgt spid="3">
                                            <p:graphicEl>
                                              <a:dgm id="{4D47AAE8-7425-A740-ADE1-F44F6F7F5179}"/>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grpId="0" nodeType="clickEffect">
                                  <p:stCondLst>
                                    <p:cond delay="0"/>
                                  </p:stCondLst>
                                  <p:childTnLst>
                                    <p:set>
                                      <p:cBhvr>
                                        <p:cTn id="82" dur="1" fill="hold">
                                          <p:stCondLst>
                                            <p:cond delay="0"/>
                                          </p:stCondLst>
                                        </p:cTn>
                                        <p:tgtEl>
                                          <p:spTgt spid="3">
                                            <p:graphicEl>
                                              <a:dgm id="{5E5C81A7-0172-6244-B599-52FBA53CA839}"/>
                                            </p:graphicEl>
                                          </p:spTgt>
                                        </p:tgtEl>
                                        <p:attrNameLst>
                                          <p:attrName>style.visibility</p:attrName>
                                        </p:attrNameLst>
                                      </p:cBhvr>
                                      <p:to>
                                        <p:strVal val="visible"/>
                                      </p:to>
                                    </p:set>
                                    <p:anim calcmode="lin" valueType="num">
                                      <p:cBhvr additive="base">
                                        <p:cTn id="83" dur="500"/>
                                        <p:tgtEl>
                                          <p:spTgt spid="3">
                                            <p:graphicEl>
                                              <a:dgm id="{5E5C81A7-0172-6244-B599-52FBA53CA839}"/>
                                            </p:graphicEl>
                                          </p:spTgt>
                                        </p:tgtEl>
                                        <p:attrNameLst>
                                          <p:attrName>ppt_y</p:attrName>
                                        </p:attrNameLst>
                                      </p:cBhvr>
                                      <p:tavLst>
                                        <p:tav tm="0">
                                          <p:val>
                                            <p:strVal val="#ppt_y+#ppt_h*1.125000"/>
                                          </p:val>
                                        </p:tav>
                                        <p:tav tm="100000">
                                          <p:val>
                                            <p:strVal val="#ppt_y"/>
                                          </p:val>
                                        </p:tav>
                                      </p:tavLst>
                                    </p:anim>
                                    <p:animEffect transition="in" filter="wipe(up)">
                                      <p:cBhvr>
                                        <p:cTn id="84" dur="500"/>
                                        <p:tgtEl>
                                          <p:spTgt spid="3">
                                            <p:graphicEl>
                                              <a:dgm id="{5E5C81A7-0172-6244-B599-52FBA53CA839}"/>
                                            </p:graphicEl>
                                          </p:spTgt>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3">
                                            <p:graphicEl>
                                              <a:dgm id="{B6C3E530-6D4B-FE43-AE1C-ED94AA33D2A5}"/>
                                            </p:graphicEl>
                                          </p:spTgt>
                                        </p:tgtEl>
                                        <p:attrNameLst>
                                          <p:attrName>style.visibility</p:attrName>
                                        </p:attrNameLst>
                                      </p:cBhvr>
                                      <p:to>
                                        <p:strVal val="visible"/>
                                      </p:to>
                                    </p:set>
                                    <p:anim calcmode="lin" valueType="num">
                                      <p:cBhvr additive="base">
                                        <p:cTn id="87" dur="500"/>
                                        <p:tgtEl>
                                          <p:spTgt spid="3">
                                            <p:graphicEl>
                                              <a:dgm id="{B6C3E530-6D4B-FE43-AE1C-ED94AA33D2A5}"/>
                                            </p:graphicEl>
                                          </p:spTgt>
                                        </p:tgtEl>
                                        <p:attrNameLst>
                                          <p:attrName>ppt_y</p:attrName>
                                        </p:attrNameLst>
                                      </p:cBhvr>
                                      <p:tavLst>
                                        <p:tav tm="0">
                                          <p:val>
                                            <p:strVal val="#ppt_y+#ppt_h*1.125000"/>
                                          </p:val>
                                        </p:tav>
                                        <p:tav tm="100000">
                                          <p:val>
                                            <p:strVal val="#ppt_y"/>
                                          </p:val>
                                        </p:tav>
                                      </p:tavLst>
                                    </p:anim>
                                    <p:animEffect transition="in" filter="wipe(up)">
                                      <p:cBhvr>
                                        <p:cTn id="88" dur="500"/>
                                        <p:tgtEl>
                                          <p:spTgt spid="3">
                                            <p:graphicEl>
                                              <a:dgm id="{B6C3E530-6D4B-FE43-AE1C-ED94AA33D2A5}"/>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12" presetClass="entr" presetSubtype="4" fill="hold" grpId="0" nodeType="clickEffect">
                                  <p:stCondLst>
                                    <p:cond delay="0"/>
                                  </p:stCondLst>
                                  <p:childTnLst>
                                    <p:set>
                                      <p:cBhvr>
                                        <p:cTn id="92" dur="1" fill="hold">
                                          <p:stCondLst>
                                            <p:cond delay="0"/>
                                          </p:stCondLst>
                                        </p:cTn>
                                        <p:tgtEl>
                                          <p:spTgt spid="3">
                                            <p:graphicEl>
                                              <a:dgm id="{32EF3BDC-504F-7941-95DB-EA644F88D973}"/>
                                            </p:graphicEl>
                                          </p:spTgt>
                                        </p:tgtEl>
                                        <p:attrNameLst>
                                          <p:attrName>style.visibility</p:attrName>
                                        </p:attrNameLst>
                                      </p:cBhvr>
                                      <p:to>
                                        <p:strVal val="visible"/>
                                      </p:to>
                                    </p:set>
                                    <p:anim calcmode="lin" valueType="num">
                                      <p:cBhvr additive="base">
                                        <p:cTn id="93" dur="500"/>
                                        <p:tgtEl>
                                          <p:spTgt spid="3">
                                            <p:graphicEl>
                                              <a:dgm id="{32EF3BDC-504F-7941-95DB-EA644F88D973}"/>
                                            </p:graphicEl>
                                          </p:spTgt>
                                        </p:tgtEl>
                                        <p:attrNameLst>
                                          <p:attrName>ppt_y</p:attrName>
                                        </p:attrNameLst>
                                      </p:cBhvr>
                                      <p:tavLst>
                                        <p:tav tm="0">
                                          <p:val>
                                            <p:strVal val="#ppt_y+#ppt_h*1.125000"/>
                                          </p:val>
                                        </p:tav>
                                        <p:tav tm="100000">
                                          <p:val>
                                            <p:strVal val="#ppt_y"/>
                                          </p:val>
                                        </p:tav>
                                      </p:tavLst>
                                    </p:anim>
                                    <p:animEffect transition="in" filter="wipe(up)">
                                      <p:cBhvr>
                                        <p:cTn id="94" dur="500"/>
                                        <p:tgtEl>
                                          <p:spTgt spid="3">
                                            <p:graphicEl>
                                              <a:dgm id="{32EF3BDC-504F-7941-95DB-EA644F88D973}"/>
                                            </p:graphicEl>
                                          </p:spTgt>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3">
                                            <p:graphicEl>
                                              <a:dgm id="{348B1D71-EE62-FD46-A6D7-53AE1A4030DE}"/>
                                            </p:graphicEl>
                                          </p:spTgt>
                                        </p:tgtEl>
                                        <p:attrNameLst>
                                          <p:attrName>style.visibility</p:attrName>
                                        </p:attrNameLst>
                                      </p:cBhvr>
                                      <p:to>
                                        <p:strVal val="visible"/>
                                      </p:to>
                                    </p:set>
                                    <p:anim calcmode="lin" valueType="num">
                                      <p:cBhvr additive="base">
                                        <p:cTn id="97" dur="500"/>
                                        <p:tgtEl>
                                          <p:spTgt spid="3">
                                            <p:graphicEl>
                                              <a:dgm id="{348B1D71-EE62-FD46-A6D7-53AE1A4030DE}"/>
                                            </p:graphicEl>
                                          </p:spTgt>
                                        </p:tgtEl>
                                        <p:attrNameLst>
                                          <p:attrName>ppt_y</p:attrName>
                                        </p:attrNameLst>
                                      </p:cBhvr>
                                      <p:tavLst>
                                        <p:tav tm="0">
                                          <p:val>
                                            <p:strVal val="#ppt_y+#ppt_h*1.125000"/>
                                          </p:val>
                                        </p:tav>
                                        <p:tav tm="100000">
                                          <p:val>
                                            <p:strVal val="#ppt_y"/>
                                          </p:val>
                                        </p:tav>
                                      </p:tavLst>
                                    </p:anim>
                                    <p:animEffect transition="in" filter="wipe(up)">
                                      <p:cBhvr>
                                        <p:cTn id="98" dur="500"/>
                                        <p:tgtEl>
                                          <p:spTgt spid="3">
                                            <p:graphicEl>
                                              <a:dgm id="{348B1D71-EE62-FD46-A6D7-53AE1A4030DE}"/>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12" presetClass="entr" presetSubtype="4" fill="hold" grpId="0" nodeType="clickEffect">
                                  <p:stCondLst>
                                    <p:cond delay="0"/>
                                  </p:stCondLst>
                                  <p:childTnLst>
                                    <p:set>
                                      <p:cBhvr>
                                        <p:cTn id="102" dur="1" fill="hold">
                                          <p:stCondLst>
                                            <p:cond delay="0"/>
                                          </p:stCondLst>
                                        </p:cTn>
                                        <p:tgtEl>
                                          <p:spTgt spid="3">
                                            <p:graphicEl>
                                              <a:dgm id="{98294E6A-4016-324C-8B8A-02050180CA46}"/>
                                            </p:graphicEl>
                                          </p:spTgt>
                                        </p:tgtEl>
                                        <p:attrNameLst>
                                          <p:attrName>style.visibility</p:attrName>
                                        </p:attrNameLst>
                                      </p:cBhvr>
                                      <p:to>
                                        <p:strVal val="visible"/>
                                      </p:to>
                                    </p:set>
                                    <p:anim calcmode="lin" valueType="num">
                                      <p:cBhvr additive="base">
                                        <p:cTn id="103" dur="500"/>
                                        <p:tgtEl>
                                          <p:spTgt spid="3">
                                            <p:graphicEl>
                                              <a:dgm id="{98294E6A-4016-324C-8B8A-02050180CA46}"/>
                                            </p:graphicEl>
                                          </p:spTgt>
                                        </p:tgtEl>
                                        <p:attrNameLst>
                                          <p:attrName>ppt_y</p:attrName>
                                        </p:attrNameLst>
                                      </p:cBhvr>
                                      <p:tavLst>
                                        <p:tav tm="0">
                                          <p:val>
                                            <p:strVal val="#ppt_y+#ppt_h*1.125000"/>
                                          </p:val>
                                        </p:tav>
                                        <p:tav tm="100000">
                                          <p:val>
                                            <p:strVal val="#ppt_y"/>
                                          </p:val>
                                        </p:tav>
                                      </p:tavLst>
                                    </p:anim>
                                    <p:animEffect transition="in" filter="wipe(up)">
                                      <p:cBhvr>
                                        <p:cTn id="104" dur="500"/>
                                        <p:tgtEl>
                                          <p:spTgt spid="3">
                                            <p:graphicEl>
                                              <a:dgm id="{98294E6A-4016-324C-8B8A-02050180CA46}"/>
                                            </p:graphicEl>
                                          </p:spTgt>
                                        </p:tgtEl>
                                      </p:cBhvr>
                                    </p:animEffect>
                                  </p:childTnLst>
                                </p:cTn>
                              </p:par>
                              <p:par>
                                <p:cTn id="105" presetID="12" presetClass="entr" presetSubtype="4" fill="hold" grpId="0" nodeType="withEffect">
                                  <p:stCondLst>
                                    <p:cond delay="0"/>
                                  </p:stCondLst>
                                  <p:childTnLst>
                                    <p:set>
                                      <p:cBhvr>
                                        <p:cTn id="106" dur="1" fill="hold">
                                          <p:stCondLst>
                                            <p:cond delay="0"/>
                                          </p:stCondLst>
                                        </p:cTn>
                                        <p:tgtEl>
                                          <p:spTgt spid="3">
                                            <p:graphicEl>
                                              <a:dgm id="{3E15D6A4-1D7F-964E-9BB3-E58422C9DD67}"/>
                                            </p:graphicEl>
                                          </p:spTgt>
                                        </p:tgtEl>
                                        <p:attrNameLst>
                                          <p:attrName>style.visibility</p:attrName>
                                        </p:attrNameLst>
                                      </p:cBhvr>
                                      <p:to>
                                        <p:strVal val="visible"/>
                                      </p:to>
                                    </p:set>
                                    <p:anim calcmode="lin" valueType="num">
                                      <p:cBhvr additive="base">
                                        <p:cTn id="107" dur="500"/>
                                        <p:tgtEl>
                                          <p:spTgt spid="3">
                                            <p:graphicEl>
                                              <a:dgm id="{3E15D6A4-1D7F-964E-9BB3-E58422C9DD67}"/>
                                            </p:graphicEl>
                                          </p:spTgt>
                                        </p:tgtEl>
                                        <p:attrNameLst>
                                          <p:attrName>ppt_y</p:attrName>
                                        </p:attrNameLst>
                                      </p:cBhvr>
                                      <p:tavLst>
                                        <p:tav tm="0">
                                          <p:val>
                                            <p:strVal val="#ppt_y+#ppt_h*1.125000"/>
                                          </p:val>
                                        </p:tav>
                                        <p:tav tm="100000">
                                          <p:val>
                                            <p:strVal val="#ppt_y"/>
                                          </p:val>
                                        </p:tav>
                                      </p:tavLst>
                                    </p:anim>
                                    <p:animEffect transition="in" filter="wipe(up)">
                                      <p:cBhvr>
                                        <p:cTn id="108" dur="500"/>
                                        <p:tgtEl>
                                          <p:spTgt spid="3">
                                            <p:graphicEl>
                                              <a:dgm id="{3E15D6A4-1D7F-964E-9BB3-E58422C9DD67}"/>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2" presetClass="entr" presetSubtype="4" fill="hold" grpId="0" nodeType="clickEffect">
                                  <p:stCondLst>
                                    <p:cond delay="0"/>
                                  </p:stCondLst>
                                  <p:childTnLst>
                                    <p:set>
                                      <p:cBhvr>
                                        <p:cTn id="112" dur="1" fill="hold">
                                          <p:stCondLst>
                                            <p:cond delay="0"/>
                                          </p:stCondLst>
                                        </p:cTn>
                                        <p:tgtEl>
                                          <p:spTgt spid="3">
                                            <p:graphicEl>
                                              <a:dgm id="{D130809B-C9C6-D448-88DC-ADBF7A765F37}"/>
                                            </p:graphicEl>
                                          </p:spTgt>
                                        </p:tgtEl>
                                        <p:attrNameLst>
                                          <p:attrName>style.visibility</p:attrName>
                                        </p:attrNameLst>
                                      </p:cBhvr>
                                      <p:to>
                                        <p:strVal val="visible"/>
                                      </p:to>
                                    </p:set>
                                    <p:anim calcmode="lin" valueType="num">
                                      <p:cBhvr additive="base">
                                        <p:cTn id="113" dur="500"/>
                                        <p:tgtEl>
                                          <p:spTgt spid="3">
                                            <p:graphicEl>
                                              <a:dgm id="{D130809B-C9C6-D448-88DC-ADBF7A765F37}"/>
                                            </p:graphicEl>
                                          </p:spTgt>
                                        </p:tgtEl>
                                        <p:attrNameLst>
                                          <p:attrName>ppt_y</p:attrName>
                                        </p:attrNameLst>
                                      </p:cBhvr>
                                      <p:tavLst>
                                        <p:tav tm="0">
                                          <p:val>
                                            <p:strVal val="#ppt_y+#ppt_h*1.125000"/>
                                          </p:val>
                                        </p:tav>
                                        <p:tav tm="100000">
                                          <p:val>
                                            <p:strVal val="#ppt_y"/>
                                          </p:val>
                                        </p:tav>
                                      </p:tavLst>
                                    </p:anim>
                                    <p:animEffect transition="in" filter="wipe(up)">
                                      <p:cBhvr>
                                        <p:cTn id="114" dur="500"/>
                                        <p:tgtEl>
                                          <p:spTgt spid="3">
                                            <p:graphicEl>
                                              <a:dgm id="{D130809B-C9C6-D448-88DC-ADBF7A765F37}"/>
                                            </p:graphicEl>
                                          </p:spTgt>
                                        </p:tgtEl>
                                      </p:cBhvr>
                                    </p:animEffect>
                                  </p:childTnLst>
                                </p:cTn>
                              </p:par>
                              <p:par>
                                <p:cTn id="115" presetID="12" presetClass="entr" presetSubtype="4" fill="hold" grpId="0" nodeType="withEffect">
                                  <p:stCondLst>
                                    <p:cond delay="0"/>
                                  </p:stCondLst>
                                  <p:childTnLst>
                                    <p:set>
                                      <p:cBhvr>
                                        <p:cTn id="116" dur="1" fill="hold">
                                          <p:stCondLst>
                                            <p:cond delay="0"/>
                                          </p:stCondLst>
                                        </p:cTn>
                                        <p:tgtEl>
                                          <p:spTgt spid="3">
                                            <p:graphicEl>
                                              <a:dgm id="{FF9471F4-B8E9-AB49-9CF9-DB9E1FFE611A}"/>
                                            </p:graphicEl>
                                          </p:spTgt>
                                        </p:tgtEl>
                                        <p:attrNameLst>
                                          <p:attrName>style.visibility</p:attrName>
                                        </p:attrNameLst>
                                      </p:cBhvr>
                                      <p:to>
                                        <p:strVal val="visible"/>
                                      </p:to>
                                    </p:set>
                                    <p:anim calcmode="lin" valueType="num">
                                      <p:cBhvr additive="base">
                                        <p:cTn id="117" dur="500"/>
                                        <p:tgtEl>
                                          <p:spTgt spid="3">
                                            <p:graphicEl>
                                              <a:dgm id="{FF9471F4-B8E9-AB49-9CF9-DB9E1FFE611A}"/>
                                            </p:graphicEl>
                                          </p:spTgt>
                                        </p:tgtEl>
                                        <p:attrNameLst>
                                          <p:attrName>ppt_y</p:attrName>
                                        </p:attrNameLst>
                                      </p:cBhvr>
                                      <p:tavLst>
                                        <p:tav tm="0">
                                          <p:val>
                                            <p:strVal val="#ppt_y+#ppt_h*1.125000"/>
                                          </p:val>
                                        </p:tav>
                                        <p:tav tm="100000">
                                          <p:val>
                                            <p:strVal val="#ppt_y"/>
                                          </p:val>
                                        </p:tav>
                                      </p:tavLst>
                                    </p:anim>
                                    <p:animEffect transition="in" filter="wipe(up)">
                                      <p:cBhvr>
                                        <p:cTn id="118" dur="500"/>
                                        <p:tgtEl>
                                          <p:spTgt spid="3">
                                            <p:graphicEl>
                                              <a:dgm id="{FF9471F4-B8E9-AB49-9CF9-DB9E1FFE61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3"/>
          <p:cNvSpPr>
            <a:spLocks noGrp="1"/>
          </p:cNvSpPr>
          <p:nvPr>
            <p:ph idx="1"/>
          </p:nvPr>
        </p:nvSpPr>
        <p:spPr>
          <a:xfrm>
            <a:off x="357188" y="330200"/>
            <a:ext cx="8229600" cy="6027738"/>
          </a:xfrm>
        </p:spPr>
        <p:txBody>
          <a:bodyPr/>
          <a:lstStyle/>
          <a:p>
            <a:pPr marL="0" indent="0" algn="ctr" eaLnBrk="1" hangingPunct="1">
              <a:buFont typeface="Arial" charset="0"/>
              <a:buNone/>
            </a:pPr>
            <a:r>
              <a:rPr lang="en-US" altLang="en-US" sz="2000" b="1" smtClean="0">
                <a:solidFill>
                  <a:srgbClr val="CC00CC"/>
                </a:solidFill>
              </a:rPr>
              <a:t>Election Papers that require to be sealed are (Refer Rule 93 (1) of the Conduct of Election Rules 1961):</a:t>
            </a:r>
          </a:p>
        </p:txBody>
      </p:sp>
      <p:graphicFrame>
        <p:nvGraphicFramePr>
          <p:cNvPr id="3" name="Diagram 2"/>
          <p:cNvGraphicFramePr/>
          <p:nvPr/>
        </p:nvGraphicFramePr>
        <p:xfrm>
          <a:off x="-31516" y="774700"/>
          <a:ext cx="9175515" cy="5769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6804" name="Slide Number Placeholder 1"/>
          <p:cNvSpPr>
            <a:spLocks noGrp="1"/>
          </p:cNvSpPr>
          <p:nvPr>
            <p:ph type="sldNum" sz="quarter" idx="12"/>
          </p:nvPr>
        </p:nvSpPr>
        <p:spPr bwMode="auto">
          <a:noFill/>
          <a:ln>
            <a:miter lim="800000"/>
            <a:headEnd/>
            <a:tailEnd/>
          </a:ln>
        </p:spPr>
        <p:txBody>
          <a:bodyPr/>
          <a:lstStyle/>
          <a:p>
            <a:fld id="{847C70D7-5A03-4B7C-BD2D-94F992F042AA}" type="slidenum">
              <a:rPr lang="en-US" altLang="en-US" smtClean="0"/>
              <a:pPr/>
              <a:t>121</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graphicEl>
                                              <a:dgm id="{EC46A523-C53D-0C4F-8EA7-818A32C83A85}"/>
                                            </p:graphicEl>
                                          </p:spTgt>
                                        </p:tgtEl>
                                        <p:attrNameLst>
                                          <p:attrName>style.visibility</p:attrName>
                                        </p:attrNameLst>
                                      </p:cBhvr>
                                      <p:to>
                                        <p:strVal val="visible"/>
                                      </p:to>
                                    </p:set>
                                    <p:anim calcmode="lin" valueType="num">
                                      <p:cBhvr additive="base">
                                        <p:cTn id="7" dur="500" fill="hold"/>
                                        <p:tgtEl>
                                          <p:spTgt spid="3">
                                            <p:graphicEl>
                                              <a:dgm id="{EC46A523-C53D-0C4F-8EA7-818A32C83A85}"/>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graphicEl>
                                              <a:dgm id="{EC46A523-C53D-0C4F-8EA7-818A32C83A85}"/>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graphicEl>
                                              <a:dgm id="{BFE45CE2-C429-4541-B072-4AD8E773EAB6}"/>
                                            </p:graphicEl>
                                          </p:spTgt>
                                        </p:tgtEl>
                                        <p:attrNameLst>
                                          <p:attrName>style.visibility</p:attrName>
                                        </p:attrNameLst>
                                      </p:cBhvr>
                                      <p:to>
                                        <p:strVal val="visible"/>
                                      </p:to>
                                    </p:set>
                                    <p:anim calcmode="lin" valueType="num">
                                      <p:cBhvr additive="base">
                                        <p:cTn id="11" dur="500" fill="hold"/>
                                        <p:tgtEl>
                                          <p:spTgt spid="3">
                                            <p:graphicEl>
                                              <a:dgm id="{BFE45CE2-C429-4541-B072-4AD8E773EAB6}"/>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graphicEl>
                                              <a:dgm id="{BFE45CE2-C429-4541-B072-4AD8E773EAB6}"/>
                                            </p:graphic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graphicEl>
                                              <a:dgm id="{83BE203C-7DBF-D143-BAA4-843E769B20D9}"/>
                                            </p:graphicEl>
                                          </p:spTgt>
                                        </p:tgtEl>
                                        <p:attrNameLst>
                                          <p:attrName>style.visibility</p:attrName>
                                        </p:attrNameLst>
                                      </p:cBhvr>
                                      <p:to>
                                        <p:strVal val="visible"/>
                                      </p:to>
                                    </p:set>
                                    <p:anim calcmode="lin" valueType="num">
                                      <p:cBhvr additive="base">
                                        <p:cTn id="15" dur="500" fill="hold"/>
                                        <p:tgtEl>
                                          <p:spTgt spid="3">
                                            <p:graphicEl>
                                              <a:dgm id="{83BE203C-7DBF-D143-BAA4-843E769B20D9}"/>
                                            </p:graphic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graphicEl>
                                              <a:dgm id="{83BE203C-7DBF-D143-BAA4-843E769B20D9}"/>
                                            </p:graphic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graphicEl>
                                              <a:dgm id="{32D94A4E-3B51-7847-AFB0-3CC5923E8224}"/>
                                            </p:graphicEl>
                                          </p:spTgt>
                                        </p:tgtEl>
                                        <p:attrNameLst>
                                          <p:attrName>style.visibility</p:attrName>
                                        </p:attrNameLst>
                                      </p:cBhvr>
                                      <p:to>
                                        <p:strVal val="visible"/>
                                      </p:to>
                                    </p:set>
                                    <p:anim calcmode="lin" valueType="num">
                                      <p:cBhvr additive="base">
                                        <p:cTn id="21" dur="500" fill="hold"/>
                                        <p:tgtEl>
                                          <p:spTgt spid="3">
                                            <p:graphicEl>
                                              <a:dgm id="{32D94A4E-3B51-7847-AFB0-3CC5923E8224}"/>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graphicEl>
                                              <a:dgm id="{32D94A4E-3B51-7847-AFB0-3CC5923E8224}"/>
                                            </p:graphic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graphicEl>
                                              <a:dgm id="{C928114F-9A4E-A645-B7CE-3CC43ECF71B7}"/>
                                            </p:graphicEl>
                                          </p:spTgt>
                                        </p:tgtEl>
                                        <p:attrNameLst>
                                          <p:attrName>style.visibility</p:attrName>
                                        </p:attrNameLst>
                                      </p:cBhvr>
                                      <p:to>
                                        <p:strVal val="visible"/>
                                      </p:to>
                                    </p:set>
                                    <p:anim calcmode="lin" valueType="num">
                                      <p:cBhvr additive="base">
                                        <p:cTn id="25" dur="500" fill="hold"/>
                                        <p:tgtEl>
                                          <p:spTgt spid="3">
                                            <p:graphicEl>
                                              <a:dgm id="{C928114F-9A4E-A645-B7CE-3CC43ECF71B7}"/>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graphicEl>
                                              <a:dgm id="{C928114F-9A4E-A645-B7CE-3CC43ECF71B7}"/>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graphicEl>
                                              <a:dgm id="{481F3536-7B6B-CD4A-82AE-A7438C0B77BA}"/>
                                            </p:graphicEl>
                                          </p:spTgt>
                                        </p:tgtEl>
                                        <p:attrNameLst>
                                          <p:attrName>style.visibility</p:attrName>
                                        </p:attrNameLst>
                                      </p:cBhvr>
                                      <p:to>
                                        <p:strVal val="visible"/>
                                      </p:to>
                                    </p:set>
                                    <p:anim calcmode="lin" valueType="num">
                                      <p:cBhvr additive="base">
                                        <p:cTn id="31" dur="500" fill="hold"/>
                                        <p:tgtEl>
                                          <p:spTgt spid="3">
                                            <p:graphicEl>
                                              <a:dgm id="{481F3536-7B6B-CD4A-82AE-A7438C0B77BA}"/>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graphicEl>
                                              <a:dgm id="{481F3536-7B6B-CD4A-82AE-A7438C0B77BA}"/>
                                            </p:graphic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graphicEl>
                                              <a:dgm id="{AF5A640C-3FAF-924C-B4CA-4FBC6BA61FE3}"/>
                                            </p:graphicEl>
                                          </p:spTgt>
                                        </p:tgtEl>
                                        <p:attrNameLst>
                                          <p:attrName>style.visibility</p:attrName>
                                        </p:attrNameLst>
                                      </p:cBhvr>
                                      <p:to>
                                        <p:strVal val="visible"/>
                                      </p:to>
                                    </p:set>
                                    <p:anim calcmode="lin" valueType="num">
                                      <p:cBhvr additive="base">
                                        <p:cTn id="35" dur="500" fill="hold"/>
                                        <p:tgtEl>
                                          <p:spTgt spid="3">
                                            <p:graphicEl>
                                              <a:dgm id="{AF5A640C-3FAF-924C-B4CA-4FBC6BA61FE3}"/>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graphicEl>
                                              <a:dgm id="{AF5A640C-3FAF-924C-B4CA-4FBC6BA61FE3}"/>
                                            </p:graphic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
                                            <p:graphicEl>
                                              <a:dgm id="{92023F79-F541-9042-AA4A-10752432D3FD}"/>
                                            </p:graphicEl>
                                          </p:spTgt>
                                        </p:tgtEl>
                                        <p:attrNameLst>
                                          <p:attrName>style.visibility</p:attrName>
                                        </p:attrNameLst>
                                      </p:cBhvr>
                                      <p:to>
                                        <p:strVal val="visible"/>
                                      </p:to>
                                    </p:set>
                                    <p:anim calcmode="lin" valueType="num">
                                      <p:cBhvr additive="base">
                                        <p:cTn id="41" dur="500" fill="hold"/>
                                        <p:tgtEl>
                                          <p:spTgt spid="3">
                                            <p:graphicEl>
                                              <a:dgm id="{92023F79-F541-9042-AA4A-10752432D3FD}"/>
                                            </p:graphic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graphicEl>
                                              <a:dgm id="{92023F79-F541-9042-AA4A-10752432D3FD}"/>
                                            </p:graphic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
                                            <p:graphicEl>
                                              <a:dgm id="{EC8CC9FA-3090-2941-BC9A-12E02FFD0D1E}"/>
                                            </p:graphicEl>
                                          </p:spTgt>
                                        </p:tgtEl>
                                        <p:attrNameLst>
                                          <p:attrName>style.visibility</p:attrName>
                                        </p:attrNameLst>
                                      </p:cBhvr>
                                      <p:to>
                                        <p:strVal val="visible"/>
                                      </p:to>
                                    </p:set>
                                    <p:anim calcmode="lin" valueType="num">
                                      <p:cBhvr additive="base">
                                        <p:cTn id="45" dur="500" fill="hold"/>
                                        <p:tgtEl>
                                          <p:spTgt spid="3">
                                            <p:graphicEl>
                                              <a:dgm id="{EC8CC9FA-3090-2941-BC9A-12E02FFD0D1E}"/>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graphicEl>
                                              <a:dgm id="{EC8CC9FA-3090-2941-BC9A-12E02FFD0D1E}"/>
                                            </p:graphic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
                                            <p:graphicEl>
                                              <a:dgm id="{462F9DA5-9486-8743-8FE7-549AA07FCBA5}"/>
                                            </p:graphicEl>
                                          </p:spTgt>
                                        </p:tgtEl>
                                        <p:attrNameLst>
                                          <p:attrName>style.visibility</p:attrName>
                                        </p:attrNameLst>
                                      </p:cBhvr>
                                      <p:to>
                                        <p:strVal val="visible"/>
                                      </p:to>
                                    </p:set>
                                    <p:anim calcmode="lin" valueType="num">
                                      <p:cBhvr additive="base">
                                        <p:cTn id="51" dur="500" fill="hold"/>
                                        <p:tgtEl>
                                          <p:spTgt spid="3">
                                            <p:graphicEl>
                                              <a:dgm id="{462F9DA5-9486-8743-8FE7-549AA07FCBA5}"/>
                                            </p:graphic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graphicEl>
                                              <a:dgm id="{462F9DA5-9486-8743-8FE7-549AA07FCBA5}"/>
                                            </p:graphic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
                                            <p:graphicEl>
                                              <a:dgm id="{1D438754-9C01-4942-AF6D-1A0C293AD867}"/>
                                            </p:graphicEl>
                                          </p:spTgt>
                                        </p:tgtEl>
                                        <p:attrNameLst>
                                          <p:attrName>style.visibility</p:attrName>
                                        </p:attrNameLst>
                                      </p:cBhvr>
                                      <p:to>
                                        <p:strVal val="visible"/>
                                      </p:to>
                                    </p:set>
                                    <p:anim calcmode="lin" valueType="num">
                                      <p:cBhvr additive="base">
                                        <p:cTn id="55" dur="500" fill="hold"/>
                                        <p:tgtEl>
                                          <p:spTgt spid="3">
                                            <p:graphicEl>
                                              <a:dgm id="{1D438754-9C01-4942-AF6D-1A0C293AD867}"/>
                                            </p:graphic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graphicEl>
                                              <a:dgm id="{1D438754-9C01-4942-AF6D-1A0C293AD867}"/>
                                            </p:graphic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
                                            <p:graphicEl>
                                              <a:dgm id="{549966BC-4AAD-0745-BCD5-1F55365DF7B5}"/>
                                            </p:graphicEl>
                                          </p:spTgt>
                                        </p:tgtEl>
                                        <p:attrNameLst>
                                          <p:attrName>style.visibility</p:attrName>
                                        </p:attrNameLst>
                                      </p:cBhvr>
                                      <p:to>
                                        <p:strVal val="visible"/>
                                      </p:to>
                                    </p:set>
                                    <p:anim calcmode="lin" valueType="num">
                                      <p:cBhvr additive="base">
                                        <p:cTn id="61" dur="500" fill="hold"/>
                                        <p:tgtEl>
                                          <p:spTgt spid="3">
                                            <p:graphicEl>
                                              <a:dgm id="{549966BC-4AAD-0745-BCD5-1F55365DF7B5}"/>
                                            </p:graphic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graphicEl>
                                              <a:dgm id="{549966BC-4AAD-0745-BCD5-1F55365DF7B5}"/>
                                            </p:graphicEl>
                                          </p:spTgt>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
                                            <p:graphicEl>
                                              <a:dgm id="{0193CC3A-41B4-B34B-82B2-86444D26FA28}"/>
                                            </p:graphicEl>
                                          </p:spTgt>
                                        </p:tgtEl>
                                        <p:attrNameLst>
                                          <p:attrName>style.visibility</p:attrName>
                                        </p:attrNameLst>
                                      </p:cBhvr>
                                      <p:to>
                                        <p:strVal val="visible"/>
                                      </p:to>
                                    </p:set>
                                    <p:anim calcmode="lin" valueType="num">
                                      <p:cBhvr additive="base">
                                        <p:cTn id="65" dur="500" fill="hold"/>
                                        <p:tgtEl>
                                          <p:spTgt spid="3">
                                            <p:graphicEl>
                                              <a:dgm id="{0193CC3A-41B4-B34B-82B2-86444D26FA28}"/>
                                            </p:graphic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3">
                                            <p:graphicEl>
                                              <a:dgm id="{0193CC3A-41B4-B34B-82B2-86444D26FA28}"/>
                                            </p:graphic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
                                            <p:graphicEl>
                                              <a:dgm id="{C0531F74-50C5-4943-AB19-6034F8BE34CE}"/>
                                            </p:graphicEl>
                                          </p:spTgt>
                                        </p:tgtEl>
                                        <p:attrNameLst>
                                          <p:attrName>style.visibility</p:attrName>
                                        </p:attrNameLst>
                                      </p:cBhvr>
                                      <p:to>
                                        <p:strVal val="visible"/>
                                      </p:to>
                                    </p:set>
                                    <p:anim calcmode="lin" valueType="num">
                                      <p:cBhvr additive="base">
                                        <p:cTn id="71" dur="500" fill="hold"/>
                                        <p:tgtEl>
                                          <p:spTgt spid="3">
                                            <p:graphicEl>
                                              <a:dgm id="{C0531F74-50C5-4943-AB19-6034F8BE34CE}"/>
                                            </p:graphic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3">
                                            <p:graphicEl>
                                              <a:dgm id="{C0531F74-50C5-4943-AB19-6034F8BE34CE}"/>
                                            </p:graphic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3">
                                            <p:graphicEl>
                                              <a:dgm id="{AEDE0B7A-56BE-244C-8D82-B21C30FE21E6}"/>
                                            </p:graphicEl>
                                          </p:spTgt>
                                        </p:tgtEl>
                                        <p:attrNameLst>
                                          <p:attrName>style.visibility</p:attrName>
                                        </p:attrNameLst>
                                      </p:cBhvr>
                                      <p:to>
                                        <p:strVal val="visible"/>
                                      </p:to>
                                    </p:set>
                                    <p:anim calcmode="lin" valueType="num">
                                      <p:cBhvr additive="base">
                                        <p:cTn id="75" dur="500" fill="hold"/>
                                        <p:tgtEl>
                                          <p:spTgt spid="3">
                                            <p:graphicEl>
                                              <a:dgm id="{AEDE0B7A-56BE-244C-8D82-B21C30FE21E6}"/>
                                            </p:graphic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3">
                                            <p:graphicEl>
                                              <a:dgm id="{AEDE0B7A-56BE-244C-8D82-B21C30FE21E6}"/>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534" y="0"/>
          <a:ext cx="9143465" cy="6663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7827" name="Slide Number Placeholder 1"/>
          <p:cNvSpPr>
            <a:spLocks noGrp="1"/>
          </p:cNvSpPr>
          <p:nvPr>
            <p:ph type="sldNum" sz="quarter" idx="12"/>
          </p:nvPr>
        </p:nvSpPr>
        <p:spPr bwMode="auto">
          <a:noFill/>
          <a:ln>
            <a:miter lim="800000"/>
            <a:headEnd/>
            <a:tailEnd/>
          </a:ln>
        </p:spPr>
        <p:txBody>
          <a:bodyPr/>
          <a:lstStyle/>
          <a:p>
            <a:fld id="{3D0E982A-9DF1-42FA-93BA-F5E38062D6FE}" type="slidenum">
              <a:rPr lang="en-US" altLang="en-US" smtClean="0"/>
              <a:pPr/>
              <a:t>122</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graphicEl>
                                              <a:dgm id="{37BB7084-4EE9-1344-855F-79E8240042ED}"/>
                                            </p:graphicEl>
                                          </p:spTgt>
                                        </p:tgtEl>
                                        <p:attrNameLst>
                                          <p:attrName>style.visibility</p:attrName>
                                        </p:attrNameLst>
                                      </p:cBhvr>
                                      <p:to>
                                        <p:strVal val="visible"/>
                                      </p:to>
                                    </p:set>
                                    <p:animEffect transition="in" filter="checkerboard(across)">
                                      <p:cBhvr>
                                        <p:cTn id="7" dur="500"/>
                                        <p:tgtEl>
                                          <p:spTgt spid="3">
                                            <p:graphicEl>
                                              <a:dgm id="{37BB7084-4EE9-1344-855F-79E8240042ED}"/>
                                            </p:graphic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graphicEl>
                                              <a:dgm id="{01AC1868-FB37-4A49-97F5-B7ABA0155572}"/>
                                            </p:graphicEl>
                                          </p:spTgt>
                                        </p:tgtEl>
                                        <p:attrNameLst>
                                          <p:attrName>style.visibility</p:attrName>
                                        </p:attrNameLst>
                                      </p:cBhvr>
                                      <p:to>
                                        <p:strVal val="visible"/>
                                      </p:to>
                                    </p:set>
                                    <p:animEffect transition="in" filter="checkerboard(across)">
                                      <p:cBhvr>
                                        <p:cTn id="10" dur="500"/>
                                        <p:tgtEl>
                                          <p:spTgt spid="3">
                                            <p:graphicEl>
                                              <a:dgm id="{01AC1868-FB37-4A49-97F5-B7ABA0155572}"/>
                                            </p:graphic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graphicEl>
                                              <a:dgm id="{4029D6BB-F5D1-FC4D-A6BE-2E8D5E5EA979}"/>
                                            </p:graphicEl>
                                          </p:spTgt>
                                        </p:tgtEl>
                                        <p:attrNameLst>
                                          <p:attrName>style.visibility</p:attrName>
                                        </p:attrNameLst>
                                      </p:cBhvr>
                                      <p:to>
                                        <p:strVal val="visible"/>
                                      </p:to>
                                    </p:set>
                                    <p:animEffect transition="in" filter="checkerboard(across)">
                                      <p:cBhvr>
                                        <p:cTn id="13" dur="500"/>
                                        <p:tgtEl>
                                          <p:spTgt spid="3">
                                            <p:graphicEl>
                                              <a:dgm id="{4029D6BB-F5D1-FC4D-A6BE-2E8D5E5EA979}"/>
                                            </p:graphic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graphicEl>
                                              <a:dgm id="{A4FA4AE3-55FC-9346-B972-10964FD00F6B}"/>
                                            </p:graphicEl>
                                          </p:spTgt>
                                        </p:tgtEl>
                                        <p:attrNameLst>
                                          <p:attrName>style.visibility</p:attrName>
                                        </p:attrNameLst>
                                      </p:cBhvr>
                                      <p:to>
                                        <p:strVal val="visible"/>
                                      </p:to>
                                    </p:set>
                                    <p:animEffect transition="in" filter="checkerboard(across)">
                                      <p:cBhvr>
                                        <p:cTn id="16" dur="500"/>
                                        <p:tgtEl>
                                          <p:spTgt spid="3">
                                            <p:graphicEl>
                                              <a:dgm id="{A4FA4AE3-55FC-9346-B972-10964FD00F6B}"/>
                                            </p:graphic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graphicEl>
                                              <a:dgm id="{B9C20F4B-16E1-5F47-B2E6-2E28A5695B82}"/>
                                            </p:graphicEl>
                                          </p:spTgt>
                                        </p:tgtEl>
                                        <p:attrNameLst>
                                          <p:attrName>style.visibility</p:attrName>
                                        </p:attrNameLst>
                                      </p:cBhvr>
                                      <p:to>
                                        <p:strVal val="visible"/>
                                      </p:to>
                                    </p:set>
                                    <p:animEffect transition="in" filter="checkerboard(across)">
                                      <p:cBhvr>
                                        <p:cTn id="19" dur="500"/>
                                        <p:tgtEl>
                                          <p:spTgt spid="3">
                                            <p:graphicEl>
                                              <a:dgm id="{B9C20F4B-16E1-5F47-B2E6-2E28A5695B82}"/>
                                            </p:graphic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graphicEl>
                                              <a:dgm id="{F3F8C328-AAA7-0948-9B13-D56AA05E137D}"/>
                                            </p:graphicEl>
                                          </p:spTgt>
                                        </p:tgtEl>
                                        <p:attrNameLst>
                                          <p:attrName>style.visibility</p:attrName>
                                        </p:attrNameLst>
                                      </p:cBhvr>
                                      <p:to>
                                        <p:strVal val="visible"/>
                                      </p:to>
                                    </p:set>
                                    <p:animEffect transition="in" filter="checkerboard(across)">
                                      <p:cBhvr>
                                        <p:cTn id="22" dur="500"/>
                                        <p:tgtEl>
                                          <p:spTgt spid="3">
                                            <p:graphicEl>
                                              <a:dgm id="{F3F8C328-AAA7-0948-9B13-D56AA05E137D}"/>
                                            </p:graphic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graphicEl>
                                              <a:dgm id="{B7239D81-DF55-0E42-83CB-43B03AE1692B}"/>
                                            </p:graphicEl>
                                          </p:spTgt>
                                        </p:tgtEl>
                                        <p:attrNameLst>
                                          <p:attrName>style.visibility</p:attrName>
                                        </p:attrNameLst>
                                      </p:cBhvr>
                                      <p:to>
                                        <p:strVal val="visible"/>
                                      </p:to>
                                    </p:set>
                                    <p:animEffect transition="in" filter="checkerboard(across)">
                                      <p:cBhvr>
                                        <p:cTn id="25" dur="500"/>
                                        <p:tgtEl>
                                          <p:spTgt spid="3">
                                            <p:graphicEl>
                                              <a:dgm id="{B7239D81-DF55-0E42-83CB-43B03AE1692B}"/>
                                            </p:graphic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
                                            <p:graphicEl>
                                              <a:dgm id="{772CEB53-F71D-9C4D-9C60-A8A3DE11C589}"/>
                                            </p:graphicEl>
                                          </p:spTgt>
                                        </p:tgtEl>
                                        <p:attrNameLst>
                                          <p:attrName>style.visibility</p:attrName>
                                        </p:attrNameLst>
                                      </p:cBhvr>
                                      <p:to>
                                        <p:strVal val="visible"/>
                                      </p:to>
                                    </p:set>
                                    <p:animEffect transition="in" filter="checkerboard(across)">
                                      <p:cBhvr>
                                        <p:cTn id="28" dur="500"/>
                                        <p:tgtEl>
                                          <p:spTgt spid="3">
                                            <p:graphicEl>
                                              <a:dgm id="{772CEB53-F71D-9C4D-9C60-A8A3DE11C58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graphicEl>
                                              <a:dgm id="{9E695E00-AE5E-C34B-BEA3-3549DF112B41}"/>
                                            </p:graphicEl>
                                          </p:spTgt>
                                        </p:tgtEl>
                                        <p:attrNameLst>
                                          <p:attrName>style.visibility</p:attrName>
                                        </p:attrNameLst>
                                      </p:cBhvr>
                                      <p:to>
                                        <p:strVal val="visible"/>
                                      </p:to>
                                    </p:set>
                                    <p:animEffect transition="in" filter="checkerboard(across)">
                                      <p:cBhvr>
                                        <p:cTn id="33" dur="500"/>
                                        <p:tgtEl>
                                          <p:spTgt spid="3">
                                            <p:graphicEl>
                                              <a:dgm id="{9E695E00-AE5E-C34B-BEA3-3549DF112B41}"/>
                                            </p:graphic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graphicEl>
                                              <a:dgm id="{1186EAF2-2935-294E-BBDF-11A8393B0A4C}"/>
                                            </p:graphicEl>
                                          </p:spTgt>
                                        </p:tgtEl>
                                        <p:attrNameLst>
                                          <p:attrName>style.visibility</p:attrName>
                                        </p:attrNameLst>
                                      </p:cBhvr>
                                      <p:to>
                                        <p:strVal val="visible"/>
                                      </p:to>
                                    </p:set>
                                    <p:animEffect transition="in" filter="checkerboard(across)">
                                      <p:cBhvr>
                                        <p:cTn id="36" dur="500"/>
                                        <p:tgtEl>
                                          <p:spTgt spid="3">
                                            <p:graphicEl>
                                              <a:dgm id="{1186EAF2-2935-294E-BBDF-11A8393B0A4C}"/>
                                            </p:graphic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graphicEl>
                                              <a:dgm id="{4F4DBF83-EDBE-6B4E-A301-EAB30D295D66}"/>
                                            </p:graphicEl>
                                          </p:spTgt>
                                        </p:tgtEl>
                                        <p:attrNameLst>
                                          <p:attrName>style.visibility</p:attrName>
                                        </p:attrNameLst>
                                      </p:cBhvr>
                                      <p:to>
                                        <p:strVal val="visible"/>
                                      </p:to>
                                    </p:set>
                                    <p:animEffect transition="in" filter="checkerboard(across)">
                                      <p:cBhvr>
                                        <p:cTn id="39" dur="500"/>
                                        <p:tgtEl>
                                          <p:spTgt spid="3">
                                            <p:graphicEl>
                                              <a:dgm id="{4F4DBF83-EDBE-6B4E-A301-EAB30D295D66}"/>
                                            </p:graphic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
                                            <p:graphicEl>
                                              <a:dgm id="{9997CD1A-ADBD-8E4A-A9C1-8EB91B787CCC}"/>
                                            </p:graphicEl>
                                          </p:spTgt>
                                        </p:tgtEl>
                                        <p:attrNameLst>
                                          <p:attrName>style.visibility</p:attrName>
                                        </p:attrNameLst>
                                      </p:cBhvr>
                                      <p:to>
                                        <p:strVal val="visible"/>
                                      </p:to>
                                    </p:set>
                                    <p:animEffect transition="in" filter="checkerboard(across)">
                                      <p:cBhvr>
                                        <p:cTn id="42" dur="500"/>
                                        <p:tgtEl>
                                          <p:spTgt spid="3">
                                            <p:graphicEl>
                                              <a:dgm id="{9997CD1A-ADBD-8E4A-A9C1-8EB91B787CCC}"/>
                                            </p:graphicEl>
                                          </p:spTgt>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
                                            <p:graphicEl>
                                              <a:dgm id="{B6F1555A-A2EA-B145-97A4-B7D1277DAA69}"/>
                                            </p:graphicEl>
                                          </p:spTgt>
                                        </p:tgtEl>
                                        <p:attrNameLst>
                                          <p:attrName>style.visibility</p:attrName>
                                        </p:attrNameLst>
                                      </p:cBhvr>
                                      <p:to>
                                        <p:strVal val="visible"/>
                                      </p:to>
                                    </p:set>
                                    <p:animEffect transition="in" filter="checkerboard(across)">
                                      <p:cBhvr>
                                        <p:cTn id="45" dur="500"/>
                                        <p:tgtEl>
                                          <p:spTgt spid="3">
                                            <p:graphicEl>
                                              <a:dgm id="{B6F1555A-A2EA-B145-97A4-B7D1277DAA69}"/>
                                            </p:graphicEl>
                                          </p:spTgt>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
                                            <p:graphicEl>
                                              <a:dgm id="{E97B27EC-C78E-6741-9C69-92746AA6F50C}"/>
                                            </p:graphicEl>
                                          </p:spTgt>
                                        </p:tgtEl>
                                        <p:attrNameLst>
                                          <p:attrName>style.visibility</p:attrName>
                                        </p:attrNameLst>
                                      </p:cBhvr>
                                      <p:to>
                                        <p:strVal val="visible"/>
                                      </p:to>
                                    </p:set>
                                    <p:animEffect transition="in" filter="checkerboard(across)">
                                      <p:cBhvr>
                                        <p:cTn id="48" dur="500"/>
                                        <p:tgtEl>
                                          <p:spTgt spid="3">
                                            <p:graphicEl>
                                              <a:dgm id="{E97B27EC-C78E-6741-9C69-92746AA6F50C}"/>
                                            </p:graphicEl>
                                          </p:spTgt>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
                                            <p:graphicEl>
                                              <a:dgm id="{75A082A6-0FBB-9C41-A7AA-F847737A4A97}"/>
                                            </p:graphicEl>
                                          </p:spTgt>
                                        </p:tgtEl>
                                        <p:attrNameLst>
                                          <p:attrName>style.visibility</p:attrName>
                                        </p:attrNameLst>
                                      </p:cBhvr>
                                      <p:to>
                                        <p:strVal val="visible"/>
                                      </p:to>
                                    </p:set>
                                    <p:animEffect transition="in" filter="checkerboard(across)">
                                      <p:cBhvr>
                                        <p:cTn id="51" dur="500"/>
                                        <p:tgtEl>
                                          <p:spTgt spid="3">
                                            <p:graphicEl>
                                              <a:dgm id="{75A082A6-0FBB-9C41-A7AA-F847737A4A97}"/>
                                            </p:graphicEl>
                                          </p:spTgt>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
                                            <p:graphicEl>
                                              <a:dgm id="{FB7F733A-6DE0-4B44-A17F-75929C00ACA2}"/>
                                            </p:graphicEl>
                                          </p:spTgt>
                                        </p:tgtEl>
                                        <p:attrNameLst>
                                          <p:attrName>style.visibility</p:attrName>
                                        </p:attrNameLst>
                                      </p:cBhvr>
                                      <p:to>
                                        <p:strVal val="visible"/>
                                      </p:to>
                                    </p:set>
                                    <p:animEffect transition="in" filter="checkerboard(across)">
                                      <p:cBhvr>
                                        <p:cTn id="54" dur="500"/>
                                        <p:tgtEl>
                                          <p:spTgt spid="3">
                                            <p:graphicEl>
                                              <a:dgm id="{FB7F733A-6DE0-4B44-A17F-75929C00ACA2}"/>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
                                            <p:graphicEl>
                                              <a:dgm id="{6359805C-9040-7044-A683-8F7AC1C575EC}"/>
                                            </p:graphicEl>
                                          </p:spTgt>
                                        </p:tgtEl>
                                        <p:attrNameLst>
                                          <p:attrName>style.visibility</p:attrName>
                                        </p:attrNameLst>
                                      </p:cBhvr>
                                      <p:to>
                                        <p:strVal val="visible"/>
                                      </p:to>
                                    </p:set>
                                    <p:animEffect transition="in" filter="checkerboard(across)">
                                      <p:cBhvr>
                                        <p:cTn id="59" dur="500"/>
                                        <p:tgtEl>
                                          <p:spTgt spid="3">
                                            <p:graphicEl>
                                              <a:dgm id="{6359805C-9040-7044-A683-8F7AC1C575EC}"/>
                                            </p:graphicEl>
                                          </p:spTgt>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3">
                                            <p:graphicEl>
                                              <a:dgm id="{B68EA2C0-5DAB-ED42-AC33-1B91A10FEA3D}"/>
                                            </p:graphicEl>
                                          </p:spTgt>
                                        </p:tgtEl>
                                        <p:attrNameLst>
                                          <p:attrName>style.visibility</p:attrName>
                                        </p:attrNameLst>
                                      </p:cBhvr>
                                      <p:to>
                                        <p:strVal val="visible"/>
                                      </p:to>
                                    </p:set>
                                    <p:animEffect transition="in" filter="checkerboard(across)">
                                      <p:cBhvr>
                                        <p:cTn id="62" dur="500"/>
                                        <p:tgtEl>
                                          <p:spTgt spid="3">
                                            <p:graphicEl>
                                              <a:dgm id="{B68EA2C0-5DAB-ED42-AC33-1B91A10FEA3D}"/>
                                            </p:graphicEl>
                                          </p:spTgt>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3">
                                            <p:graphicEl>
                                              <a:dgm id="{70C9BEE6-9901-2C45-A79F-8CEA11C9DC9D}"/>
                                            </p:graphicEl>
                                          </p:spTgt>
                                        </p:tgtEl>
                                        <p:attrNameLst>
                                          <p:attrName>style.visibility</p:attrName>
                                        </p:attrNameLst>
                                      </p:cBhvr>
                                      <p:to>
                                        <p:strVal val="visible"/>
                                      </p:to>
                                    </p:set>
                                    <p:animEffect transition="in" filter="checkerboard(across)">
                                      <p:cBhvr>
                                        <p:cTn id="65" dur="500"/>
                                        <p:tgtEl>
                                          <p:spTgt spid="3">
                                            <p:graphicEl>
                                              <a:dgm id="{70C9BEE6-9901-2C45-A79F-8CEA11C9DC9D}"/>
                                            </p:graphicEl>
                                          </p:spTgt>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3">
                                            <p:graphicEl>
                                              <a:dgm id="{EDF5C352-B99C-AF43-82FF-33605DA90EEB}"/>
                                            </p:graphicEl>
                                          </p:spTgt>
                                        </p:tgtEl>
                                        <p:attrNameLst>
                                          <p:attrName>style.visibility</p:attrName>
                                        </p:attrNameLst>
                                      </p:cBhvr>
                                      <p:to>
                                        <p:strVal val="visible"/>
                                      </p:to>
                                    </p:set>
                                    <p:animEffect transition="in" filter="checkerboard(across)">
                                      <p:cBhvr>
                                        <p:cTn id="68" dur="500"/>
                                        <p:tgtEl>
                                          <p:spTgt spid="3">
                                            <p:graphicEl>
                                              <a:dgm id="{EDF5C352-B99C-AF43-82FF-33605DA90EEB}"/>
                                            </p:graphicEl>
                                          </p:spTgt>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3">
                                            <p:graphicEl>
                                              <a:dgm id="{B5E0B3D8-BD61-F945-80CC-962A84EE5D85}"/>
                                            </p:graphicEl>
                                          </p:spTgt>
                                        </p:tgtEl>
                                        <p:attrNameLst>
                                          <p:attrName>style.visibility</p:attrName>
                                        </p:attrNameLst>
                                      </p:cBhvr>
                                      <p:to>
                                        <p:strVal val="visible"/>
                                      </p:to>
                                    </p:set>
                                    <p:animEffect transition="in" filter="checkerboard(across)">
                                      <p:cBhvr>
                                        <p:cTn id="71" dur="500"/>
                                        <p:tgtEl>
                                          <p:spTgt spid="3">
                                            <p:graphicEl>
                                              <a:dgm id="{B5E0B3D8-BD61-F945-80CC-962A84EE5D85}"/>
                                            </p:graphicEl>
                                          </p:spTgt>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
                                            <p:graphicEl>
                                              <a:dgm id="{DCCDBC95-D8C1-0449-852B-DEB8B30F907F}"/>
                                            </p:graphicEl>
                                          </p:spTgt>
                                        </p:tgtEl>
                                        <p:attrNameLst>
                                          <p:attrName>style.visibility</p:attrName>
                                        </p:attrNameLst>
                                      </p:cBhvr>
                                      <p:to>
                                        <p:strVal val="visible"/>
                                      </p:to>
                                    </p:set>
                                    <p:animEffect transition="in" filter="checkerboard(across)">
                                      <p:cBhvr>
                                        <p:cTn id="74" dur="500"/>
                                        <p:tgtEl>
                                          <p:spTgt spid="3">
                                            <p:graphicEl>
                                              <a:dgm id="{DCCDBC95-D8C1-0449-852B-DEB8B30F907F}"/>
                                            </p:graphicEl>
                                          </p:spTgt>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3">
                                            <p:graphicEl>
                                              <a:dgm id="{C7DB3E69-3319-4E46-910B-2B154442AA29}"/>
                                            </p:graphicEl>
                                          </p:spTgt>
                                        </p:tgtEl>
                                        <p:attrNameLst>
                                          <p:attrName>style.visibility</p:attrName>
                                        </p:attrNameLst>
                                      </p:cBhvr>
                                      <p:to>
                                        <p:strVal val="visible"/>
                                      </p:to>
                                    </p:set>
                                    <p:animEffect transition="in" filter="checkerboard(across)">
                                      <p:cBhvr>
                                        <p:cTn id="77" dur="500"/>
                                        <p:tgtEl>
                                          <p:spTgt spid="3">
                                            <p:graphicEl>
                                              <a:dgm id="{C7DB3E69-3319-4E46-910B-2B154442AA29}"/>
                                            </p:graphicEl>
                                          </p:spTgt>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3">
                                            <p:graphicEl>
                                              <a:dgm id="{BF78BF80-89C3-044F-9D06-4A3739BD06F7}"/>
                                            </p:graphicEl>
                                          </p:spTgt>
                                        </p:tgtEl>
                                        <p:attrNameLst>
                                          <p:attrName>style.visibility</p:attrName>
                                        </p:attrNameLst>
                                      </p:cBhvr>
                                      <p:to>
                                        <p:strVal val="visible"/>
                                      </p:to>
                                    </p:set>
                                    <p:animEffect transition="in" filter="checkerboard(across)">
                                      <p:cBhvr>
                                        <p:cTn id="80" dur="500"/>
                                        <p:tgtEl>
                                          <p:spTgt spid="3">
                                            <p:graphicEl>
                                              <a:dgm id="{BF78BF80-89C3-044F-9D06-4A3739BD06F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3">
                                            <p:graphicEl>
                                              <a:dgm id="{F572C0D6-9F9F-DD46-9E1D-D972CA3FCA09}"/>
                                            </p:graphicEl>
                                          </p:spTgt>
                                        </p:tgtEl>
                                        <p:attrNameLst>
                                          <p:attrName>style.visibility</p:attrName>
                                        </p:attrNameLst>
                                      </p:cBhvr>
                                      <p:to>
                                        <p:strVal val="visible"/>
                                      </p:to>
                                    </p:set>
                                    <p:animEffect transition="in" filter="checkerboard(across)">
                                      <p:cBhvr>
                                        <p:cTn id="85" dur="500"/>
                                        <p:tgtEl>
                                          <p:spTgt spid="3">
                                            <p:graphicEl>
                                              <a:dgm id="{F572C0D6-9F9F-DD46-9E1D-D972CA3FCA09}"/>
                                            </p:graphicEl>
                                          </p:spTgt>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3">
                                            <p:graphicEl>
                                              <a:dgm id="{A15D75D3-5B73-024B-9FEC-6A07150944BE}"/>
                                            </p:graphicEl>
                                          </p:spTgt>
                                        </p:tgtEl>
                                        <p:attrNameLst>
                                          <p:attrName>style.visibility</p:attrName>
                                        </p:attrNameLst>
                                      </p:cBhvr>
                                      <p:to>
                                        <p:strVal val="visible"/>
                                      </p:to>
                                    </p:set>
                                    <p:animEffect transition="in" filter="checkerboard(across)">
                                      <p:cBhvr>
                                        <p:cTn id="88" dur="500"/>
                                        <p:tgtEl>
                                          <p:spTgt spid="3">
                                            <p:graphicEl>
                                              <a:dgm id="{A15D75D3-5B73-024B-9FEC-6A07150944BE}"/>
                                            </p:graphicEl>
                                          </p:spTgt>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3">
                                            <p:graphicEl>
                                              <a:dgm id="{66FCA060-8E71-A140-85D4-0B1DF840A892}"/>
                                            </p:graphicEl>
                                          </p:spTgt>
                                        </p:tgtEl>
                                        <p:attrNameLst>
                                          <p:attrName>style.visibility</p:attrName>
                                        </p:attrNameLst>
                                      </p:cBhvr>
                                      <p:to>
                                        <p:strVal val="visible"/>
                                      </p:to>
                                    </p:set>
                                    <p:animEffect transition="in" filter="checkerboard(across)">
                                      <p:cBhvr>
                                        <p:cTn id="91" dur="500"/>
                                        <p:tgtEl>
                                          <p:spTgt spid="3">
                                            <p:graphicEl>
                                              <a:dgm id="{66FCA060-8E71-A140-85D4-0B1DF840A892}"/>
                                            </p:graphicEl>
                                          </p:spTgt>
                                        </p:tgtEl>
                                      </p:cBhvr>
                                    </p:animEffect>
                                  </p:childTnLst>
                                </p:cTn>
                              </p:par>
                              <p:par>
                                <p:cTn id="92" presetID="5" presetClass="entr" presetSubtype="10" fill="hold" grpId="0" nodeType="withEffect">
                                  <p:stCondLst>
                                    <p:cond delay="0"/>
                                  </p:stCondLst>
                                  <p:childTnLst>
                                    <p:set>
                                      <p:cBhvr>
                                        <p:cTn id="93" dur="1" fill="hold">
                                          <p:stCondLst>
                                            <p:cond delay="0"/>
                                          </p:stCondLst>
                                        </p:cTn>
                                        <p:tgtEl>
                                          <p:spTgt spid="3">
                                            <p:graphicEl>
                                              <a:dgm id="{72E6FBFB-A818-9843-9494-6CA6CC201EA6}"/>
                                            </p:graphicEl>
                                          </p:spTgt>
                                        </p:tgtEl>
                                        <p:attrNameLst>
                                          <p:attrName>style.visibility</p:attrName>
                                        </p:attrNameLst>
                                      </p:cBhvr>
                                      <p:to>
                                        <p:strVal val="visible"/>
                                      </p:to>
                                    </p:set>
                                    <p:animEffect transition="in" filter="checkerboard(across)">
                                      <p:cBhvr>
                                        <p:cTn id="94" dur="500"/>
                                        <p:tgtEl>
                                          <p:spTgt spid="3">
                                            <p:graphicEl>
                                              <a:dgm id="{72E6FBFB-A818-9843-9494-6CA6CC201EA6}"/>
                                            </p:graphicEl>
                                          </p:spTgt>
                                        </p:tgtEl>
                                      </p:cBhvr>
                                    </p:animEffect>
                                  </p:childTnLst>
                                </p:cTn>
                              </p:par>
                              <p:par>
                                <p:cTn id="95" presetID="5" presetClass="entr" presetSubtype="10" fill="hold" grpId="0" nodeType="withEffect">
                                  <p:stCondLst>
                                    <p:cond delay="0"/>
                                  </p:stCondLst>
                                  <p:childTnLst>
                                    <p:set>
                                      <p:cBhvr>
                                        <p:cTn id="96" dur="1" fill="hold">
                                          <p:stCondLst>
                                            <p:cond delay="0"/>
                                          </p:stCondLst>
                                        </p:cTn>
                                        <p:tgtEl>
                                          <p:spTgt spid="3">
                                            <p:graphicEl>
                                              <a:dgm id="{806F67C8-EEC5-7046-AD81-D2485D5A99E1}"/>
                                            </p:graphicEl>
                                          </p:spTgt>
                                        </p:tgtEl>
                                        <p:attrNameLst>
                                          <p:attrName>style.visibility</p:attrName>
                                        </p:attrNameLst>
                                      </p:cBhvr>
                                      <p:to>
                                        <p:strVal val="visible"/>
                                      </p:to>
                                    </p:set>
                                    <p:animEffect transition="in" filter="checkerboard(across)">
                                      <p:cBhvr>
                                        <p:cTn id="97" dur="500"/>
                                        <p:tgtEl>
                                          <p:spTgt spid="3">
                                            <p:graphicEl>
                                              <a:dgm id="{806F67C8-EEC5-7046-AD81-D2485D5A99E1}"/>
                                            </p:graphicEl>
                                          </p:spTgt>
                                        </p:tgtEl>
                                      </p:cBhvr>
                                    </p:animEffect>
                                  </p:childTnLst>
                                </p:cTn>
                              </p:par>
                              <p:par>
                                <p:cTn id="98" presetID="5" presetClass="entr" presetSubtype="10" fill="hold" grpId="0" nodeType="withEffect">
                                  <p:stCondLst>
                                    <p:cond delay="0"/>
                                  </p:stCondLst>
                                  <p:childTnLst>
                                    <p:set>
                                      <p:cBhvr>
                                        <p:cTn id="99" dur="1" fill="hold">
                                          <p:stCondLst>
                                            <p:cond delay="0"/>
                                          </p:stCondLst>
                                        </p:cTn>
                                        <p:tgtEl>
                                          <p:spTgt spid="3">
                                            <p:graphicEl>
                                              <a:dgm id="{3149CC63-2126-E54F-B77D-F7E01A7FD8A8}"/>
                                            </p:graphicEl>
                                          </p:spTgt>
                                        </p:tgtEl>
                                        <p:attrNameLst>
                                          <p:attrName>style.visibility</p:attrName>
                                        </p:attrNameLst>
                                      </p:cBhvr>
                                      <p:to>
                                        <p:strVal val="visible"/>
                                      </p:to>
                                    </p:set>
                                    <p:animEffect transition="in" filter="checkerboard(across)">
                                      <p:cBhvr>
                                        <p:cTn id="100" dur="500"/>
                                        <p:tgtEl>
                                          <p:spTgt spid="3">
                                            <p:graphicEl>
                                              <a:dgm id="{3149CC63-2126-E54F-B77D-F7E01A7FD8A8}"/>
                                            </p:graphicEl>
                                          </p:spTgt>
                                        </p:tgtEl>
                                      </p:cBhvr>
                                    </p:animEffect>
                                  </p:childTnLst>
                                </p:cTn>
                              </p:par>
                              <p:par>
                                <p:cTn id="101" presetID="5" presetClass="entr" presetSubtype="10" fill="hold" grpId="0" nodeType="withEffect">
                                  <p:stCondLst>
                                    <p:cond delay="0"/>
                                  </p:stCondLst>
                                  <p:childTnLst>
                                    <p:set>
                                      <p:cBhvr>
                                        <p:cTn id="102" dur="1" fill="hold">
                                          <p:stCondLst>
                                            <p:cond delay="0"/>
                                          </p:stCondLst>
                                        </p:cTn>
                                        <p:tgtEl>
                                          <p:spTgt spid="3">
                                            <p:graphicEl>
                                              <a:dgm id="{7930BD95-86E9-C349-BB15-9D7452037403}"/>
                                            </p:graphicEl>
                                          </p:spTgt>
                                        </p:tgtEl>
                                        <p:attrNameLst>
                                          <p:attrName>style.visibility</p:attrName>
                                        </p:attrNameLst>
                                      </p:cBhvr>
                                      <p:to>
                                        <p:strVal val="visible"/>
                                      </p:to>
                                    </p:set>
                                    <p:animEffect transition="in" filter="checkerboard(across)">
                                      <p:cBhvr>
                                        <p:cTn id="103" dur="500"/>
                                        <p:tgtEl>
                                          <p:spTgt spid="3">
                                            <p:graphicEl>
                                              <a:dgm id="{7930BD95-86E9-C349-BB15-9D7452037403}"/>
                                            </p:graphicEl>
                                          </p:spTgt>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3">
                                            <p:graphicEl>
                                              <a:dgm id="{FBFEA951-D29A-7E48-B012-C4B63490E7F7}"/>
                                            </p:graphicEl>
                                          </p:spTgt>
                                        </p:tgtEl>
                                        <p:attrNameLst>
                                          <p:attrName>style.visibility</p:attrName>
                                        </p:attrNameLst>
                                      </p:cBhvr>
                                      <p:to>
                                        <p:strVal val="visible"/>
                                      </p:to>
                                    </p:set>
                                    <p:animEffect transition="in" filter="checkerboard(across)">
                                      <p:cBhvr>
                                        <p:cTn id="106" dur="500"/>
                                        <p:tgtEl>
                                          <p:spTgt spid="3">
                                            <p:graphicEl>
                                              <a:dgm id="{FBFEA951-D29A-7E48-B012-C4B63490E7F7}"/>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grpId="0" nodeType="clickEffect">
                                  <p:stCondLst>
                                    <p:cond delay="0"/>
                                  </p:stCondLst>
                                  <p:childTnLst>
                                    <p:set>
                                      <p:cBhvr>
                                        <p:cTn id="110" dur="1" fill="hold">
                                          <p:stCondLst>
                                            <p:cond delay="0"/>
                                          </p:stCondLst>
                                        </p:cTn>
                                        <p:tgtEl>
                                          <p:spTgt spid="3">
                                            <p:graphicEl>
                                              <a:dgm id="{D6335D14-D774-1841-B9F3-B4D4D9F0EFD0}"/>
                                            </p:graphicEl>
                                          </p:spTgt>
                                        </p:tgtEl>
                                        <p:attrNameLst>
                                          <p:attrName>style.visibility</p:attrName>
                                        </p:attrNameLst>
                                      </p:cBhvr>
                                      <p:to>
                                        <p:strVal val="visible"/>
                                      </p:to>
                                    </p:set>
                                    <p:animEffect transition="in" filter="checkerboard(across)">
                                      <p:cBhvr>
                                        <p:cTn id="111" dur="500"/>
                                        <p:tgtEl>
                                          <p:spTgt spid="3">
                                            <p:graphicEl>
                                              <a:dgm id="{D6335D14-D774-1841-B9F3-B4D4D9F0EFD0}"/>
                                            </p:graphicEl>
                                          </p:spTgt>
                                        </p:tgtEl>
                                      </p:cBhvr>
                                    </p:animEffect>
                                  </p:childTnLst>
                                </p:cTn>
                              </p:par>
                              <p:par>
                                <p:cTn id="112" presetID="5" presetClass="entr" presetSubtype="10" fill="hold" grpId="0" nodeType="withEffect">
                                  <p:stCondLst>
                                    <p:cond delay="0"/>
                                  </p:stCondLst>
                                  <p:childTnLst>
                                    <p:set>
                                      <p:cBhvr>
                                        <p:cTn id="113" dur="1" fill="hold">
                                          <p:stCondLst>
                                            <p:cond delay="0"/>
                                          </p:stCondLst>
                                        </p:cTn>
                                        <p:tgtEl>
                                          <p:spTgt spid="3">
                                            <p:graphicEl>
                                              <a:dgm id="{8A666F6B-9484-264B-9D3B-73F24010D9C7}"/>
                                            </p:graphicEl>
                                          </p:spTgt>
                                        </p:tgtEl>
                                        <p:attrNameLst>
                                          <p:attrName>style.visibility</p:attrName>
                                        </p:attrNameLst>
                                      </p:cBhvr>
                                      <p:to>
                                        <p:strVal val="visible"/>
                                      </p:to>
                                    </p:set>
                                    <p:animEffect transition="in" filter="checkerboard(across)">
                                      <p:cBhvr>
                                        <p:cTn id="114" dur="500"/>
                                        <p:tgtEl>
                                          <p:spTgt spid="3">
                                            <p:graphicEl>
                                              <a:dgm id="{8A666F6B-9484-264B-9D3B-73F24010D9C7}"/>
                                            </p:graphicEl>
                                          </p:spTgt>
                                        </p:tgtEl>
                                      </p:cBhvr>
                                    </p:animEffect>
                                  </p:childTnLst>
                                </p:cTn>
                              </p:par>
                              <p:par>
                                <p:cTn id="115" presetID="5" presetClass="entr" presetSubtype="10" fill="hold" grpId="0" nodeType="withEffect">
                                  <p:stCondLst>
                                    <p:cond delay="0"/>
                                  </p:stCondLst>
                                  <p:childTnLst>
                                    <p:set>
                                      <p:cBhvr>
                                        <p:cTn id="116" dur="1" fill="hold">
                                          <p:stCondLst>
                                            <p:cond delay="0"/>
                                          </p:stCondLst>
                                        </p:cTn>
                                        <p:tgtEl>
                                          <p:spTgt spid="3">
                                            <p:graphicEl>
                                              <a:dgm id="{E1DFAD96-4DF3-7649-B705-4D8894961862}"/>
                                            </p:graphicEl>
                                          </p:spTgt>
                                        </p:tgtEl>
                                        <p:attrNameLst>
                                          <p:attrName>style.visibility</p:attrName>
                                        </p:attrNameLst>
                                      </p:cBhvr>
                                      <p:to>
                                        <p:strVal val="visible"/>
                                      </p:to>
                                    </p:set>
                                    <p:animEffect transition="in" filter="checkerboard(across)">
                                      <p:cBhvr>
                                        <p:cTn id="117" dur="500"/>
                                        <p:tgtEl>
                                          <p:spTgt spid="3">
                                            <p:graphicEl>
                                              <a:dgm id="{E1DFAD96-4DF3-7649-B705-4D8894961862}"/>
                                            </p:graphicEl>
                                          </p:spTgt>
                                        </p:tgtEl>
                                      </p:cBhvr>
                                    </p:animEffect>
                                  </p:childTnLst>
                                </p:cTn>
                              </p:par>
                              <p:par>
                                <p:cTn id="118" presetID="5" presetClass="entr" presetSubtype="10" fill="hold" grpId="0" nodeType="withEffect">
                                  <p:stCondLst>
                                    <p:cond delay="0"/>
                                  </p:stCondLst>
                                  <p:childTnLst>
                                    <p:set>
                                      <p:cBhvr>
                                        <p:cTn id="119" dur="1" fill="hold">
                                          <p:stCondLst>
                                            <p:cond delay="0"/>
                                          </p:stCondLst>
                                        </p:cTn>
                                        <p:tgtEl>
                                          <p:spTgt spid="3">
                                            <p:graphicEl>
                                              <a:dgm id="{66BF1014-EECF-9C4E-965D-2614C40C2D15}"/>
                                            </p:graphicEl>
                                          </p:spTgt>
                                        </p:tgtEl>
                                        <p:attrNameLst>
                                          <p:attrName>style.visibility</p:attrName>
                                        </p:attrNameLst>
                                      </p:cBhvr>
                                      <p:to>
                                        <p:strVal val="visible"/>
                                      </p:to>
                                    </p:set>
                                    <p:animEffect transition="in" filter="checkerboard(across)">
                                      <p:cBhvr>
                                        <p:cTn id="120" dur="500"/>
                                        <p:tgtEl>
                                          <p:spTgt spid="3">
                                            <p:graphicEl>
                                              <a:dgm id="{66BF1014-EECF-9C4E-965D-2614C40C2D15}"/>
                                            </p:graphicEl>
                                          </p:spTgt>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3">
                                            <p:graphicEl>
                                              <a:dgm id="{79E814E8-82C5-394E-A2E1-1F7794CB3060}"/>
                                            </p:graphicEl>
                                          </p:spTgt>
                                        </p:tgtEl>
                                        <p:attrNameLst>
                                          <p:attrName>style.visibility</p:attrName>
                                        </p:attrNameLst>
                                      </p:cBhvr>
                                      <p:to>
                                        <p:strVal val="visible"/>
                                      </p:to>
                                    </p:set>
                                    <p:animEffect transition="in" filter="checkerboard(across)">
                                      <p:cBhvr>
                                        <p:cTn id="123" dur="500"/>
                                        <p:tgtEl>
                                          <p:spTgt spid="3">
                                            <p:graphicEl>
                                              <a:dgm id="{79E814E8-82C5-394E-A2E1-1F7794CB3060}"/>
                                            </p:graphicEl>
                                          </p:spTgt>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3">
                                            <p:graphicEl>
                                              <a:dgm id="{E2BB00B8-AB58-9E42-AE83-3695617DC609}"/>
                                            </p:graphicEl>
                                          </p:spTgt>
                                        </p:tgtEl>
                                        <p:attrNameLst>
                                          <p:attrName>style.visibility</p:attrName>
                                        </p:attrNameLst>
                                      </p:cBhvr>
                                      <p:to>
                                        <p:strVal val="visible"/>
                                      </p:to>
                                    </p:set>
                                    <p:animEffect transition="in" filter="checkerboard(across)">
                                      <p:cBhvr>
                                        <p:cTn id="126" dur="500"/>
                                        <p:tgtEl>
                                          <p:spTgt spid="3">
                                            <p:graphicEl>
                                              <a:dgm id="{E2BB00B8-AB58-9E42-AE83-3695617DC609}"/>
                                            </p:graphicEl>
                                          </p:spTgt>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3">
                                            <p:graphicEl>
                                              <a:dgm id="{1FD981C2-6E04-FE46-8193-0B014D808245}"/>
                                            </p:graphicEl>
                                          </p:spTgt>
                                        </p:tgtEl>
                                        <p:attrNameLst>
                                          <p:attrName>style.visibility</p:attrName>
                                        </p:attrNameLst>
                                      </p:cBhvr>
                                      <p:to>
                                        <p:strVal val="visible"/>
                                      </p:to>
                                    </p:set>
                                    <p:animEffect transition="in" filter="checkerboard(across)">
                                      <p:cBhvr>
                                        <p:cTn id="129" dur="500"/>
                                        <p:tgtEl>
                                          <p:spTgt spid="3">
                                            <p:graphicEl>
                                              <a:dgm id="{1FD981C2-6E04-FE46-8193-0B014D808245}"/>
                                            </p:graphicEl>
                                          </p:spTgt>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
                                            <p:graphicEl>
                                              <a:dgm id="{F79A9B42-F1B0-0547-BF72-314494D0108A}"/>
                                            </p:graphicEl>
                                          </p:spTgt>
                                        </p:tgtEl>
                                        <p:attrNameLst>
                                          <p:attrName>style.visibility</p:attrName>
                                        </p:attrNameLst>
                                      </p:cBhvr>
                                      <p:to>
                                        <p:strVal val="visible"/>
                                      </p:to>
                                    </p:set>
                                    <p:animEffect transition="in" filter="checkerboard(across)">
                                      <p:cBhvr>
                                        <p:cTn id="132" dur="500"/>
                                        <p:tgtEl>
                                          <p:spTgt spid="3">
                                            <p:graphicEl>
                                              <a:dgm id="{F79A9B42-F1B0-0547-BF72-314494D0108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0" y="103031"/>
          <a:ext cx="9143999" cy="6754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8851" name="TextBox 1"/>
          <p:cNvSpPr txBox="1">
            <a:spLocks noChangeArrowheads="1"/>
          </p:cNvSpPr>
          <p:nvPr/>
        </p:nvSpPr>
        <p:spPr bwMode="auto">
          <a:xfrm>
            <a:off x="8051800" y="6543675"/>
            <a:ext cx="977900" cy="307975"/>
          </a:xfrm>
          <a:prstGeom prst="rect">
            <a:avLst/>
          </a:prstGeom>
          <a:noFill/>
          <a:ln w="9525">
            <a:noFill/>
            <a:miter lim="800000"/>
            <a:headEnd/>
            <a:tailEnd/>
          </a:ln>
        </p:spPr>
        <p:txBody>
          <a:bodyPr>
            <a:spAutoFit/>
          </a:bodyPr>
          <a:lstStyle/>
          <a:p>
            <a:pPr algn="r" eaLnBrk="1" hangingPunct="1"/>
            <a:r>
              <a:rPr lang="en-IN" altLang="en-US" sz="1400"/>
              <a:t>53</a:t>
            </a:r>
          </a:p>
        </p:txBody>
      </p:sp>
      <p:sp>
        <p:nvSpPr>
          <p:cNvPr id="78852" name="Slide Number Placeholder 1"/>
          <p:cNvSpPr>
            <a:spLocks noGrp="1"/>
          </p:cNvSpPr>
          <p:nvPr>
            <p:ph type="sldNum" sz="quarter" idx="12"/>
          </p:nvPr>
        </p:nvSpPr>
        <p:spPr bwMode="auto">
          <a:noFill/>
          <a:ln>
            <a:miter lim="800000"/>
            <a:headEnd/>
            <a:tailEnd/>
          </a:ln>
        </p:spPr>
        <p:txBody>
          <a:bodyPr/>
          <a:lstStyle/>
          <a:p>
            <a:fld id="{2759FC45-E0EF-4499-A5D2-3D24AEE1CBDF}" type="slidenum">
              <a:rPr lang="en-US" altLang="en-US" smtClean="0"/>
              <a:pPr/>
              <a:t>123</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graphicEl>
                                              <a:dgm id="{5FB589AD-F7A2-1341-A12A-756B9AAA5CD1}"/>
                                            </p:graphicEl>
                                          </p:spTgt>
                                        </p:tgtEl>
                                        <p:attrNameLst>
                                          <p:attrName>style.visibility</p:attrName>
                                        </p:attrNameLst>
                                      </p:cBhvr>
                                      <p:to>
                                        <p:strVal val="visible"/>
                                      </p:to>
                                    </p:set>
                                    <p:animEffect transition="in" filter="blinds(horizontal)">
                                      <p:cBhvr>
                                        <p:cTn id="7" dur="500"/>
                                        <p:tgtEl>
                                          <p:spTgt spid="7">
                                            <p:graphicEl>
                                              <a:dgm id="{5FB589AD-F7A2-1341-A12A-756B9AAA5CD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graphicEl>
                                              <a:dgm id="{916BCEC3-219C-7F46-97EA-EF8930F97D89}"/>
                                            </p:graphicEl>
                                          </p:spTgt>
                                        </p:tgtEl>
                                        <p:attrNameLst>
                                          <p:attrName>style.visibility</p:attrName>
                                        </p:attrNameLst>
                                      </p:cBhvr>
                                      <p:to>
                                        <p:strVal val="visible"/>
                                      </p:to>
                                    </p:set>
                                    <p:animEffect transition="in" filter="blinds(horizontal)">
                                      <p:cBhvr>
                                        <p:cTn id="12" dur="500"/>
                                        <p:tgtEl>
                                          <p:spTgt spid="7">
                                            <p:graphicEl>
                                              <a:dgm id="{916BCEC3-219C-7F46-97EA-EF8930F97D89}"/>
                                            </p:graphic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graphicEl>
                                              <a:dgm id="{732AF13F-D2C7-7447-B96E-717C7E6BAFA6}"/>
                                            </p:graphicEl>
                                          </p:spTgt>
                                        </p:tgtEl>
                                        <p:attrNameLst>
                                          <p:attrName>style.visibility</p:attrName>
                                        </p:attrNameLst>
                                      </p:cBhvr>
                                      <p:to>
                                        <p:strVal val="visible"/>
                                      </p:to>
                                    </p:set>
                                    <p:animEffect transition="in" filter="blinds(horizontal)">
                                      <p:cBhvr>
                                        <p:cTn id="15" dur="500"/>
                                        <p:tgtEl>
                                          <p:spTgt spid="7">
                                            <p:graphicEl>
                                              <a:dgm id="{732AF13F-D2C7-7447-B96E-717C7E6BAFA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graphicEl>
                                              <a:dgm id="{00CEF09B-8242-4943-AFE1-9590E709EE1F}"/>
                                            </p:graphicEl>
                                          </p:spTgt>
                                        </p:tgtEl>
                                        <p:attrNameLst>
                                          <p:attrName>style.visibility</p:attrName>
                                        </p:attrNameLst>
                                      </p:cBhvr>
                                      <p:to>
                                        <p:strVal val="visible"/>
                                      </p:to>
                                    </p:set>
                                    <p:animEffect transition="in" filter="blinds(horizontal)">
                                      <p:cBhvr>
                                        <p:cTn id="20" dur="500"/>
                                        <p:tgtEl>
                                          <p:spTgt spid="7">
                                            <p:graphicEl>
                                              <a:dgm id="{00CEF09B-8242-4943-AFE1-9590E709EE1F}"/>
                                            </p:graphic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
                                            <p:graphicEl>
                                              <a:dgm id="{622ABEAE-4914-8549-B2EF-BDB2FB69CE2D}"/>
                                            </p:graphicEl>
                                          </p:spTgt>
                                        </p:tgtEl>
                                        <p:attrNameLst>
                                          <p:attrName>style.visibility</p:attrName>
                                        </p:attrNameLst>
                                      </p:cBhvr>
                                      <p:to>
                                        <p:strVal val="visible"/>
                                      </p:to>
                                    </p:set>
                                    <p:animEffect transition="in" filter="blinds(horizontal)">
                                      <p:cBhvr>
                                        <p:cTn id="23" dur="500"/>
                                        <p:tgtEl>
                                          <p:spTgt spid="7">
                                            <p:graphicEl>
                                              <a:dgm id="{622ABEAE-4914-8549-B2EF-BDB2FB69CE2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graphicEl>
                                              <a:dgm id="{5D89BE22-FA9B-DD47-9B45-2AD400832401}"/>
                                            </p:graphicEl>
                                          </p:spTgt>
                                        </p:tgtEl>
                                        <p:attrNameLst>
                                          <p:attrName>style.visibility</p:attrName>
                                        </p:attrNameLst>
                                      </p:cBhvr>
                                      <p:to>
                                        <p:strVal val="visible"/>
                                      </p:to>
                                    </p:set>
                                    <p:animEffect transition="in" filter="blinds(horizontal)">
                                      <p:cBhvr>
                                        <p:cTn id="28" dur="500"/>
                                        <p:tgtEl>
                                          <p:spTgt spid="7">
                                            <p:graphicEl>
                                              <a:dgm id="{5D89BE22-FA9B-DD47-9B45-2AD400832401}"/>
                                            </p:graphic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
                                            <p:graphicEl>
                                              <a:dgm id="{AC4A4AAE-90D5-B541-B406-F9CC721E83EE}"/>
                                            </p:graphicEl>
                                          </p:spTgt>
                                        </p:tgtEl>
                                        <p:attrNameLst>
                                          <p:attrName>style.visibility</p:attrName>
                                        </p:attrNameLst>
                                      </p:cBhvr>
                                      <p:to>
                                        <p:strVal val="visible"/>
                                      </p:to>
                                    </p:set>
                                    <p:animEffect transition="in" filter="blinds(horizontal)">
                                      <p:cBhvr>
                                        <p:cTn id="31" dur="500"/>
                                        <p:tgtEl>
                                          <p:spTgt spid="7">
                                            <p:graphicEl>
                                              <a:dgm id="{AC4A4AAE-90D5-B541-B406-F9CC721E83E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graphicEl>
                                              <a:dgm id="{543C7B1E-675D-5C44-894C-C8A345AF9B1D}"/>
                                            </p:graphicEl>
                                          </p:spTgt>
                                        </p:tgtEl>
                                        <p:attrNameLst>
                                          <p:attrName>style.visibility</p:attrName>
                                        </p:attrNameLst>
                                      </p:cBhvr>
                                      <p:to>
                                        <p:strVal val="visible"/>
                                      </p:to>
                                    </p:set>
                                    <p:animEffect transition="in" filter="blinds(horizontal)">
                                      <p:cBhvr>
                                        <p:cTn id="36" dur="500"/>
                                        <p:tgtEl>
                                          <p:spTgt spid="7">
                                            <p:graphicEl>
                                              <a:dgm id="{543C7B1E-675D-5C44-894C-C8A345AF9B1D}"/>
                                            </p:graphic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7">
                                            <p:graphicEl>
                                              <a:dgm id="{46D4607D-FEB6-8F45-85EB-FE779F319FB4}"/>
                                            </p:graphicEl>
                                          </p:spTgt>
                                        </p:tgtEl>
                                        <p:attrNameLst>
                                          <p:attrName>style.visibility</p:attrName>
                                        </p:attrNameLst>
                                      </p:cBhvr>
                                      <p:to>
                                        <p:strVal val="visible"/>
                                      </p:to>
                                    </p:set>
                                    <p:animEffect transition="in" filter="blinds(horizontal)">
                                      <p:cBhvr>
                                        <p:cTn id="39" dur="500"/>
                                        <p:tgtEl>
                                          <p:spTgt spid="7">
                                            <p:graphicEl>
                                              <a:dgm id="{46D4607D-FEB6-8F45-85EB-FE779F319F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0" y="128788"/>
          <a:ext cx="9144000" cy="6729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9875" name="Slide Number Placeholder 1"/>
          <p:cNvSpPr>
            <a:spLocks noGrp="1"/>
          </p:cNvSpPr>
          <p:nvPr>
            <p:ph type="sldNum" sz="quarter" idx="12"/>
          </p:nvPr>
        </p:nvSpPr>
        <p:spPr bwMode="auto">
          <a:noFill/>
          <a:ln>
            <a:miter lim="800000"/>
            <a:headEnd/>
            <a:tailEnd/>
          </a:ln>
        </p:spPr>
        <p:txBody>
          <a:bodyPr/>
          <a:lstStyle/>
          <a:p>
            <a:fld id="{D3B9CA3D-8C32-433D-81BA-C7D94CEEE1AA}" type="slidenum">
              <a:rPr lang="en-US" altLang="en-US" smtClean="0"/>
              <a:pPr/>
              <a:t>124</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graphicEl>
                                              <a:dgm id="{464706B5-49A7-CE45-A282-05F565BD662C}"/>
                                            </p:graphicEl>
                                          </p:spTgt>
                                        </p:tgtEl>
                                        <p:attrNameLst>
                                          <p:attrName>style.visibility</p:attrName>
                                        </p:attrNameLst>
                                      </p:cBhvr>
                                      <p:to>
                                        <p:strVal val="visible"/>
                                      </p:to>
                                    </p:set>
                                    <p:animEffect transition="in" filter="blinds(horizontal)">
                                      <p:cBhvr>
                                        <p:cTn id="7" dur="500"/>
                                        <p:tgtEl>
                                          <p:spTgt spid="3">
                                            <p:graphicEl>
                                              <a:dgm id="{464706B5-49A7-CE45-A282-05F565BD662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graphicEl>
                                              <a:dgm id="{9B406F3D-6BA6-8947-9BC2-1277AAC12C94}"/>
                                            </p:graphicEl>
                                          </p:spTgt>
                                        </p:tgtEl>
                                        <p:attrNameLst>
                                          <p:attrName>style.visibility</p:attrName>
                                        </p:attrNameLst>
                                      </p:cBhvr>
                                      <p:to>
                                        <p:strVal val="visible"/>
                                      </p:to>
                                    </p:set>
                                    <p:animEffect transition="in" filter="blinds(horizontal)">
                                      <p:cBhvr>
                                        <p:cTn id="12" dur="500"/>
                                        <p:tgtEl>
                                          <p:spTgt spid="3">
                                            <p:graphicEl>
                                              <a:dgm id="{9B406F3D-6BA6-8947-9BC2-1277AAC12C9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graphicEl>
                                              <a:dgm id="{81D599A1-B748-C040-9E88-E2461E532CEB}"/>
                                            </p:graphicEl>
                                          </p:spTgt>
                                        </p:tgtEl>
                                        <p:attrNameLst>
                                          <p:attrName>style.visibility</p:attrName>
                                        </p:attrNameLst>
                                      </p:cBhvr>
                                      <p:to>
                                        <p:strVal val="visible"/>
                                      </p:to>
                                    </p:set>
                                    <p:animEffect transition="in" filter="blinds(horizontal)">
                                      <p:cBhvr>
                                        <p:cTn id="17" dur="500"/>
                                        <p:tgtEl>
                                          <p:spTgt spid="3">
                                            <p:graphicEl>
                                              <a:dgm id="{81D599A1-B748-C040-9E88-E2461E532CE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graphicEl>
                                              <a:dgm id="{61EA71B4-BAE3-5C42-9FF3-F31E161BB069}"/>
                                            </p:graphicEl>
                                          </p:spTgt>
                                        </p:tgtEl>
                                        <p:attrNameLst>
                                          <p:attrName>style.visibility</p:attrName>
                                        </p:attrNameLst>
                                      </p:cBhvr>
                                      <p:to>
                                        <p:strVal val="visible"/>
                                      </p:to>
                                    </p:set>
                                    <p:animEffect transition="in" filter="blinds(horizontal)">
                                      <p:cBhvr>
                                        <p:cTn id="22" dur="500"/>
                                        <p:tgtEl>
                                          <p:spTgt spid="3">
                                            <p:graphicEl>
                                              <a:dgm id="{61EA71B4-BAE3-5C42-9FF3-F31E161BB06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graphicEl>
                                              <a:dgm id="{49639BA9-E75C-B248-BD38-4EF65FCEBF67}"/>
                                            </p:graphicEl>
                                          </p:spTgt>
                                        </p:tgtEl>
                                        <p:attrNameLst>
                                          <p:attrName>style.visibility</p:attrName>
                                        </p:attrNameLst>
                                      </p:cBhvr>
                                      <p:to>
                                        <p:strVal val="visible"/>
                                      </p:to>
                                    </p:set>
                                    <p:animEffect transition="in" filter="blinds(horizontal)">
                                      <p:cBhvr>
                                        <p:cTn id="27" dur="500"/>
                                        <p:tgtEl>
                                          <p:spTgt spid="3">
                                            <p:graphicEl>
                                              <a:dgm id="{49639BA9-E75C-B248-BD38-4EF65FCEBF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Strip [ABCD] Seal on CU</a:t>
            </a:r>
          </a:p>
        </p:txBody>
      </p:sp>
      <p:sp>
        <p:nvSpPr>
          <p:cNvPr id="4" name="Rounded Rectangle 3">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pic>
        <p:nvPicPr>
          <p:cNvPr id="3074" name="Picture 2" descr="C:\Documents and Settings\Administrator\Desktop\COUNTING FINAL PPT\Control Units Counting  Photo\DSC_0618.JPG"/>
          <p:cNvPicPr>
            <a:picLocks noChangeAspect="1" noChangeArrowheads="1"/>
          </p:cNvPicPr>
          <p:nvPr/>
        </p:nvPicPr>
        <p:blipFill>
          <a:blip r:embed="rId2" cstate="print"/>
          <a:srcRect l="24598" r="12149" b="21354"/>
          <a:stretch>
            <a:fillRect/>
          </a:stretch>
        </p:blipFill>
        <p:spPr bwMode="auto">
          <a:xfrm>
            <a:off x="914400" y="1143000"/>
            <a:ext cx="7085086" cy="495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p:cNvSpPr/>
          <p:nvPr/>
        </p:nvSpPr>
        <p:spPr>
          <a:xfrm rot="17546022">
            <a:off x="4991514" y="3590980"/>
            <a:ext cx="1298713" cy="5022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Sealed CU Carrying Case </a:t>
            </a:r>
          </a:p>
        </p:txBody>
      </p:sp>
      <p:sp>
        <p:nvSpPr>
          <p:cNvPr id="4" name="Rounded Rectangle 3">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pic>
        <p:nvPicPr>
          <p:cNvPr id="1026" name="Picture 2"/>
          <p:cNvPicPr>
            <a:picLocks noChangeAspect="1" noChangeArrowheads="1"/>
          </p:cNvPicPr>
          <p:nvPr/>
        </p:nvPicPr>
        <p:blipFill>
          <a:blip r:embed="rId2" cstate="print"/>
          <a:srcRect l="21875" t="16674" r="3125" b="9218"/>
          <a:stretch>
            <a:fillRect/>
          </a:stretch>
        </p:blipFill>
        <p:spPr bwMode="auto">
          <a:xfrm>
            <a:off x="1219200" y="1676400"/>
            <a:ext cx="6995160" cy="3886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Address Tag</a:t>
            </a:r>
          </a:p>
        </p:txBody>
      </p:sp>
      <p:pic>
        <p:nvPicPr>
          <p:cNvPr id="4" name="Picture 2"/>
          <p:cNvPicPr>
            <a:picLocks noChangeAspect="1" noChangeArrowheads="1"/>
          </p:cNvPicPr>
          <p:nvPr/>
        </p:nvPicPr>
        <p:blipFill>
          <a:blip r:embed="rId2"/>
          <a:srcRect/>
          <a:stretch>
            <a:fillRect/>
          </a:stretch>
        </p:blipFill>
        <p:spPr bwMode="auto">
          <a:xfrm>
            <a:off x="990600" y="1066800"/>
            <a:ext cx="6934200" cy="5430118"/>
          </a:xfrm>
          <a:prstGeom prst="rect">
            <a:avLst/>
          </a:prstGeom>
          <a:noFill/>
          <a:ln w="9525">
            <a:noFill/>
            <a:miter lim="800000"/>
            <a:headEnd/>
            <a:tailEnd/>
          </a:ln>
        </p:spPr>
      </p:pic>
      <p:sp>
        <p:nvSpPr>
          <p:cNvPr id="5" name="Oval 4"/>
          <p:cNvSpPr/>
          <p:nvPr/>
        </p:nvSpPr>
        <p:spPr>
          <a:xfrm>
            <a:off x="3276600" y="3550170"/>
            <a:ext cx="3733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16"/>
          <p:cNvSpPr txBox="1">
            <a:spLocks noChangeArrowheads="1"/>
          </p:cNvSpPr>
          <p:nvPr/>
        </p:nvSpPr>
        <p:spPr bwMode="auto">
          <a:xfrm>
            <a:off x="4527030" y="3548245"/>
            <a:ext cx="2133600" cy="307975"/>
          </a:xfrm>
          <a:prstGeom prst="rect">
            <a:avLst/>
          </a:prstGeom>
          <a:noFill/>
          <a:ln w="9525">
            <a:noFill/>
            <a:miter lim="800000"/>
            <a:headEnd/>
            <a:tailEnd/>
          </a:ln>
        </p:spPr>
        <p:txBody>
          <a:bodyPr>
            <a:spAutoFit/>
          </a:bodyPr>
          <a:lstStyle/>
          <a:p>
            <a:r>
              <a:rPr lang="en-US" sz="1400" b="1" dirty="0">
                <a:solidFill>
                  <a:srgbClr val="0000CC"/>
                </a:solidFill>
              </a:rPr>
              <a:t>B 5 4 3 2 1</a:t>
            </a:r>
          </a:p>
        </p:txBody>
      </p:sp>
      <p:sp>
        <p:nvSpPr>
          <p:cNvPr id="8" name="TextBox 14"/>
          <p:cNvSpPr txBox="1">
            <a:spLocks noChangeArrowheads="1"/>
          </p:cNvSpPr>
          <p:nvPr/>
        </p:nvSpPr>
        <p:spPr bwMode="auto">
          <a:xfrm>
            <a:off x="1933730" y="4648200"/>
            <a:ext cx="5257800" cy="307777"/>
          </a:xfrm>
          <a:prstGeom prst="rect">
            <a:avLst/>
          </a:prstGeom>
          <a:noFill/>
          <a:ln w="9525">
            <a:noFill/>
            <a:miter lim="800000"/>
            <a:headEnd/>
            <a:tailEnd/>
          </a:ln>
        </p:spPr>
        <p:txBody>
          <a:bodyPr wrap="square">
            <a:spAutoFit/>
          </a:bodyPr>
          <a:lstStyle/>
          <a:p>
            <a:r>
              <a:rPr lang="en-US" sz="1400" b="1" dirty="0" smtClean="0">
                <a:solidFill>
                  <a:srgbClr val="0000CC"/>
                </a:solidFill>
              </a:rPr>
              <a:t>08 </a:t>
            </a:r>
            <a:r>
              <a:rPr lang="en-US" sz="1400" b="1" dirty="0">
                <a:solidFill>
                  <a:srgbClr val="0000CC"/>
                </a:solidFill>
              </a:rPr>
              <a:t>– </a:t>
            </a:r>
            <a:r>
              <a:rPr lang="en-US" sz="1400" b="1" dirty="0" smtClean="0">
                <a:solidFill>
                  <a:srgbClr val="0000CC"/>
                </a:solidFill>
              </a:rPr>
              <a:t>Our Lady of </a:t>
            </a:r>
            <a:r>
              <a:rPr lang="en-US" sz="1400" b="1" dirty="0" err="1" smtClean="0">
                <a:solidFill>
                  <a:srgbClr val="0000CC"/>
                </a:solidFill>
              </a:rPr>
              <a:t>Livrament</a:t>
            </a:r>
            <a:r>
              <a:rPr lang="en-US" sz="1400" b="1" dirty="0" smtClean="0">
                <a:solidFill>
                  <a:srgbClr val="0000CC"/>
                </a:solidFill>
              </a:rPr>
              <a:t> School (West Wing), </a:t>
            </a:r>
            <a:r>
              <a:rPr lang="en-US" sz="1400" b="1" dirty="0" err="1" smtClean="0">
                <a:solidFill>
                  <a:srgbClr val="0000CC"/>
                </a:solidFill>
              </a:rPr>
              <a:t>Arlem</a:t>
            </a:r>
            <a:endParaRPr lang="en-US" sz="1400" b="1" dirty="0">
              <a:solidFill>
                <a:srgbClr val="0000CC"/>
              </a:solidFill>
            </a:endParaRPr>
          </a:p>
        </p:txBody>
      </p:sp>
      <p:grpSp>
        <p:nvGrpSpPr>
          <p:cNvPr id="9" name="Group 8"/>
          <p:cNvGrpSpPr/>
          <p:nvPr/>
        </p:nvGrpSpPr>
        <p:grpSpPr>
          <a:xfrm>
            <a:off x="6400800" y="2209800"/>
            <a:ext cx="914400" cy="838199"/>
            <a:chOff x="9296400" y="1447800"/>
            <a:chExt cx="1066800" cy="1050925"/>
          </a:xfrm>
        </p:grpSpPr>
        <p:sp>
          <p:nvSpPr>
            <p:cNvPr id="10" name="Oval 6"/>
            <p:cNvSpPr>
              <a:spLocks noChangeArrowheads="1"/>
            </p:cNvSpPr>
            <p:nvPr/>
          </p:nvSpPr>
          <p:spPr bwMode="auto">
            <a:xfrm>
              <a:off x="9296400" y="1447800"/>
              <a:ext cx="1066800" cy="1050925"/>
            </a:xfrm>
            <a:prstGeom prst="ellipse">
              <a:avLst/>
            </a:prstGeom>
            <a:noFill/>
            <a:ln w="101600">
              <a:solidFill>
                <a:srgbClr val="6600FF"/>
              </a:solidFill>
              <a:round/>
              <a:headEnd/>
              <a:tailEnd/>
            </a:ln>
          </p:spPr>
          <p:txBody>
            <a:bodyPr wrap="none" anchor="ctr"/>
            <a:lstStyle/>
            <a:p>
              <a:pPr eaLnBrk="0" hangingPunct="0"/>
              <a:endParaRPr lang="en-US" b="0"/>
            </a:p>
          </p:txBody>
        </p:sp>
        <p:sp>
          <p:nvSpPr>
            <p:cNvPr id="11" name="Line 7"/>
            <p:cNvSpPr>
              <a:spLocks noChangeShapeType="1"/>
            </p:cNvSpPr>
            <p:nvPr/>
          </p:nvSpPr>
          <p:spPr bwMode="auto">
            <a:xfrm>
              <a:off x="9421853" y="1965325"/>
              <a:ext cx="838200" cy="0"/>
            </a:xfrm>
            <a:prstGeom prst="line">
              <a:avLst/>
            </a:prstGeom>
            <a:noFill/>
            <a:ln w="101600">
              <a:solidFill>
                <a:srgbClr val="6600FF"/>
              </a:solidFill>
              <a:round/>
              <a:headEnd/>
              <a:tailEnd/>
            </a:ln>
          </p:spPr>
          <p:txBody>
            <a:bodyPr/>
            <a:lstStyle/>
            <a:p>
              <a:endParaRPr lang="en-US"/>
            </a:p>
          </p:txBody>
        </p:sp>
        <p:sp>
          <p:nvSpPr>
            <p:cNvPr id="12" name="Title 1"/>
            <p:cNvSpPr>
              <a:spLocks/>
            </p:cNvSpPr>
            <p:nvPr/>
          </p:nvSpPr>
          <p:spPr bwMode="auto">
            <a:xfrm>
              <a:off x="9601200" y="1600200"/>
              <a:ext cx="533400" cy="304800"/>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29</a:t>
              </a:r>
              <a:endParaRPr lang="en-IN" sz="2400" b="1" dirty="0">
                <a:solidFill>
                  <a:srgbClr val="6600FF"/>
                </a:solidFill>
                <a:effectLst>
                  <a:outerShdw blurRad="38100" dist="38100" dir="2700000" algn="tl">
                    <a:srgbClr val="C0C0C0"/>
                  </a:outerShdw>
                </a:effectLst>
                <a:latin typeface="Gill Sans MT" pitchFamily="34" charset="0"/>
                <a:cs typeface="+mn-cs"/>
              </a:endParaRPr>
            </a:p>
          </p:txBody>
        </p:sp>
        <p:sp>
          <p:nvSpPr>
            <p:cNvPr id="13" name="Title 1"/>
            <p:cNvSpPr>
              <a:spLocks/>
            </p:cNvSpPr>
            <p:nvPr/>
          </p:nvSpPr>
          <p:spPr bwMode="auto">
            <a:xfrm>
              <a:off x="9556230" y="2052638"/>
              <a:ext cx="533400" cy="233362"/>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08</a:t>
              </a:r>
              <a:endParaRPr lang="en-IN" b="1" dirty="0">
                <a:solidFill>
                  <a:srgbClr val="6600FF"/>
                </a:solidFill>
                <a:effectLst>
                  <a:outerShdw blurRad="38100" dist="38100" dir="2700000" algn="tl">
                    <a:srgbClr val="C0C0C0"/>
                  </a:outerShdw>
                </a:effectLst>
                <a:latin typeface="Gill Sans MT" pitchFamily="34" charset="0"/>
                <a:cs typeface="+mn-cs"/>
              </a:endParaRPr>
            </a:p>
          </p:txBody>
        </p:sp>
      </p:grpSp>
      <p:sp>
        <p:nvSpPr>
          <p:cNvPr id="14" name="TextBox 33"/>
          <p:cNvSpPr txBox="1">
            <a:spLocks noChangeArrowheads="1"/>
          </p:cNvSpPr>
          <p:nvPr/>
        </p:nvSpPr>
        <p:spPr bwMode="auto">
          <a:xfrm>
            <a:off x="3429000" y="5181600"/>
            <a:ext cx="1371600" cy="307975"/>
          </a:xfrm>
          <a:prstGeom prst="rect">
            <a:avLst/>
          </a:prstGeom>
          <a:noFill/>
          <a:ln w="9525">
            <a:noFill/>
            <a:miter lim="800000"/>
            <a:headEnd/>
            <a:tailEnd/>
          </a:ln>
        </p:spPr>
        <p:txBody>
          <a:bodyPr>
            <a:spAutoFit/>
          </a:bodyPr>
          <a:lstStyle/>
          <a:p>
            <a:r>
              <a:rPr lang="en-US" sz="1400" b="1" dirty="0" smtClean="0">
                <a:solidFill>
                  <a:srgbClr val="0000CC"/>
                </a:solidFill>
              </a:rPr>
              <a:t>04/02/2017</a:t>
            </a:r>
            <a:endParaRPr lang="en-US" sz="1400" b="1" dirty="0">
              <a:solidFill>
                <a:srgbClr val="0000CC"/>
              </a:solidFill>
            </a:endParaRPr>
          </a:p>
        </p:txBody>
      </p:sp>
      <p:sp>
        <p:nvSpPr>
          <p:cNvPr id="15" name="TextBox 33"/>
          <p:cNvSpPr txBox="1">
            <a:spLocks noChangeArrowheads="1"/>
          </p:cNvSpPr>
          <p:nvPr/>
        </p:nvSpPr>
        <p:spPr bwMode="auto">
          <a:xfrm>
            <a:off x="2284750" y="3245370"/>
            <a:ext cx="1371600" cy="307975"/>
          </a:xfrm>
          <a:prstGeom prst="rect">
            <a:avLst/>
          </a:prstGeom>
          <a:noFill/>
          <a:ln w="9525">
            <a:noFill/>
            <a:miter lim="800000"/>
            <a:headEnd/>
            <a:tailEnd/>
          </a:ln>
        </p:spPr>
        <p:txBody>
          <a:bodyPr>
            <a:spAutoFit/>
          </a:bodyPr>
          <a:lstStyle/>
          <a:p>
            <a:r>
              <a:rPr lang="en-US" sz="1400" b="1" dirty="0" smtClean="0">
                <a:solidFill>
                  <a:srgbClr val="0000CC"/>
                </a:solidFill>
              </a:rPr>
              <a:t>29-CURTORIM</a:t>
            </a:r>
            <a:endParaRPr lang="en-US" sz="1400" b="1" dirty="0">
              <a:solidFill>
                <a:srgbClr val="0000CC"/>
              </a:solidFill>
            </a:endParaRPr>
          </a:p>
        </p:txBody>
      </p:sp>
      <p:sp>
        <p:nvSpPr>
          <p:cNvPr id="17" name="Rounded Rectangle 16">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cxnSp>
        <p:nvCxnSpPr>
          <p:cNvPr id="18" name="Straight Connector 17"/>
          <p:cNvCxnSpPr/>
          <p:nvPr/>
        </p:nvCxnSpPr>
        <p:spPr>
          <a:xfrm flipV="1">
            <a:off x="3656350" y="3382442"/>
            <a:ext cx="1144250" cy="4655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Rot="1" noChangeArrowheads="1"/>
          </p:cNvSpPr>
          <p:nvPr/>
        </p:nvSpPr>
        <p:spPr bwMode="auto">
          <a:xfrm>
            <a:off x="6934200" y="2590800"/>
            <a:ext cx="1295400" cy="563563"/>
          </a:xfrm>
          <a:prstGeom prst="rect">
            <a:avLst/>
          </a:prstGeom>
          <a:noFill/>
          <a:ln w="9525">
            <a:noFill/>
            <a:miter lim="800000"/>
            <a:headEnd/>
            <a:tailEnd/>
          </a:ln>
        </p:spPr>
        <p:txBody>
          <a:bodyPr anchor="ctr"/>
          <a:lstStyle/>
          <a:p>
            <a:pPr>
              <a:defRPr/>
            </a:pPr>
            <a:endParaRPr lang="en-US" sz="2800" b="0" dirty="0">
              <a:solidFill>
                <a:srgbClr val="572314"/>
              </a:solidFill>
              <a:effectLst>
                <a:outerShdw blurRad="38100" dist="38100" dir="2700000" algn="tl">
                  <a:srgbClr val="C0C0C0"/>
                </a:outerShdw>
              </a:effectLst>
              <a:latin typeface="Gill Sans MT" pitchFamily="34" charset="0"/>
              <a:cs typeface="+mn-cs"/>
            </a:endParaRPr>
          </a:p>
        </p:txBody>
      </p:sp>
      <p:sp>
        <p:nvSpPr>
          <p:cNvPr id="24583" name="Rectangle 7"/>
          <p:cNvSpPr>
            <a:spLocks noChangeArrowheads="1"/>
          </p:cNvSpPr>
          <p:nvPr/>
        </p:nvSpPr>
        <p:spPr bwMode="auto">
          <a:xfrm>
            <a:off x="228600" y="457200"/>
            <a:ext cx="8756650" cy="6370975"/>
          </a:xfrm>
          <a:prstGeom prst="rect">
            <a:avLst/>
          </a:prstGeom>
          <a:noFill/>
          <a:ln w="9525">
            <a:noFill/>
            <a:miter lim="800000"/>
            <a:headEnd/>
            <a:tailEnd/>
          </a:ln>
          <a:effectLst/>
        </p:spPr>
        <p:txBody>
          <a:bodyPr anchor="ctr">
            <a:spAutoFit/>
          </a:bodyPr>
          <a:lstStyle/>
          <a:p>
            <a:pPr algn="ctr" eaLnBrk="0" hangingPunct="0">
              <a:tabLst>
                <a:tab pos="3313113" algn="l"/>
              </a:tabLst>
              <a:defRPr/>
            </a:pPr>
            <a:r>
              <a:rPr lang="en-US" sz="2000" dirty="0">
                <a:latin typeface="Times New Roman" pitchFamily="18" charset="0"/>
                <a:ea typeface="Calibri" pitchFamily="34" charset="0"/>
                <a:cs typeface="Arial" pitchFamily="34" charset="0"/>
              </a:rPr>
              <a:t>FORM 17 </a:t>
            </a:r>
            <a:r>
              <a:rPr lang="en-US" sz="2000" dirty="0">
                <a:latin typeface="Calibri"/>
                <a:ea typeface="Calibri" pitchFamily="34" charset="0"/>
                <a:cs typeface="Arial" pitchFamily="34" charset="0"/>
              </a:rPr>
              <a:t>–</a:t>
            </a:r>
            <a:r>
              <a:rPr lang="en-US" sz="2000" dirty="0">
                <a:latin typeface="Times New Roman" pitchFamily="18" charset="0"/>
                <a:ea typeface="Calibri" pitchFamily="34" charset="0"/>
                <a:cs typeface="Arial" pitchFamily="34" charset="0"/>
              </a:rPr>
              <a:t> C</a:t>
            </a:r>
            <a:endParaRPr lang="en-US" sz="1050" dirty="0">
              <a:latin typeface="Arial" pitchFamily="34" charset="0"/>
              <a:cs typeface="Arial" pitchFamily="34" charset="0"/>
            </a:endParaRPr>
          </a:p>
          <a:p>
            <a:pPr algn="ctr" eaLnBrk="0" hangingPunct="0">
              <a:defRPr/>
            </a:pPr>
            <a:r>
              <a:rPr lang="en-US" sz="1400" dirty="0">
                <a:latin typeface="Times New Roman" pitchFamily="18" charset="0"/>
                <a:ea typeface="Calibri" pitchFamily="34" charset="0"/>
                <a:cs typeface="Arial" pitchFamily="34" charset="0"/>
              </a:rPr>
              <a:t>[See Rules 49S and 56C(2)]</a:t>
            </a:r>
            <a:endParaRPr lang="en-US" sz="900" dirty="0">
              <a:latin typeface="Arial" pitchFamily="34" charset="0"/>
              <a:cs typeface="Arial" pitchFamily="34" charset="0"/>
            </a:endParaRPr>
          </a:p>
          <a:p>
            <a:pPr algn="ctr" eaLnBrk="0" hangingPunct="0">
              <a:defRPr/>
            </a:pPr>
            <a:r>
              <a:rPr lang="en-US" sz="1600" dirty="0">
                <a:latin typeface="Times New Roman" pitchFamily="18" charset="0"/>
                <a:ea typeface="Calibri" pitchFamily="34" charset="0"/>
                <a:cs typeface="Arial" pitchFamily="34" charset="0"/>
              </a:rPr>
              <a:t>PART </a:t>
            </a:r>
            <a:r>
              <a:rPr lang="en-US" sz="1600" dirty="0">
                <a:latin typeface="Calibri"/>
                <a:ea typeface="Calibri" pitchFamily="34" charset="0"/>
                <a:cs typeface="Arial" pitchFamily="34" charset="0"/>
              </a:rPr>
              <a:t>–</a:t>
            </a:r>
            <a:r>
              <a:rPr lang="en-US" sz="1600" dirty="0">
                <a:latin typeface="Times New Roman" pitchFamily="18" charset="0"/>
                <a:ea typeface="Calibri" pitchFamily="34" charset="0"/>
                <a:cs typeface="Arial" pitchFamily="34" charset="0"/>
              </a:rPr>
              <a:t> I </a:t>
            </a:r>
            <a:r>
              <a:rPr lang="en-US" sz="1600" dirty="0">
                <a:latin typeface="Calibri"/>
                <a:ea typeface="Calibri" pitchFamily="34" charset="0"/>
                <a:cs typeface="Arial" pitchFamily="34" charset="0"/>
              </a:rPr>
              <a:t>–</a:t>
            </a:r>
            <a:r>
              <a:rPr lang="en-US" sz="1600" dirty="0">
                <a:latin typeface="Times New Roman" pitchFamily="18" charset="0"/>
                <a:ea typeface="Calibri" pitchFamily="34" charset="0"/>
                <a:cs typeface="Arial" pitchFamily="34" charset="0"/>
              </a:rPr>
              <a:t> ACCOUNT OF VOTES RECORDED</a:t>
            </a:r>
          </a:p>
          <a:p>
            <a:pPr algn="ctr" eaLnBrk="0" hangingPunct="0">
              <a:defRPr/>
            </a:pPr>
            <a:endParaRPr lang="en-US" sz="800" dirty="0">
              <a:latin typeface="Arial" pitchFamily="34" charset="0"/>
              <a:cs typeface="Arial" pitchFamily="34" charset="0"/>
            </a:endParaRPr>
          </a:p>
          <a:p>
            <a:pPr algn="just" eaLnBrk="0" hangingPunct="0">
              <a:spcAft>
                <a:spcPts val="1200"/>
              </a:spcAft>
              <a:defRPr/>
            </a:pPr>
            <a:r>
              <a:rPr lang="en-US" sz="1600" b="0" dirty="0">
                <a:latin typeface="Times New Roman" pitchFamily="18" charset="0"/>
                <a:ea typeface="Calibri" pitchFamily="34" charset="0"/>
                <a:cs typeface="Arial" pitchFamily="34" charset="0"/>
              </a:rPr>
              <a:t>Election to the House of the People / Legislative Assembly of the State / Union Territory ……………… </a:t>
            </a:r>
            <a:r>
              <a:rPr lang="en-US" sz="1600" b="0" dirty="0" smtClean="0">
                <a:latin typeface="Times New Roman" pitchFamily="18" charset="0"/>
                <a:ea typeface="Calibri" pitchFamily="34" charset="0"/>
                <a:cs typeface="Arial" pitchFamily="34" charset="0"/>
              </a:rPr>
              <a:t>from................................ </a:t>
            </a:r>
            <a:r>
              <a:rPr lang="en-US" sz="1600" b="0" dirty="0">
                <a:latin typeface="Times New Roman" pitchFamily="18" charset="0"/>
                <a:ea typeface="Calibri" pitchFamily="34" charset="0"/>
                <a:cs typeface="Arial" pitchFamily="34" charset="0"/>
              </a:rPr>
              <a:t>Constituency.</a:t>
            </a: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Number and Name of Polling Station: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p>
          <a:p>
            <a:pPr algn="just" eaLnBrk="0" hangingPunct="0">
              <a:defRPr/>
            </a:pP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Identification Number of Voting		Control Unit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Machine used at the Polling Station:	Balloting Unit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				Printer (if used) :</a:t>
            </a:r>
            <a:r>
              <a:rPr lang="en-US" sz="1400" b="1" dirty="0">
                <a:solidFill>
                  <a:srgbClr val="0000CC"/>
                </a:solidFill>
              </a:rPr>
              <a:t> …………………………….……………</a:t>
            </a:r>
          </a:p>
          <a:p>
            <a:pPr algn="just" eaLnBrk="0" hangingPunct="0">
              <a:defRPr/>
            </a:pP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Total number of electors assigned to the Polling Station: </a:t>
            </a:r>
            <a:r>
              <a:rPr lang="en-US" sz="1600" b="0" dirty="0" smtClean="0">
                <a:latin typeface="Calibri"/>
                <a:ea typeface="Calibri" pitchFamily="34" charset="0"/>
                <a:cs typeface="Arial" pitchFamily="34" charset="0"/>
              </a:rPr>
              <a:t>…………………………………</a:t>
            </a:r>
            <a:r>
              <a:rPr lang="en-US" sz="1600" b="0" dirty="0" smtClean="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Total number of voters as entered in the Register of Voters (Form 17A):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Number of voters deciding not to record votes under Rule 49-O: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Number of voters not allowed to vote under Rule 49-M: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Test votes recorded under Rule 49MA (d) required to be deducted </a:t>
            </a:r>
            <a:endParaRPr lang="en-US" sz="1000" b="0" dirty="0">
              <a:latin typeface="Arial" pitchFamily="34" charset="0"/>
              <a:cs typeface="Arial" pitchFamily="34" charset="0"/>
            </a:endParaRPr>
          </a:p>
          <a:p>
            <a:pPr lvl="1" algn="just" eaLnBrk="0" hangingPunct="0">
              <a:buFontTx/>
              <a:buAutoNum type="arabicPeriod"/>
              <a:defRPr/>
            </a:pPr>
            <a:r>
              <a:rPr lang="en-US" sz="1600" b="0" dirty="0">
                <a:latin typeface="Times New Roman" pitchFamily="18" charset="0"/>
                <a:ea typeface="Calibri" pitchFamily="34" charset="0"/>
                <a:cs typeface="Arial" pitchFamily="34" charset="0"/>
              </a:rPr>
              <a:t>Total number of test votes to be deducted:	Total No. 	</a:t>
            </a:r>
            <a:r>
              <a:rPr lang="en-US" sz="1600" b="0" dirty="0" err="1">
                <a:latin typeface="Times New Roman" pitchFamily="18" charset="0"/>
                <a:ea typeface="Calibri" pitchFamily="34" charset="0"/>
                <a:cs typeface="Arial" pitchFamily="34" charset="0"/>
              </a:rPr>
              <a:t>Sl.No</a:t>
            </a:r>
            <a:r>
              <a:rPr lang="en-US" sz="1600" b="0" dirty="0">
                <a:latin typeface="Times New Roman" pitchFamily="18" charset="0"/>
                <a:ea typeface="Calibri" pitchFamily="34" charset="0"/>
                <a:cs typeface="Arial" pitchFamily="34" charset="0"/>
              </a:rPr>
              <a:t>.(s) of elector(s) in Form 17A</a:t>
            </a:r>
            <a:endParaRPr lang="en-US" sz="1000" b="0" dirty="0">
              <a:latin typeface="Arial" pitchFamily="34" charset="0"/>
              <a:cs typeface="Arial" pitchFamily="34" charset="0"/>
            </a:endParaRPr>
          </a:p>
          <a:p>
            <a:pPr algn="just" eaLnBrk="0" hangingPunct="0">
              <a:defRPr/>
            </a:pPr>
            <a:r>
              <a:rPr lang="en-US" sz="1600" b="0" dirty="0">
                <a:latin typeface="Calibri"/>
                <a:ea typeface="Calibri" pitchFamily="34" charset="0"/>
                <a:cs typeface="Arial" pitchFamily="34" charset="0"/>
              </a:rPr>
              <a:t>					</a:t>
            </a:r>
            <a:r>
              <a:rPr lang="en-US" sz="1600" b="0" dirty="0" smtClean="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lvl="1" algn="just" eaLnBrk="0" hangingPunct="0">
              <a:buFontTx/>
              <a:buAutoNum type="arabicPeriod"/>
              <a:defRPr/>
            </a:pPr>
            <a:r>
              <a:rPr lang="en-US" sz="1600" b="0" dirty="0">
                <a:latin typeface="Times New Roman" pitchFamily="18" charset="0"/>
                <a:ea typeface="Calibri" pitchFamily="34" charset="0"/>
                <a:cs typeface="Arial" pitchFamily="34" charset="0"/>
              </a:rPr>
              <a:t>Candidate(s) for whom test vote(s) casted:	</a:t>
            </a:r>
            <a:r>
              <a:rPr lang="en-US" sz="1600" b="0" dirty="0" err="1">
                <a:latin typeface="Times New Roman" pitchFamily="18" charset="0"/>
                <a:ea typeface="Calibri" pitchFamily="34" charset="0"/>
                <a:cs typeface="Arial" pitchFamily="34" charset="0"/>
              </a:rPr>
              <a:t>Sl.No</a:t>
            </a:r>
            <a:r>
              <a:rPr lang="en-US" sz="1600" b="0" dirty="0">
                <a:latin typeface="Times New Roman" pitchFamily="18" charset="0"/>
                <a:ea typeface="Calibri" pitchFamily="34" charset="0"/>
                <a:cs typeface="Arial" pitchFamily="34" charset="0"/>
              </a:rPr>
              <a:t>. 	Name of Candidate	  No. of Votes</a:t>
            </a:r>
            <a:endParaRPr lang="en-US" sz="1000" b="0" dirty="0">
              <a:latin typeface="Arial" pitchFamily="34" charset="0"/>
              <a:cs typeface="Arial" pitchFamily="34" charset="0"/>
            </a:endParaRPr>
          </a:p>
          <a:p>
            <a:pPr algn="just" eaLnBrk="0" hangingPunct="0">
              <a:defRPr/>
            </a:pPr>
            <a:r>
              <a:rPr lang="en-US" sz="1600" b="0" dirty="0">
                <a:latin typeface="Calibri"/>
                <a:ea typeface="Calibri" pitchFamily="34" charset="0"/>
                <a:cs typeface="Arial" pitchFamily="34" charset="0"/>
              </a:rPr>
              <a:t>					…………</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Calibri"/>
                <a:ea typeface="Calibri" pitchFamily="34" charset="0"/>
                <a:cs typeface="Arial" pitchFamily="34" charset="0"/>
              </a:rPr>
              <a:t>					…………</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342900" indent="-342900" algn="just" eaLnBrk="0" hangingPunct="0">
              <a:lnSpc>
                <a:spcPct val="150000"/>
              </a:lnSpc>
              <a:buFont typeface="+mj-lt"/>
              <a:buAutoNum type="arabicPeriod" startAt="6"/>
              <a:defRPr/>
            </a:pPr>
            <a:r>
              <a:rPr lang="en-US" sz="1600" b="0" dirty="0">
                <a:latin typeface="Times New Roman" pitchFamily="18" charset="0"/>
                <a:ea typeface="Calibri" pitchFamily="34" charset="0"/>
                <a:cs typeface="Arial" pitchFamily="34" charset="0"/>
              </a:rPr>
              <a:t>Total number of votes recorded as per voting machine</a:t>
            </a:r>
            <a:r>
              <a:rPr lang="en-US" sz="1600" b="0" dirty="0" smtClean="0">
                <a:latin typeface="Times New Roman" pitchFamily="18" charset="0"/>
                <a:ea typeface="Calibri" pitchFamily="34" charset="0"/>
                <a:cs typeface="Arial" pitchFamily="34" charset="0"/>
              </a:rPr>
              <a:t>:………………………………………………..</a:t>
            </a:r>
            <a:endParaRPr lang="en-US" dirty="0">
              <a:latin typeface="Arial" pitchFamily="34" charset="0"/>
              <a:cs typeface="Arial" pitchFamily="34" charset="0"/>
            </a:endParaRPr>
          </a:p>
        </p:txBody>
      </p:sp>
      <p:sp>
        <p:nvSpPr>
          <p:cNvPr id="31750" name="TextBox 8"/>
          <p:cNvSpPr txBox="1">
            <a:spLocks noChangeArrowheads="1"/>
          </p:cNvSpPr>
          <p:nvPr/>
        </p:nvSpPr>
        <p:spPr bwMode="auto">
          <a:xfrm>
            <a:off x="7894638" y="1398588"/>
            <a:ext cx="685800" cy="304800"/>
          </a:xfrm>
          <a:prstGeom prst="rect">
            <a:avLst/>
          </a:prstGeom>
          <a:noFill/>
          <a:ln w="9525">
            <a:noFill/>
            <a:miter lim="800000"/>
            <a:headEnd/>
            <a:tailEnd/>
          </a:ln>
        </p:spPr>
        <p:txBody>
          <a:bodyPr>
            <a:spAutoFit/>
          </a:bodyPr>
          <a:lstStyle/>
          <a:p>
            <a:r>
              <a:rPr lang="en-US" sz="1400" dirty="0">
                <a:solidFill>
                  <a:srgbClr val="0000CC"/>
                </a:solidFill>
              </a:rPr>
              <a:t>GOA</a:t>
            </a:r>
          </a:p>
        </p:txBody>
      </p:sp>
      <p:sp>
        <p:nvSpPr>
          <p:cNvPr id="31751" name="TextBox 10"/>
          <p:cNvSpPr txBox="1">
            <a:spLocks noChangeArrowheads="1"/>
          </p:cNvSpPr>
          <p:nvPr/>
        </p:nvSpPr>
        <p:spPr bwMode="auto">
          <a:xfrm>
            <a:off x="821961" y="1615190"/>
            <a:ext cx="1676400" cy="276999"/>
          </a:xfrm>
          <a:prstGeom prst="rect">
            <a:avLst/>
          </a:prstGeom>
          <a:noFill/>
          <a:ln w="9525">
            <a:noFill/>
            <a:miter lim="800000"/>
            <a:headEnd/>
            <a:tailEnd/>
          </a:ln>
        </p:spPr>
        <p:txBody>
          <a:bodyPr wrap="square">
            <a:spAutoFit/>
          </a:bodyPr>
          <a:lstStyle/>
          <a:p>
            <a:r>
              <a:rPr lang="en-US" sz="1200" b="1" dirty="0" smtClean="0">
                <a:solidFill>
                  <a:srgbClr val="0000CC"/>
                </a:solidFill>
              </a:rPr>
              <a:t>29 - CURTORIM</a:t>
            </a:r>
            <a:endParaRPr lang="en-US" sz="1200" b="1" dirty="0">
              <a:solidFill>
                <a:srgbClr val="0000CC"/>
              </a:solidFill>
            </a:endParaRPr>
          </a:p>
        </p:txBody>
      </p:sp>
      <p:cxnSp>
        <p:nvCxnSpPr>
          <p:cNvPr id="14" name="Straight Connector 13"/>
          <p:cNvCxnSpPr/>
          <p:nvPr/>
        </p:nvCxnSpPr>
        <p:spPr>
          <a:xfrm flipV="1">
            <a:off x="1600200" y="1524000"/>
            <a:ext cx="1600200" cy="3123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31753" name="TextBox 14"/>
          <p:cNvSpPr txBox="1">
            <a:spLocks noChangeArrowheads="1"/>
          </p:cNvSpPr>
          <p:nvPr/>
        </p:nvSpPr>
        <p:spPr bwMode="auto">
          <a:xfrm>
            <a:off x="3505200" y="1981200"/>
            <a:ext cx="4038600" cy="307777"/>
          </a:xfrm>
          <a:prstGeom prst="rect">
            <a:avLst/>
          </a:prstGeom>
          <a:noFill/>
          <a:ln w="9525">
            <a:noFill/>
            <a:miter lim="800000"/>
            <a:headEnd/>
            <a:tailEnd/>
          </a:ln>
        </p:spPr>
        <p:txBody>
          <a:bodyPr wrap="square">
            <a:spAutoFit/>
          </a:bodyPr>
          <a:lstStyle/>
          <a:p>
            <a:r>
              <a:rPr lang="en-US" sz="1400" b="1" dirty="0" smtClean="0">
                <a:solidFill>
                  <a:srgbClr val="0000CC"/>
                </a:solidFill>
              </a:rPr>
              <a:t>Our Lady of </a:t>
            </a:r>
            <a:r>
              <a:rPr lang="en-US" sz="1400" b="1" dirty="0" err="1" smtClean="0">
                <a:solidFill>
                  <a:srgbClr val="0000CC"/>
                </a:solidFill>
              </a:rPr>
              <a:t>Livrament</a:t>
            </a:r>
            <a:r>
              <a:rPr lang="en-US" sz="1400" b="1" dirty="0" smtClean="0">
                <a:solidFill>
                  <a:srgbClr val="0000CC"/>
                </a:solidFill>
              </a:rPr>
              <a:t> School (West Wing), </a:t>
            </a:r>
            <a:r>
              <a:rPr lang="en-US" sz="1400" b="1" dirty="0" err="1" smtClean="0">
                <a:solidFill>
                  <a:srgbClr val="0000CC"/>
                </a:solidFill>
              </a:rPr>
              <a:t>Arlem</a:t>
            </a:r>
            <a:endParaRPr lang="en-US" sz="1400" b="1" dirty="0">
              <a:solidFill>
                <a:srgbClr val="0000CC"/>
              </a:solidFill>
            </a:endParaRPr>
          </a:p>
        </p:txBody>
      </p:sp>
      <p:sp>
        <p:nvSpPr>
          <p:cNvPr id="31754" name="TextBox 16"/>
          <p:cNvSpPr txBox="1">
            <a:spLocks noChangeArrowheads="1"/>
          </p:cNvSpPr>
          <p:nvPr/>
        </p:nvSpPr>
        <p:spPr bwMode="auto">
          <a:xfrm>
            <a:off x="5486400" y="2378440"/>
            <a:ext cx="2133600" cy="307975"/>
          </a:xfrm>
          <a:prstGeom prst="rect">
            <a:avLst/>
          </a:prstGeom>
          <a:noFill/>
          <a:ln w="9525">
            <a:noFill/>
            <a:miter lim="800000"/>
            <a:headEnd/>
            <a:tailEnd/>
          </a:ln>
        </p:spPr>
        <p:txBody>
          <a:bodyPr>
            <a:spAutoFit/>
          </a:bodyPr>
          <a:lstStyle/>
          <a:p>
            <a:r>
              <a:rPr lang="en-US" sz="1400" b="1" dirty="0">
                <a:solidFill>
                  <a:srgbClr val="0000CC"/>
                </a:solidFill>
              </a:rPr>
              <a:t>B 5 4 3 2 1</a:t>
            </a:r>
          </a:p>
        </p:txBody>
      </p:sp>
      <p:sp>
        <p:nvSpPr>
          <p:cNvPr id="31755" name="TextBox 17"/>
          <p:cNvSpPr txBox="1">
            <a:spLocks noChangeArrowheads="1"/>
          </p:cNvSpPr>
          <p:nvPr/>
        </p:nvSpPr>
        <p:spPr bwMode="auto">
          <a:xfrm>
            <a:off x="5486400" y="2633845"/>
            <a:ext cx="2133600" cy="307975"/>
          </a:xfrm>
          <a:prstGeom prst="rect">
            <a:avLst/>
          </a:prstGeom>
          <a:noFill/>
          <a:ln w="9525">
            <a:noFill/>
            <a:miter lim="800000"/>
            <a:headEnd/>
            <a:tailEnd/>
          </a:ln>
        </p:spPr>
        <p:txBody>
          <a:bodyPr>
            <a:spAutoFit/>
          </a:bodyPr>
          <a:lstStyle/>
          <a:p>
            <a:r>
              <a:rPr lang="en-US" sz="1400" b="1" dirty="0">
                <a:solidFill>
                  <a:srgbClr val="0000CC"/>
                </a:solidFill>
              </a:rPr>
              <a:t>D 6 7 8 5 2</a:t>
            </a:r>
          </a:p>
        </p:txBody>
      </p:sp>
      <p:sp>
        <p:nvSpPr>
          <p:cNvPr id="31756" name="TextBox 18"/>
          <p:cNvSpPr txBox="1">
            <a:spLocks noChangeArrowheads="1"/>
          </p:cNvSpPr>
          <p:nvPr/>
        </p:nvSpPr>
        <p:spPr bwMode="auto">
          <a:xfrm>
            <a:off x="5492750" y="2879908"/>
            <a:ext cx="2133600" cy="306387"/>
          </a:xfrm>
          <a:prstGeom prst="rect">
            <a:avLst/>
          </a:prstGeom>
          <a:noFill/>
          <a:ln w="9525">
            <a:noFill/>
            <a:miter lim="800000"/>
            <a:headEnd/>
            <a:tailEnd/>
          </a:ln>
        </p:spPr>
        <p:txBody>
          <a:bodyPr>
            <a:spAutoFit/>
          </a:bodyPr>
          <a:lstStyle/>
          <a:p>
            <a:r>
              <a:rPr lang="en-US" sz="1400" b="1" dirty="0" smtClean="0">
                <a:solidFill>
                  <a:srgbClr val="0000CC"/>
                </a:solidFill>
              </a:rPr>
              <a:t>EVAA 0557</a:t>
            </a:r>
            <a:endParaRPr lang="en-US" sz="1400" b="1" dirty="0">
              <a:solidFill>
                <a:srgbClr val="0000CC"/>
              </a:solidFill>
            </a:endParaRPr>
          </a:p>
        </p:txBody>
      </p:sp>
      <p:sp>
        <p:nvSpPr>
          <p:cNvPr id="31757" name="TextBox 19"/>
          <p:cNvSpPr txBox="1">
            <a:spLocks noChangeArrowheads="1"/>
          </p:cNvSpPr>
          <p:nvPr/>
        </p:nvSpPr>
        <p:spPr bwMode="auto">
          <a:xfrm>
            <a:off x="5132388" y="3338878"/>
            <a:ext cx="2133600" cy="307777"/>
          </a:xfrm>
          <a:prstGeom prst="rect">
            <a:avLst/>
          </a:prstGeom>
          <a:noFill/>
          <a:ln w="9525">
            <a:noFill/>
            <a:miter lim="800000"/>
            <a:headEnd/>
            <a:tailEnd/>
          </a:ln>
        </p:spPr>
        <p:txBody>
          <a:bodyPr>
            <a:spAutoFit/>
          </a:bodyPr>
          <a:lstStyle/>
          <a:p>
            <a:r>
              <a:rPr lang="en-US" sz="1400" b="1" dirty="0" smtClean="0">
                <a:solidFill>
                  <a:srgbClr val="0000CC"/>
                </a:solidFill>
              </a:rPr>
              <a:t>1 1 1 7</a:t>
            </a:r>
            <a:endParaRPr lang="en-US" sz="1400" b="1" dirty="0">
              <a:solidFill>
                <a:srgbClr val="0000CC"/>
              </a:solidFill>
            </a:endParaRPr>
          </a:p>
        </p:txBody>
      </p:sp>
      <p:sp>
        <p:nvSpPr>
          <p:cNvPr id="31758" name="TextBox 20"/>
          <p:cNvSpPr txBox="1">
            <a:spLocks noChangeArrowheads="1"/>
          </p:cNvSpPr>
          <p:nvPr/>
        </p:nvSpPr>
        <p:spPr bwMode="auto">
          <a:xfrm>
            <a:off x="6477000" y="3733800"/>
            <a:ext cx="1524000" cy="304800"/>
          </a:xfrm>
          <a:prstGeom prst="rect">
            <a:avLst/>
          </a:prstGeom>
          <a:noFill/>
          <a:ln w="9525">
            <a:noFill/>
            <a:miter lim="800000"/>
            <a:headEnd/>
            <a:tailEnd/>
          </a:ln>
        </p:spPr>
        <p:txBody>
          <a:bodyPr>
            <a:spAutoFit/>
          </a:bodyPr>
          <a:lstStyle/>
          <a:p>
            <a:r>
              <a:rPr lang="en-US" sz="1400" b="1" dirty="0" smtClean="0">
                <a:solidFill>
                  <a:srgbClr val="0000CC"/>
                </a:solidFill>
              </a:rPr>
              <a:t>9 0 8</a:t>
            </a:r>
            <a:endParaRPr lang="en-US" sz="1400" b="1" dirty="0">
              <a:solidFill>
                <a:srgbClr val="0000CC"/>
              </a:solidFill>
            </a:endParaRPr>
          </a:p>
        </p:txBody>
      </p:sp>
      <p:sp>
        <p:nvSpPr>
          <p:cNvPr id="31759" name="TextBox 21"/>
          <p:cNvSpPr txBox="1">
            <a:spLocks noChangeArrowheads="1"/>
          </p:cNvSpPr>
          <p:nvPr/>
        </p:nvSpPr>
        <p:spPr bwMode="auto">
          <a:xfrm>
            <a:off x="5943600" y="4069830"/>
            <a:ext cx="609600" cy="304800"/>
          </a:xfrm>
          <a:prstGeom prst="rect">
            <a:avLst/>
          </a:prstGeom>
          <a:noFill/>
          <a:ln w="9525">
            <a:noFill/>
            <a:miter lim="800000"/>
            <a:headEnd/>
            <a:tailEnd/>
          </a:ln>
        </p:spPr>
        <p:txBody>
          <a:bodyPr>
            <a:spAutoFit/>
          </a:bodyPr>
          <a:lstStyle/>
          <a:p>
            <a:r>
              <a:rPr lang="en-US" sz="1400" b="1" dirty="0">
                <a:solidFill>
                  <a:srgbClr val="0000CC"/>
                </a:solidFill>
              </a:rPr>
              <a:t>0 2</a:t>
            </a:r>
          </a:p>
        </p:txBody>
      </p:sp>
      <p:sp>
        <p:nvSpPr>
          <p:cNvPr id="31760" name="TextBox 22"/>
          <p:cNvSpPr txBox="1">
            <a:spLocks noChangeArrowheads="1"/>
          </p:cNvSpPr>
          <p:nvPr/>
        </p:nvSpPr>
        <p:spPr bwMode="auto">
          <a:xfrm>
            <a:off x="5257800" y="4450830"/>
            <a:ext cx="609600" cy="304800"/>
          </a:xfrm>
          <a:prstGeom prst="rect">
            <a:avLst/>
          </a:prstGeom>
          <a:noFill/>
          <a:ln w="9525">
            <a:noFill/>
            <a:miter lim="800000"/>
            <a:headEnd/>
            <a:tailEnd/>
          </a:ln>
        </p:spPr>
        <p:txBody>
          <a:bodyPr>
            <a:spAutoFit/>
          </a:bodyPr>
          <a:lstStyle/>
          <a:p>
            <a:r>
              <a:rPr lang="en-US" sz="1400" b="1" dirty="0">
                <a:solidFill>
                  <a:srgbClr val="0000CC"/>
                </a:solidFill>
              </a:rPr>
              <a:t>0 1</a:t>
            </a:r>
          </a:p>
        </p:txBody>
      </p:sp>
      <p:sp>
        <p:nvSpPr>
          <p:cNvPr id="31761" name="TextBox 23"/>
          <p:cNvSpPr txBox="1">
            <a:spLocks noChangeArrowheads="1"/>
          </p:cNvSpPr>
          <p:nvPr/>
        </p:nvSpPr>
        <p:spPr bwMode="auto">
          <a:xfrm>
            <a:off x="5222875" y="6442075"/>
            <a:ext cx="609600" cy="304800"/>
          </a:xfrm>
          <a:prstGeom prst="rect">
            <a:avLst/>
          </a:prstGeom>
          <a:noFill/>
          <a:ln w="9525">
            <a:noFill/>
            <a:miter lim="800000"/>
            <a:headEnd/>
            <a:tailEnd/>
          </a:ln>
        </p:spPr>
        <p:txBody>
          <a:bodyPr>
            <a:spAutoFit/>
          </a:bodyPr>
          <a:lstStyle/>
          <a:p>
            <a:r>
              <a:rPr lang="en-US" sz="1400" b="1" dirty="0" smtClean="0">
                <a:solidFill>
                  <a:srgbClr val="0000CC"/>
                </a:solidFill>
              </a:rPr>
              <a:t>9 0 5</a:t>
            </a:r>
            <a:endParaRPr lang="en-US" sz="1400" b="1" dirty="0">
              <a:solidFill>
                <a:srgbClr val="0000CC"/>
              </a:solidFill>
            </a:endParaRPr>
          </a:p>
        </p:txBody>
      </p:sp>
      <p:grpSp>
        <p:nvGrpSpPr>
          <p:cNvPr id="24" name="Group 23"/>
          <p:cNvGrpSpPr/>
          <p:nvPr/>
        </p:nvGrpSpPr>
        <p:grpSpPr>
          <a:xfrm>
            <a:off x="6248400" y="76201"/>
            <a:ext cx="914400" cy="838199"/>
            <a:chOff x="9296400" y="1447800"/>
            <a:chExt cx="1066800" cy="1050925"/>
          </a:xfrm>
        </p:grpSpPr>
        <p:sp>
          <p:nvSpPr>
            <p:cNvPr id="20" name="Oval 6"/>
            <p:cNvSpPr>
              <a:spLocks noChangeArrowheads="1"/>
            </p:cNvSpPr>
            <p:nvPr/>
          </p:nvSpPr>
          <p:spPr bwMode="auto">
            <a:xfrm>
              <a:off x="9296400" y="1447800"/>
              <a:ext cx="1066800" cy="1050925"/>
            </a:xfrm>
            <a:prstGeom prst="ellipse">
              <a:avLst/>
            </a:prstGeom>
            <a:noFill/>
            <a:ln w="101600">
              <a:solidFill>
                <a:srgbClr val="6600FF"/>
              </a:solidFill>
              <a:round/>
              <a:headEnd/>
              <a:tailEnd/>
            </a:ln>
          </p:spPr>
          <p:txBody>
            <a:bodyPr wrap="none" anchor="ctr"/>
            <a:lstStyle/>
            <a:p>
              <a:pPr eaLnBrk="0" hangingPunct="0"/>
              <a:endParaRPr lang="en-US" b="0"/>
            </a:p>
          </p:txBody>
        </p:sp>
        <p:sp>
          <p:nvSpPr>
            <p:cNvPr id="21" name="Line 7"/>
            <p:cNvSpPr>
              <a:spLocks noChangeShapeType="1"/>
            </p:cNvSpPr>
            <p:nvPr/>
          </p:nvSpPr>
          <p:spPr bwMode="auto">
            <a:xfrm>
              <a:off x="9421853" y="1965325"/>
              <a:ext cx="838200" cy="0"/>
            </a:xfrm>
            <a:prstGeom prst="line">
              <a:avLst/>
            </a:prstGeom>
            <a:noFill/>
            <a:ln w="101600">
              <a:solidFill>
                <a:srgbClr val="6600FF"/>
              </a:solidFill>
              <a:round/>
              <a:headEnd/>
              <a:tailEnd/>
            </a:ln>
          </p:spPr>
          <p:txBody>
            <a:bodyPr/>
            <a:lstStyle/>
            <a:p>
              <a:endParaRPr lang="en-US"/>
            </a:p>
          </p:txBody>
        </p:sp>
        <p:sp>
          <p:nvSpPr>
            <p:cNvPr id="22" name="Title 1"/>
            <p:cNvSpPr>
              <a:spLocks/>
            </p:cNvSpPr>
            <p:nvPr/>
          </p:nvSpPr>
          <p:spPr bwMode="auto">
            <a:xfrm>
              <a:off x="9601200" y="1600200"/>
              <a:ext cx="533400" cy="304800"/>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29</a:t>
              </a:r>
              <a:endParaRPr lang="en-IN" sz="2400" b="1" dirty="0">
                <a:solidFill>
                  <a:srgbClr val="6600FF"/>
                </a:solidFill>
                <a:effectLst>
                  <a:outerShdw blurRad="38100" dist="38100" dir="2700000" algn="tl">
                    <a:srgbClr val="C0C0C0"/>
                  </a:outerShdw>
                </a:effectLst>
                <a:latin typeface="Gill Sans MT" pitchFamily="34" charset="0"/>
                <a:cs typeface="+mn-cs"/>
              </a:endParaRPr>
            </a:p>
          </p:txBody>
        </p:sp>
        <p:sp>
          <p:nvSpPr>
            <p:cNvPr id="23" name="Title 1"/>
            <p:cNvSpPr>
              <a:spLocks/>
            </p:cNvSpPr>
            <p:nvPr/>
          </p:nvSpPr>
          <p:spPr bwMode="auto">
            <a:xfrm>
              <a:off x="9556230" y="2052638"/>
              <a:ext cx="533400" cy="233362"/>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08</a:t>
              </a:r>
              <a:endParaRPr lang="en-IN" b="1" dirty="0">
                <a:solidFill>
                  <a:srgbClr val="6600FF"/>
                </a:solidFill>
                <a:effectLst>
                  <a:outerShdw blurRad="38100" dist="38100" dir="2700000" algn="tl">
                    <a:srgbClr val="C0C0C0"/>
                  </a:outerShdw>
                </a:effectLst>
                <a:latin typeface="Gill Sans MT" pitchFamily="34" charset="0"/>
                <a:cs typeface="+mn-cs"/>
              </a:endParaRPr>
            </a:p>
          </p:txBody>
        </p:sp>
      </p:grpSp>
      <p:sp>
        <p:nvSpPr>
          <p:cNvPr id="25" name="Rectangle 24"/>
          <p:cNvSpPr/>
          <p:nvPr/>
        </p:nvSpPr>
        <p:spPr>
          <a:xfrm>
            <a:off x="0" y="1"/>
            <a:ext cx="32766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FORM 17C</a:t>
            </a:r>
          </a:p>
        </p:txBody>
      </p:sp>
      <p:sp>
        <p:nvSpPr>
          <p:cNvPr id="26" name="Oval 25"/>
          <p:cNvSpPr/>
          <p:nvPr/>
        </p:nvSpPr>
        <p:spPr>
          <a:xfrm>
            <a:off x="3733800" y="2375940"/>
            <a:ext cx="2895600" cy="336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ounded Rectangle 27">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
        <p:nvSpPr>
          <p:cNvPr id="30" name="TextBox 8"/>
          <p:cNvSpPr txBox="1">
            <a:spLocks noChangeArrowheads="1"/>
          </p:cNvSpPr>
          <p:nvPr/>
        </p:nvSpPr>
        <p:spPr bwMode="auto">
          <a:xfrm>
            <a:off x="4999220" y="5348990"/>
            <a:ext cx="304800" cy="304800"/>
          </a:xfrm>
          <a:prstGeom prst="rect">
            <a:avLst/>
          </a:prstGeom>
          <a:noFill/>
          <a:ln w="9525">
            <a:noFill/>
            <a:miter lim="800000"/>
            <a:headEnd/>
            <a:tailEnd/>
          </a:ln>
        </p:spPr>
        <p:txBody>
          <a:bodyPr wrap="square">
            <a:spAutoFit/>
          </a:bodyPr>
          <a:lstStyle/>
          <a:p>
            <a:r>
              <a:rPr lang="en-US" sz="1400" dirty="0" smtClean="0">
                <a:solidFill>
                  <a:srgbClr val="0000CC"/>
                </a:solidFill>
              </a:rPr>
              <a:t>0</a:t>
            </a:r>
            <a:endParaRPr lang="en-US" sz="1400" dirty="0">
              <a:solidFill>
                <a:srgbClr val="0000CC"/>
              </a:solidFill>
            </a:endParaRPr>
          </a:p>
        </p:txBody>
      </p:sp>
      <p:sp>
        <p:nvSpPr>
          <p:cNvPr id="31" name="TextBox 8"/>
          <p:cNvSpPr txBox="1">
            <a:spLocks noChangeArrowheads="1"/>
          </p:cNvSpPr>
          <p:nvPr/>
        </p:nvSpPr>
        <p:spPr bwMode="auto">
          <a:xfrm>
            <a:off x="5882390" y="5348990"/>
            <a:ext cx="685800" cy="307777"/>
          </a:xfrm>
          <a:prstGeom prst="rect">
            <a:avLst/>
          </a:prstGeom>
          <a:noFill/>
          <a:ln w="9525">
            <a:noFill/>
            <a:miter lim="800000"/>
            <a:headEnd/>
            <a:tailEnd/>
          </a:ln>
        </p:spPr>
        <p:txBody>
          <a:bodyPr wrap="square">
            <a:spAutoFit/>
          </a:bodyPr>
          <a:lstStyle/>
          <a:p>
            <a:r>
              <a:rPr lang="en-US" sz="1400" dirty="0" smtClean="0">
                <a:solidFill>
                  <a:srgbClr val="0000CC"/>
                </a:solidFill>
              </a:rPr>
              <a:t>NIL</a:t>
            </a:r>
            <a:endParaRPr lang="en-US" sz="1400" dirty="0">
              <a:solidFill>
                <a:srgbClr val="0000CC"/>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Pink Paper Seal</a:t>
            </a:r>
          </a:p>
        </p:txBody>
      </p:sp>
      <p:sp>
        <p:nvSpPr>
          <p:cNvPr id="16" name="Rounded Rectangle 15">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pic>
        <p:nvPicPr>
          <p:cNvPr id="2050" name="Picture 2" descr="C:\Documents and Settings\Administrator\Desktop\COUNTING FINAL PPT\Control Units Counting  Photo\DSC_0568.JPG"/>
          <p:cNvPicPr>
            <a:picLocks noChangeAspect="1" noChangeArrowheads="1"/>
          </p:cNvPicPr>
          <p:nvPr/>
        </p:nvPicPr>
        <p:blipFill>
          <a:blip r:embed="rId2"/>
          <a:srcRect l="38722" r="39981" b="18216"/>
          <a:stretch>
            <a:fillRect/>
          </a:stretch>
        </p:blipFill>
        <p:spPr bwMode="auto">
          <a:xfrm rot="5400000">
            <a:off x="2751171" y="-525429"/>
            <a:ext cx="3613083" cy="7800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p:cNvSpPr/>
          <p:nvPr/>
        </p:nvSpPr>
        <p:spPr>
          <a:xfrm>
            <a:off x="3505200" y="2971800"/>
            <a:ext cx="1175966" cy="388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46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R.O.P.A.</a:t>
            </a:r>
          </a:p>
        </p:txBody>
      </p:sp>
      <p:sp>
        <p:nvSpPr>
          <p:cNvPr id="3" name="TextBox 2"/>
          <p:cNvSpPr txBox="1"/>
          <p:nvPr/>
        </p:nvSpPr>
        <p:spPr>
          <a:xfrm>
            <a:off x="152400" y="714851"/>
            <a:ext cx="8839200" cy="1969770"/>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Everyone present in the counting hall should be instructed to maintain secrecy of vote.</a:t>
            </a:r>
          </a:p>
          <a:p>
            <a:pPr marL="338138" indent="-338138" algn="just">
              <a:spcAft>
                <a:spcPts val="1200"/>
              </a:spcAft>
              <a:buFont typeface="Arial" pitchFamily="34" charset="0"/>
              <a:buChar char="•"/>
              <a:tabLst>
                <a:tab pos="338138" algn="l"/>
              </a:tabLst>
            </a:pPr>
            <a:r>
              <a:rPr lang="en-US" sz="2800" dirty="0" smtClean="0"/>
              <a:t>Read aloud the provisions of Section 128 of the Representation of the People Act, 1951</a:t>
            </a:r>
            <a:r>
              <a:rPr lang="en-US" sz="2400" dirty="0" smtClean="0"/>
              <a:t>.</a:t>
            </a:r>
          </a:p>
        </p:txBody>
      </p:sp>
      <p:pic>
        <p:nvPicPr>
          <p:cNvPr id="4" name="Picture 5"/>
          <p:cNvPicPr>
            <a:picLocks noChangeAspect="1" noChangeArrowheads="1"/>
          </p:cNvPicPr>
          <p:nvPr/>
        </p:nvPicPr>
        <p:blipFill>
          <a:blip r:embed="rId3"/>
          <a:srcRect/>
          <a:stretch>
            <a:fillRect/>
          </a:stretch>
        </p:blipFill>
        <p:spPr bwMode="auto">
          <a:xfrm>
            <a:off x="304800" y="2667000"/>
            <a:ext cx="8505004" cy="3962400"/>
          </a:xfrm>
          <a:prstGeom prst="rect">
            <a:avLst/>
          </a:prstGeom>
          <a:solidFill>
            <a:srgbClr val="FFFFFF">
              <a:shade val="85000"/>
            </a:srgbClr>
          </a:solidFill>
          <a:ln w="889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Green Paper Seal</a:t>
            </a:r>
          </a:p>
        </p:txBody>
      </p:sp>
      <p:sp>
        <p:nvSpPr>
          <p:cNvPr id="3" name="Rounded Rectangle 2">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grpSp>
        <p:nvGrpSpPr>
          <p:cNvPr id="17" name="Group 16"/>
          <p:cNvGrpSpPr/>
          <p:nvPr/>
        </p:nvGrpSpPr>
        <p:grpSpPr>
          <a:xfrm>
            <a:off x="381000" y="1524000"/>
            <a:ext cx="4724400" cy="4708462"/>
            <a:chOff x="228600" y="1219200"/>
            <a:chExt cx="6248400" cy="7146862"/>
          </a:xfrm>
        </p:grpSpPr>
        <p:pic>
          <p:nvPicPr>
            <p:cNvPr id="5" name="Picture 2"/>
            <p:cNvPicPr>
              <a:picLocks noChangeAspect="1" noChangeArrowheads="1"/>
            </p:cNvPicPr>
            <p:nvPr/>
          </p:nvPicPr>
          <p:blipFill>
            <a:blip r:embed="rId2"/>
            <a:srcRect r="46003"/>
            <a:stretch>
              <a:fillRect/>
            </a:stretch>
          </p:blipFill>
          <p:spPr bwMode="auto">
            <a:xfrm>
              <a:off x="228600" y="1219200"/>
              <a:ext cx="6248400" cy="7146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1" name="Picture 3"/>
            <p:cNvPicPr>
              <a:picLocks noChangeAspect="1" noChangeArrowheads="1"/>
            </p:cNvPicPr>
            <p:nvPr/>
          </p:nvPicPr>
          <p:blipFill>
            <a:blip r:embed="rId3"/>
            <a:srcRect l="12179" t="7543" r="18619"/>
            <a:stretch>
              <a:fillRect/>
            </a:stretch>
          </p:blipFill>
          <p:spPr bwMode="auto">
            <a:xfrm rot="19870925">
              <a:off x="2842466" y="5269914"/>
              <a:ext cx="1806060" cy="943269"/>
            </a:xfrm>
            <a:prstGeom prst="rect">
              <a:avLst/>
            </a:prstGeom>
            <a:noFill/>
            <a:ln w="9525">
              <a:noFill/>
              <a:miter lim="800000"/>
              <a:headEnd/>
              <a:tailEnd/>
            </a:ln>
            <a:effectLst/>
          </p:spPr>
        </p:pic>
        <p:pic>
          <p:nvPicPr>
            <p:cNvPr id="27652" name="Picture 4"/>
            <p:cNvPicPr>
              <a:picLocks noChangeAspect="1" noChangeArrowheads="1"/>
            </p:cNvPicPr>
            <p:nvPr/>
          </p:nvPicPr>
          <p:blipFill>
            <a:blip r:embed="rId4"/>
            <a:srcRect r="13736" b="5487"/>
            <a:stretch>
              <a:fillRect/>
            </a:stretch>
          </p:blipFill>
          <p:spPr bwMode="auto">
            <a:xfrm rot="2328424">
              <a:off x="2267826" y="6066576"/>
              <a:ext cx="1516132" cy="355590"/>
            </a:xfrm>
            <a:prstGeom prst="rect">
              <a:avLst/>
            </a:prstGeom>
            <a:noFill/>
            <a:ln w="9525">
              <a:noFill/>
              <a:miter lim="800000"/>
              <a:headEnd/>
              <a:tailEnd/>
            </a:ln>
            <a:effectLst/>
          </p:spPr>
        </p:pic>
        <p:pic>
          <p:nvPicPr>
            <p:cNvPr id="27653" name="Picture 5"/>
            <p:cNvPicPr>
              <a:picLocks noChangeAspect="1" noChangeArrowheads="1"/>
            </p:cNvPicPr>
            <p:nvPr/>
          </p:nvPicPr>
          <p:blipFill>
            <a:blip r:embed="rId5"/>
            <a:srcRect/>
            <a:stretch>
              <a:fillRect/>
            </a:stretch>
          </p:blipFill>
          <p:spPr bwMode="auto">
            <a:xfrm rot="2451576">
              <a:off x="3976195" y="4953873"/>
              <a:ext cx="1143767" cy="438830"/>
            </a:xfrm>
            <a:prstGeom prst="rect">
              <a:avLst/>
            </a:prstGeom>
            <a:noFill/>
            <a:ln w="9525">
              <a:noFill/>
              <a:miter lim="800000"/>
              <a:headEnd/>
              <a:tailEnd/>
            </a:ln>
            <a:effectLst/>
          </p:spPr>
        </p:pic>
        <p:sp>
          <p:nvSpPr>
            <p:cNvPr id="6" name="Oval 5"/>
            <p:cNvSpPr/>
            <p:nvPr/>
          </p:nvSpPr>
          <p:spPr>
            <a:xfrm rot="20199630">
              <a:off x="3153482" y="5518804"/>
              <a:ext cx="1006397" cy="355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17"/>
          <p:cNvGrpSpPr/>
          <p:nvPr/>
        </p:nvGrpSpPr>
        <p:grpSpPr>
          <a:xfrm>
            <a:off x="5334000" y="1828800"/>
            <a:ext cx="3657600" cy="1352550"/>
            <a:chOff x="4193803" y="2514600"/>
            <a:chExt cx="3792071" cy="1352550"/>
          </a:xfrm>
        </p:grpSpPr>
        <p:pic>
          <p:nvPicPr>
            <p:cNvPr id="19" name="Picture 2"/>
            <p:cNvPicPr>
              <a:picLocks noChangeAspect="1" noChangeArrowheads="1"/>
            </p:cNvPicPr>
            <p:nvPr/>
          </p:nvPicPr>
          <p:blipFill>
            <a:blip r:embed="rId6"/>
            <a:srcRect l="5882"/>
            <a:stretch>
              <a:fillRect/>
            </a:stretch>
          </p:blipFill>
          <p:spPr bwMode="auto">
            <a:xfrm>
              <a:off x="4193803" y="2514600"/>
              <a:ext cx="3792071" cy="1352550"/>
            </a:xfrm>
            <a:prstGeom prst="rect">
              <a:avLst/>
            </a:prstGeom>
            <a:noFill/>
            <a:ln w="9525">
              <a:noFill/>
              <a:miter lim="800000"/>
              <a:headEnd/>
              <a:tailEnd/>
            </a:ln>
            <a:effectLst/>
          </p:spPr>
        </p:pic>
        <p:sp>
          <p:nvSpPr>
            <p:cNvPr id="20" name="Oval 19"/>
            <p:cNvSpPr/>
            <p:nvPr/>
          </p:nvSpPr>
          <p:spPr>
            <a:xfrm>
              <a:off x="6112240" y="2743200"/>
              <a:ext cx="1219200" cy="388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Rot="1" noChangeArrowheads="1"/>
          </p:cNvSpPr>
          <p:nvPr/>
        </p:nvSpPr>
        <p:spPr bwMode="auto">
          <a:xfrm>
            <a:off x="6934200" y="2590800"/>
            <a:ext cx="1295400" cy="563563"/>
          </a:xfrm>
          <a:prstGeom prst="rect">
            <a:avLst/>
          </a:prstGeom>
          <a:noFill/>
          <a:ln w="9525">
            <a:noFill/>
            <a:miter lim="800000"/>
            <a:headEnd/>
            <a:tailEnd/>
          </a:ln>
        </p:spPr>
        <p:txBody>
          <a:bodyPr anchor="ctr"/>
          <a:lstStyle/>
          <a:p>
            <a:pPr>
              <a:defRPr/>
            </a:pPr>
            <a:endParaRPr lang="en-US" sz="2800" b="0" dirty="0">
              <a:solidFill>
                <a:srgbClr val="572314"/>
              </a:solidFill>
              <a:effectLst>
                <a:outerShdw blurRad="38100" dist="38100" dir="2700000" algn="tl">
                  <a:srgbClr val="C0C0C0"/>
                </a:outerShdw>
              </a:effectLst>
              <a:latin typeface="Gill Sans MT" pitchFamily="34" charset="0"/>
              <a:cs typeface="+mn-cs"/>
            </a:endParaRPr>
          </a:p>
        </p:txBody>
      </p:sp>
      <p:sp>
        <p:nvSpPr>
          <p:cNvPr id="25607" name="Rectangle 7"/>
          <p:cNvSpPr>
            <a:spLocks noChangeArrowheads="1"/>
          </p:cNvSpPr>
          <p:nvPr/>
        </p:nvSpPr>
        <p:spPr bwMode="auto">
          <a:xfrm>
            <a:off x="0" y="549275"/>
            <a:ext cx="9144000" cy="6462713"/>
          </a:xfrm>
          <a:prstGeom prst="rect">
            <a:avLst/>
          </a:prstGeom>
          <a:noFill/>
          <a:ln w="9525">
            <a:noFill/>
            <a:miter lim="800000"/>
            <a:headEnd/>
            <a:tailEnd/>
          </a:ln>
          <a:effectLst/>
        </p:spPr>
        <p:txBody>
          <a:bodyPr anchor="ctr">
            <a:spAutoFit/>
          </a:bodyPr>
          <a:lstStyle/>
          <a:p>
            <a:pPr marL="287338" indent="-287338" algn="just" eaLnBrk="0" hangingPunct="0">
              <a:buFont typeface="+mj-lt"/>
              <a:buAutoNum type="arabicPeriod" startAt="7"/>
              <a:defRPr/>
            </a:pPr>
            <a:r>
              <a:rPr lang="en-US" sz="1600" b="0" dirty="0">
                <a:latin typeface="Times New Roman" pitchFamily="18" charset="0"/>
                <a:ea typeface="Calibri" pitchFamily="34" charset="0"/>
                <a:cs typeface="Arial" pitchFamily="34" charset="0"/>
              </a:rPr>
              <a:t>Whether the total number of votes as shown against item No. 6 tallies with the total number of votes as shown against item No. 2 minus number of voters deciding not to record votes as against item No. 3 minus number of voters as against item 4 (i.e. 2-3-4) or any discrepancy noticed </a:t>
            </a:r>
            <a:r>
              <a:rPr lang="en-US" sz="1600" b="0" dirty="0">
                <a:latin typeface="Calibri"/>
                <a:ea typeface="Calibri" pitchFamily="34" charset="0"/>
                <a:cs typeface="Arial" pitchFamily="34" charset="0"/>
              </a:rPr>
              <a:t>………………………………………………………</a:t>
            </a:r>
            <a:endParaRPr lang="en-US" sz="1600" b="0" dirty="0">
              <a:latin typeface="Arial" pitchFamily="34" charset="0"/>
              <a:cs typeface="Arial" pitchFamily="34" charset="0"/>
            </a:endParaRPr>
          </a:p>
          <a:p>
            <a:pPr indent="457200" eaLnBrk="0" hangingPunct="0">
              <a:buFont typeface="+mj-lt"/>
              <a:buAutoNum type="arabicPeriod" startAt="8"/>
              <a:defRPr/>
            </a:pPr>
            <a:r>
              <a:rPr lang="en-US" sz="1600" b="0" dirty="0">
                <a:latin typeface="Times New Roman" pitchFamily="18" charset="0"/>
                <a:ea typeface="Calibri" pitchFamily="34" charset="0"/>
                <a:cs typeface="Arial" pitchFamily="34" charset="0"/>
              </a:rPr>
              <a:t>Number of voters to whom Tendered Ballot Papers were issued under Rule 49P: ………………………</a:t>
            </a:r>
          </a:p>
          <a:p>
            <a:pPr indent="457200" eaLnBrk="0" hangingPunct="0">
              <a:spcBef>
                <a:spcPts val="1200"/>
              </a:spcBef>
              <a:buFont typeface="+mj-lt"/>
              <a:buAutoNum type="arabicPeriod" startAt="9"/>
              <a:defRPr/>
            </a:pPr>
            <a:r>
              <a:rPr lang="en-US" sz="1600" b="0" dirty="0">
                <a:latin typeface="Times New Roman" pitchFamily="18" charset="0"/>
                <a:ea typeface="Calibri" pitchFamily="34" charset="0"/>
                <a:cs typeface="Arial" pitchFamily="34" charset="0"/>
              </a:rPr>
              <a:t>Number of Tendered Ballot Papers.			 Sl. No.</a:t>
            </a:r>
            <a:endParaRPr lang="en-US" sz="1600" b="0" dirty="0">
              <a:latin typeface="Arial" pitchFamily="34" charset="0"/>
              <a:cs typeface="Arial" pitchFamily="34" charset="0"/>
            </a:endParaRPr>
          </a:p>
          <a:p>
            <a:pPr indent="457200" eaLnBrk="0" hangingPunct="0">
              <a:defRPr/>
            </a:pPr>
            <a:r>
              <a:rPr lang="en-US" sz="1600" b="0" dirty="0">
                <a:latin typeface="Times New Roman" pitchFamily="18" charset="0"/>
                <a:ea typeface="Calibri" pitchFamily="34" charset="0"/>
                <a:cs typeface="Arial" pitchFamily="34" charset="0"/>
              </a:rPr>
              <a:t>					Total  	From 		To</a:t>
            </a:r>
            <a:endParaRPr lang="en-US" sz="1600" b="0" dirty="0">
              <a:latin typeface="Arial" pitchFamily="34" charset="0"/>
              <a:cs typeface="Arial" pitchFamily="34" charset="0"/>
            </a:endParaRPr>
          </a:p>
          <a:p>
            <a:pPr lvl="1" indent="457200" eaLnBrk="0" hangingPunct="0">
              <a:buFont typeface="+mj-lt"/>
              <a:buAutoNum type="arabicPeriod"/>
              <a:defRPr/>
            </a:pPr>
            <a:r>
              <a:rPr lang="en-US" sz="1600" b="0" dirty="0">
                <a:latin typeface="Times New Roman" pitchFamily="18" charset="0"/>
                <a:ea typeface="Calibri" pitchFamily="34" charset="0"/>
                <a:cs typeface="Arial" pitchFamily="34" charset="0"/>
              </a:rPr>
              <a:t>Received for use: </a:t>
            </a:r>
            <a:r>
              <a:rPr lang="en-US" sz="1600" b="0" dirty="0">
                <a:latin typeface="Calibri"/>
                <a:ea typeface="Calibri" pitchFamily="34" charset="0"/>
                <a:cs typeface="Arial" pitchFamily="34" charset="0"/>
              </a:rPr>
              <a:t>………………………………………	……………..	………………		………………</a:t>
            </a:r>
            <a:endParaRPr lang="en-US" sz="1600" b="0" dirty="0">
              <a:latin typeface="Arial" pitchFamily="34" charset="0"/>
              <a:cs typeface="Arial" pitchFamily="34" charset="0"/>
            </a:endParaRPr>
          </a:p>
          <a:p>
            <a:pPr lvl="1" indent="457200" eaLnBrk="0" hangingPunct="0">
              <a:buFont typeface="+mj-lt"/>
              <a:buAutoNum type="arabicPeriod"/>
              <a:defRPr/>
            </a:pPr>
            <a:r>
              <a:rPr lang="en-US" sz="1600" b="0" dirty="0">
                <a:latin typeface="Times New Roman" pitchFamily="18" charset="0"/>
                <a:ea typeface="Calibri" pitchFamily="34" charset="0"/>
                <a:cs typeface="Arial" pitchFamily="34" charset="0"/>
              </a:rPr>
              <a:t>Issued to electors: .</a:t>
            </a:r>
            <a:r>
              <a:rPr lang="en-US" sz="1600" b="0" dirty="0">
                <a:latin typeface="Calibri"/>
                <a:ea typeface="Calibri" pitchFamily="34" charset="0"/>
                <a:cs typeface="Arial" pitchFamily="34" charset="0"/>
              </a:rPr>
              <a:t>……………………………………	……………..	………………		………………</a:t>
            </a:r>
            <a:endParaRPr lang="en-US" sz="1600" b="0" dirty="0">
              <a:latin typeface="Arial" pitchFamily="34" charset="0"/>
              <a:cs typeface="Arial" pitchFamily="34" charset="0"/>
            </a:endParaRPr>
          </a:p>
          <a:p>
            <a:pPr lvl="1" indent="457200" eaLnBrk="0" hangingPunct="0">
              <a:buFont typeface="+mj-lt"/>
              <a:buAutoNum type="arabicPeriod"/>
              <a:defRPr/>
            </a:pPr>
            <a:r>
              <a:rPr lang="en-US" sz="1600" b="0" dirty="0">
                <a:latin typeface="Times New Roman" pitchFamily="18" charset="0"/>
                <a:ea typeface="Calibri" pitchFamily="34" charset="0"/>
                <a:cs typeface="Arial" pitchFamily="34" charset="0"/>
              </a:rPr>
              <a:t>Not used and returned: </a:t>
            </a:r>
            <a:r>
              <a:rPr lang="en-US" sz="1600" b="0" dirty="0">
                <a:latin typeface="Calibri"/>
                <a:ea typeface="Calibri" pitchFamily="34" charset="0"/>
                <a:cs typeface="Arial" pitchFamily="34" charset="0"/>
              </a:rPr>
              <a:t>……………………………. 	……………..	………………		………………</a:t>
            </a:r>
            <a:endParaRPr lang="en-US" sz="1600" b="0" dirty="0">
              <a:latin typeface="Arial" pitchFamily="34" charset="0"/>
              <a:cs typeface="Arial" pitchFamily="34" charset="0"/>
            </a:endParaRPr>
          </a:p>
          <a:p>
            <a:pPr indent="457200" eaLnBrk="0" hangingPunct="0">
              <a:spcBef>
                <a:spcPts val="1200"/>
              </a:spcBef>
              <a:buFont typeface="+mj-lt"/>
              <a:buAutoNum type="arabicPeriod" startAt="10"/>
              <a:defRPr/>
            </a:pPr>
            <a:r>
              <a:rPr lang="en-US" sz="1600" b="0" dirty="0">
                <a:latin typeface="Times New Roman" pitchFamily="18" charset="0"/>
                <a:ea typeface="Calibri" pitchFamily="34" charset="0"/>
                <a:cs typeface="Arial" pitchFamily="34" charset="0"/>
              </a:rPr>
              <a:t>Account of paper seals				    Signatures of Polling Agents</a:t>
            </a:r>
            <a:endParaRPr lang="en-US" sz="1600" b="0" dirty="0">
              <a:latin typeface="Arial" pitchFamily="34" charset="0"/>
              <a:cs typeface="Arial" pitchFamily="34" charset="0"/>
            </a:endParaRPr>
          </a:p>
          <a:p>
            <a:pPr indent="457200" eaLnBrk="0" hangingPunct="0">
              <a:spcBef>
                <a:spcPts val="1200"/>
              </a:spcBef>
              <a:defRPr/>
            </a:pPr>
            <a:r>
              <a:rPr lang="en-US" sz="1600" b="0" dirty="0">
                <a:latin typeface="Times New Roman" pitchFamily="18" charset="0"/>
                <a:ea typeface="Calibri" pitchFamily="34" charset="0"/>
                <a:cs typeface="Arial" pitchFamily="34" charset="0"/>
              </a:rPr>
              <a:t>1. Paper seals supplied for use:	Total No.:</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1. </a:t>
            </a:r>
            <a:r>
              <a:rPr lang="en-US" sz="1600" b="0" dirty="0">
                <a:latin typeface="Calibri"/>
                <a:ea typeface="Calibri" pitchFamily="34" charset="0"/>
                <a:cs typeface="Arial" pitchFamily="34" charset="0"/>
              </a:rPr>
              <a:t>…………………………………………</a:t>
            </a:r>
            <a:endParaRPr lang="en-US" sz="1600" b="0" dirty="0">
              <a:latin typeface="Arial" pitchFamily="34" charset="0"/>
              <a:cs typeface="Arial" pitchFamily="34" charset="0"/>
            </a:endParaRPr>
          </a:p>
          <a:p>
            <a:pPr indent="457200" eaLnBrk="0" hangingPunct="0">
              <a:defRPr/>
            </a:pPr>
            <a:r>
              <a:rPr lang="en-US" sz="1600" b="0" dirty="0">
                <a:latin typeface="Times New Roman" pitchFamily="18" charset="0"/>
                <a:ea typeface="Calibri" pitchFamily="34" charset="0"/>
                <a:cs typeface="Arial" pitchFamily="34" charset="0"/>
              </a:rPr>
              <a:t>				Sl. Nos. from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endParaRPr lang="en-US" sz="1600" b="0" dirty="0">
              <a:latin typeface="Arial" pitchFamily="34" charset="0"/>
              <a:cs typeface="Arial" pitchFamily="34" charset="0"/>
            </a:endParaRPr>
          </a:p>
          <a:p>
            <a:pPr indent="457200" eaLnBrk="0" hangingPunct="0">
              <a:defRPr/>
            </a:pPr>
            <a:r>
              <a:rPr lang="en-US" sz="1600" b="0" dirty="0">
                <a:latin typeface="Times New Roman" pitchFamily="18" charset="0"/>
                <a:ea typeface="Calibri" pitchFamily="34" charset="0"/>
                <a:cs typeface="Arial" pitchFamily="34" charset="0"/>
              </a:rPr>
              <a:t>2. Paper seals used:		Total No.:</a:t>
            </a:r>
            <a:r>
              <a:rPr lang="en-US" sz="1600" b="0" dirty="0">
                <a:latin typeface="Calibri"/>
                <a:ea typeface="Calibri" pitchFamily="34" charset="0"/>
                <a:cs typeface="Arial" pitchFamily="34" charset="0"/>
              </a:rPr>
              <a:t>………………….   </a:t>
            </a:r>
            <a:r>
              <a:rPr lang="en-US" sz="1600" b="0" dirty="0">
                <a:latin typeface="Times New Roman" pitchFamily="18" charset="0"/>
                <a:ea typeface="Calibri" pitchFamily="34" charset="0"/>
                <a:cs typeface="Arial" pitchFamily="34" charset="0"/>
              </a:rPr>
              <a:t>2.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600" b="0" dirty="0">
              <a:latin typeface="Arial" pitchFamily="34" charset="0"/>
              <a:cs typeface="Arial" pitchFamily="34" charset="0"/>
            </a:endParaRPr>
          </a:p>
          <a:p>
            <a:pPr indent="457200" eaLnBrk="0" hangingPunct="0">
              <a:defRPr/>
            </a:pPr>
            <a:r>
              <a:rPr lang="en-US" sz="1600" b="0" dirty="0">
                <a:latin typeface="Times New Roman" pitchFamily="18" charset="0"/>
                <a:ea typeface="Calibri" pitchFamily="34" charset="0"/>
                <a:cs typeface="Arial" pitchFamily="34" charset="0"/>
              </a:rPr>
              <a:t>				Sl. No.(s):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r>
              <a:rPr lang="en-US" sz="1600" b="0" dirty="0" smtClean="0">
                <a:latin typeface="Times New Roman" pitchFamily="18" charset="0"/>
                <a:ea typeface="Calibri" pitchFamily="34" charset="0"/>
                <a:cs typeface="Arial" pitchFamily="34" charset="0"/>
              </a:rPr>
              <a:t>	</a:t>
            </a:r>
            <a:endParaRPr lang="en-US" sz="1600" b="0" dirty="0" smtClean="0">
              <a:latin typeface="Arial" pitchFamily="34" charset="0"/>
              <a:cs typeface="Arial" pitchFamily="34" charset="0"/>
            </a:endParaRPr>
          </a:p>
          <a:p>
            <a:pPr indent="457200" eaLnBrk="0" hangingPunct="0">
              <a:defRPr/>
            </a:pPr>
            <a:r>
              <a:rPr lang="en-US" sz="1600" b="0" dirty="0" smtClean="0">
                <a:latin typeface="Times New Roman" pitchFamily="18" charset="0"/>
                <a:ea typeface="Calibri" pitchFamily="34" charset="0"/>
                <a:cs typeface="Arial" pitchFamily="34" charset="0"/>
              </a:rPr>
              <a:t>3. Unused paper seals returned	Total No.:</a:t>
            </a:r>
            <a:r>
              <a:rPr lang="en-US" sz="1600" b="0" dirty="0" smtClean="0">
                <a:latin typeface="Calibri"/>
                <a:ea typeface="Calibri" pitchFamily="34" charset="0"/>
                <a:cs typeface="Arial" pitchFamily="34" charset="0"/>
              </a:rPr>
              <a:t>………………</a:t>
            </a:r>
            <a:r>
              <a:rPr lang="en-US" sz="1600" b="0" dirty="0" smtClean="0">
                <a:latin typeface="Times New Roman" pitchFamily="18" charset="0"/>
                <a:ea typeface="Calibri" pitchFamily="34" charset="0"/>
                <a:cs typeface="Arial" pitchFamily="34" charset="0"/>
              </a:rPr>
              <a:t>..	   3 </a:t>
            </a:r>
            <a:r>
              <a:rPr lang="en-US" sz="1600" b="0" dirty="0" smtClean="0">
                <a:latin typeface="Calibri"/>
                <a:ea typeface="Calibri" pitchFamily="34" charset="0"/>
                <a:cs typeface="Arial" pitchFamily="34" charset="0"/>
              </a:rPr>
              <a:t>……………………………………………</a:t>
            </a:r>
            <a:endParaRPr lang="en-US" sz="1600" b="0" dirty="0" smtClean="0">
              <a:latin typeface="Arial" pitchFamily="34" charset="0"/>
              <a:cs typeface="Arial" pitchFamily="34" charset="0"/>
            </a:endParaRPr>
          </a:p>
          <a:p>
            <a:pPr indent="457200" eaLnBrk="0" hangingPunct="0">
              <a:defRPr/>
            </a:pPr>
            <a:r>
              <a:rPr lang="en-US" sz="1600" b="0" dirty="0" smtClean="0">
                <a:latin typeface="Times New Roman" pitchFamily="18" charset="0"/>
                <a:ea typeface="Calibri" pitchFamily="34" charset="0"/>
                <a:cs typeface="Arial" pitchFamily="34" charset="0"/>
              </a:rPr>
              <a:t>     </a:t>
            </a:r>
            <a:r>
              <a:rPr lang="en-US" sz="1600" b="0" dirty="0">
                <a:latin typeface="Times New Roman" pitchFamily="18" charset="0"/>
                <a:ea typeface="Calibri" pitchFamily="34" charset="0"/>
                <a:cs typeface="Arial" pitchFamily="34" charset="0"/>
              </a:rPr>
              <a:t>to Returning Officer:		Sl. No.(s):</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endParaRPr lang="en-US" sz="1600" b="0" dirty="0">
              <a:latin typeface="Arial" pitchFamily="34" charset="0"/>
              <a:cs typeface="Arial" pitchFamily="34" charset="0"/>
            </a:endParaRPr>
          </a:p>
          <a:p>
            <a:pPr indent="457200" eaLnBrk="0" hangingPunct="0">
              <a:defRPr/>
            </a:pPr>
            <a:r>
              <a:rPr lang="en-US" sz="1600" b="0" dirty="0">
                <a:latin typeface="Times New Roman" pitchFamily="18" charset="0"/>
                <a:ea typeface="Calibri" pitchFamily="34" charset="0"/>
                <a:cs typeface="Arial" pitchFamily="34" charset="0"/>
              </a:rPr>
              <a:t>4. Damaged paper seals, if any	Total No.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4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600" b="0" dirty="0">
              <a:latin typeface="Arial" pitchFamily="34" charset="0"/>
              <a:cs typeface="Arial" pitchFamily="34" charset="0"/>
            </a:endParaRPr>
          </a:p>
          <a:p>
            <a:pPr indent="457200" eaLnBrk="0" hangingPunct="0">
              <a:defRPr/>
            </a:pPr>
            <a:r>
              <a:rPr lang="en-US" sz="1600" b="0" dirty="0">
                <a:latin typeface="Times New Roman" pitchFamily="18" charset="0"/>
                <a:ea typeface="Calibri" pitchFamily="34" charset="0"/>
                <a:cs typeface="Arial" pitchFamily="34" charset="0"/>
              </a:rPr>
              <a:t>				Sl. No.(s):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endParaRPr lang="en-US" sz="1600" b="0" dirty="0">
              <a:latin typeface="Arial" pitchFamily="34" charset="0"/>
              <a:cs typeface="Arial" pitchFamily="34" charset="0"/>
            </a:endParaRPr>
          </a:p>
          <a:p>
            <a:pPr indent="457200" eaLnBrk="0" hangingPunct="0">
              <a:defRPr/>
            </a:pPr>
            <a:r>
              <a:rPr lang="en-US" sz="1600" b="0" dirty="0">
                <a:latin typeface="Times New Roman" pitchFamily="18" charset="0"/>
                <a:ea typeface="Calibri" pitchFamily="34" charset="0"/>
                <a:cs typeface="Arial" pitchFamily="34" charset="0"/>
              </a:rPr>
              <a:t>						   5</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600" b="0" dirty="0">
              <a:latin typeface="Arial" pitchFamily="34" charset="0"/>
              <a:cs typeface="Arial" pitchFamily="34" charset="0"/>
            </a:endParaRPr>
          </a:p>
          <a:p>
            <a:pPr indent="457200" eaLnBrk="0" hangingPunct="0">
              <a:defRPr/>
            </a:pPr>
            <a:endParaRPr lang="en-US" sz="1600" b="0" dirty="0">
              <a:latin typeface="Times New Roman" pitchFamily="18" charset="0"/>
              <a:ea typeface="Calibri" pitchFamily="34" charset="0"/>
              <a:cs typeface="Arial" pitchFamily="34" charset="0"/>
            </a:endParaRPr>
          </a:p>
          <a:p>
            <a:pPr indent="457200" eaLnBrk="0" hangingPunct="0">
              <a:defRPr/>
            </a:pPr>
            <a:r>
              <a:rPr lang="en-US" sz="1600" b="0" dirty="0">
                <a:latin typeface="Times New Roman" pitchFamily="18" charset="0"/>
                <a:ea typeface="Calibri" pitchFamily="34" charset="0"/>
                <a:cs typeface="Arial" pitchFamily="34" charset="0"/>
              </a:rPr>
              <a:t>Date: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Signature of Presiding Officer</a:t>
            </a:r>
            <a:endParaRPr lang="en-US" sz="1600" b="0" dirty="0">
              <a:latin typeface="Arial" pitchFamily="34" charset="0"/>
              <a:cs typeface="Arial" pitchFamily="34" charset="0"/>
            </a:endParaRPr>
          </a:p>
          <a:p>
            <a:pPr indent="457200" eaLnBrk="0" hangingPunct="0">
              <a:defRPr/>
            </a:pPr>
            <a:r>
              <a:rPr lang="en-US" sz="1600" b="0" dirty="0">
                <a:latin typeface="Times New Roman" pitchFamily="18" charset="0"/>
                <a:ea typeface="Calibri" pitchFamily="34" charset="0"/>
                <a:cs typeface="Arial" pitchFamily="34" charset="0"/>
              </a:rPr>
              <a:t>Place: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Polling Station No.: </a:t>
            </a:r>
            <a:r>
              <a:rPr lang="en-US" sz="1600" b="0" dirty="0">
                <a:latin typeface="Calibri"/>
                <a:ea typeface="Calibri" pitchFamily="34" charset="0"/>
                <a:cs typeface="Arial" pitchFamily="34" charset="0"/>
              </a:rPr>
              <a:t>……………………………</a:t>
            </a:r>
            <a:endParaRPr lang="en-US" sz="1600" b="0" dirty="0">
              <a:latin typeface="Arial" pitchFamily="34" charset="0"/>
              <a:cs typeface="Arial" pitchFamily="34" charset="0"/>
            </a:endParaRPr>
          </a:p>
        </p:txBody>
      </p:sp>
      <p:sp>
        <p:nvSpPr>
          <p:cNvPr id="32774" name="TextBox 8"/>
          <p:cNvSpPr txBox="1">
            <a:spLocks noChangeArrowheads="1"/>
          </p:cNvSpPr>
          <p:nvPr/>
        </p:nvSpPr>
        <p:spPr bwMode="auto">
          <a:xfrm>
            <a:off x="304800" y="1398588"/>
            <a:ext cx="2743200" cy="304800"/>
          </a:xfrm>
          <a:prstGeom prst="rect">
            <a:avLst/>
          </a:prstGeom>
          <a:noFill/>
          <a:ln w="9525">
            <a:noFill/>
            <a:miter lim="800000"/>
            <a:headEnd/>
            <a:tailEnd/>
          </a:ln>
        </p:spPr>
        <p:txBody>
          <a:bodyPr>
            <a:spAutoFit/>
          </a:bodyPr>
          <a:lstStyle/>
          <a:p>
            <a:r>
              <a:rPr lang="en-US" sz="1400">
                <a:solidFill>
                  <a:srgbClr val="0000CC"/>
                </a:solidFill>
              </a:rPr>
              <a:t>YES, IT TALLIES</a:t>
            </a:r>
          </a:p>
        </p:txBody>
      </p:sp>
      <p:sp>
        <p:nvSpPr>
          <p:cNvPr id="32775" name="TextBox 9"/>
          <p:cNvSpPr txBox="1">
            <a:spLocks noChangeArrowheads="1"/>
          </p:cNvSpPr>
          <p:nvPr/>
        </p:nvSpPr>
        <p:spPr bwMode="auto">
          <a:xfrm>
            <a:off x="7180263" y="1662113"/>
            <a:ext cx="609600" cy="304800"/>
          </a:xfrm>
          <a:prstGeom prst="rect">
            <a:avLst/>
          </a:prstGeom>
          <a:noFill/>
          <a:ln w="9525">
            <a:noFill/>
            <a:miter lim="800000"/>
            <a:headEnd/>
            <a:tailEnd/>
          </a:ln>
        </p:spPr>
        <p:txBody>
          <a:bodyPr>
            <a:spAutoFit/>
          </a:bodyPr>
          <a:lstStyle/>
          <a:p>
            <a:r>
              <a:rPr lang="en-US" sz="1400" dirty="0" smtClean="0">
                <a:solidFill>
                  <a:srgbClr val="0000CC"/>
                </a:solidFill>
              </a:rPr>
              <a:t>01</a:t>
            </a:r>
            <a:endParaRPr lang="en-US" sz="1400" dirty="0">
              <a:solidFill>
                <a:srgbClr val="0000CC"/>
              </a:solidFill>
            </a:endParaRPr>
          </a:p>
        </p:txBody>
      </p:sp>
      <p:sp>
        <p:nvSpPr>
          <p:cNvPr id="32776" name="TextBox 10"/>
          <p:cNvSpPr txBox="1">
            <a:spLocks noChangeArrowheads="1"/>
          </p:cNvSpPr>
          <p:nvPr/>
        </p:nvSpPr>
        <p:spPr bwMode="auto">
          <a:xfrm>
            <a:off x="4646613" y="2528888"/>
            <a:ext cx="609600" cy="304800"/>
          </a:xfrm>
          <a:prstGeom prst="rect">
            <a:avLst/>
          </a:prstGeom>
          <a:noFill/>
          <a:ln w="9525">
            <a:noFill/>
            <a:miter lim="800000"/>
            <a:headEnd/>
            <a:tailEnd/>
          </a:ln>
        </p:spPr>
        <p:txBody>
          <a:bodyPr>
            <a:spAutoFit/>
          </a:bodyPr>
          <a:lstStyle/>
          <a:p>
            <a:r>
              <a:rPr lang="en-US" sz="1400">
                <a:solidFill>
                  <a:srgbClr val="0000CC"/>
                </a:solidFill>
              </a:rPr>
              <a:t> 2 0</a:t>
            </a:r>
          </a:p>
        </p:txBody>
      </p:sp>
      <p:sp>
        <p:nvSpPr>
          <p:cNvPr id="32777" name="TextBox 12"/>
          <p:cNvSpPr txBox="1">
            <a:spLocks noChangeArrowheads="1"/>
          </p:cNvSpPr>
          <p:nvPr/>
        </p:nvSpPr>
        <p:spPr bwMode="auto">
          <a:xfrm>
            <a:off x="4689475" y="2784475"/>
            <a:ext cx="609600" cy="304800"/>
          </a:xfrm>
          <a:prstGeom prst="rect">
            <a:avLst/>
          </a:prstGeom>
          <a:noFill/>
          <a:ln w="9525">
            <a:noFill/>
            <a:miter lim="800000"/>
            <a:headEnd/>
            <a:tailEnd/>
          </a:ln>
        </p:spPr>
        <p:txBody>
          <a:bodyPr>
            <a:spAutoFit/>
          </a:bodyPr>
          <a:lstStyle/>
          <a:p>
            <a:r>
              <a:rPr lang="en-US" sz="1400">
                <a:solidFill>
                  <a:srgbClr val="0000CC"/>
                </a:solidFill>
              </a:rPr>
              <a:t>0 1</a:t>
            </a:r>
          </a:p>
        </p:txBody>
      </p:sp>
      <p:sp>
        <p:nvSpPr>
          <p:cNvPr id="32778" name="TextBox 13"/>
          <p:cNvSpPr txBox="1">
            <a:spLocks noChangeArrowheads="1"/>
          </p:cNvSpPr>
          <p:nvPr/>
        </p:nvSpPr>
        <p:spPr bwMode="auto">
          <a:xfrm>
            <a:off x="4689475" y="3006725"/>
            <a:ext cx="609600" cy="304800"/>
          </a:xfrm>
          <a:prstGeom prst="rect">
            <a:avLst/>
          </a:prstGeom>
          <a:noFill/>
          <a:ln w="9525">
            <a:noFill/>
            <a:miter lim="800000"/>
            <a:headEnd/>
            <a:tailEnd/>
          </a:ln>
        </p:spPr>
        <p:txBody>
          <a:bodyPr>
            <a:spAutoFit/>
          </a:bodyPr>
          <a:lstStyle/>
          <a:p>
            <a:r>
              <a:rPr lang="en-US" sz="1400">
                <a:solidFill>
                  <a:srgbClr val="0000CC"/>
                </a:solidFill>
              </a:rPr>
              <a:t>1 9</a:t>
            </a:r>
          </a:p>
        </p:txBody>
      </p:sp>
      <p:sp>
        <p:nvSpPr>
          <p:cNvPr id="32779" name="TextBox 14"/>
          <p:cNvSpPr txBox="1">
            <a:spLocks noChangeArrowheads="1"/>
          </p:cNvSpPr>
          <p:nvPr/>
        </p:nvSpPr>
        <p:spPr bwMode="auto">
          <a:xfrm>
            <a:off x="5595938" y="2528888"/>
            <a:ext cx="957262" cy="306387"/>
          </a:xfrm>
          <a:prstGeom prst="rect">
            <a:avLst/>
          </a:prstGeom>
          <a:noFill/>
          <a:ln w="9525">
            <a:noFill/>
            <a:miter lim="800000"/>
            <a:headEnd/>
            <a:tailEnd/>
          </a:ln>
        </p:spPr>
        <p:txBody>
          <a:bodyPr>
            <a:spAutoFit/>
          </a:bodyPr>
          <a:lstStyle/>
          <a:p>
            <a:r>
              <a:rPr lang="en-US" sz="1400">
                <a:solidFill>
                  <a:srgbClr val="0000CC"/>
                </a:solidFill>
              </a:rPr>
              <a:t> 0 0 2 1</a:t>
            </a:r>
          </a:p>
        </p:txBody>
      </p:sp>
      <p:sp>
        <p:nvSpPr>
          <p:cNvPr id="32780" name="TextBox 16"/>
          <p:cNvSpPr txBox="1">
            <a:spLocks noChangeArrowheads="1"/>
          </p:cNvSpPr>
          <p:nvPr/>
        </p:nvSpPr>
        <p:spPr bwMode="auto">
          <a:xfrm>
            <a:off x="5638800" y="2784475"/>
            <a:ext cx="914400" cy="307975"/>
          </a:xfrm>
          <a:prstGeom prst="rect">
            <a:avLst/>
          </a:prstGeom>
          <a:noFill/>
          <a:ln w="9525">
            <a:noFill/>
            <a:miter lim="800000"/>
            <a:headEnd/>
            <a:tailEnd/>
          </a:ln>
        </p:spPr>
        <p:txBody>
          <a:bodyPr>
            <a:spAutoFit/>
          </a:bodyPr>
          <a:lstStyle/>
          <a:p>
            <a:r>
              <a:rPr lang="en-US" sz="1400">
                <a:solidFill>
                  <a:srgbClr val="0000CC"/>
                </a:solidFill>
              </a:rPr>
              <a:t>0 0 2 1</a:t>
            </a:r>
          </a:p>
        </p:txBody>
      </p:sp>
      <p:sp>
        <p:nvSpPr>
          <p:cNvPr id="32781" name="TextBox 17"/>
          <p:cNvSpPr txBox="1">
            <a:spLocks noChangeArrowheads="1"/>
          </p:cNvSpPr>
          <p:nvPr/>
        </p:nvSpPr>
        <p:spPr bwMode="auto">
          <a:xfrm>
            <a:off x="5638800" y="3006725"/>
            <a:ext cx="838200" cy="307975"/>
          </a:xfrm>
          <a:prstGeom prst="rect">
            <a:avLst/>
          </a:prstGeom>
          <a:noFill/>
          <a:ln w="9525">
            <a:noFill/>
            <a:miter lim="800000"/>
            <a:headEnd/>
            <a:tailEnd/>
          </a:ln>
        </p:spPr>
        <p:txBody>
          <a:bodyPr>
            <a:spAutoFit/>
          </a:bodyPr>
          <a:lstStyle/>
          <a:p>
            <a:r>
              <a:rPr lang="en-US" sz="1400">
                <a:solidFill>
                  <a:srgbClr val="0000CC"/>
                </a:solidFill>
              </a:rPr>
              <a:t>0 0 2 2</a:t>
            </a:r>
          </a:p>
        </p:txBody>
      </p:sp>
      <p:sp>
        <p:nvSpPr>
          <p:cNvPr id="32782" name="TextBox 22"/>
          <p:cNvSpPr txBox="1">
            <a:spLocks noChangeArrowheads="1"/>
          </p:cNvSpPr>
          <p:nvPr/>
        </p:nvSpPr>
        <p:spPr bwMode="auto">
          <a:xfrm>
            <a:off x="7348538" y="2541588"/>
            <a:ext cx="957262" cy="307975"/>
          </a:xfrm>
          <a:prstGeom prst="rect">
            <a:avLst/>
          </a:prstGeom>
          <a:noFill/>
          <a:ln w="9525">
            <a:noFill/>
            <a:miter lim="800000"/>
            <a:headEnd/>
            <a:tailEnd/>
          </a:ln>
        </p:spPr>
        <p:txBody>
          <a:bodyPr>
            <a:spAutoFit/>
          </a:bodyPr>
          <a:lstStyle/>
          <a:p>
            <a:r>
              <a:rPr lang="en-US" sz="1400">
                <a:solidFill>
                  <a:srgbClr val="0000CC"/>
                </a:solidFill>
              </a:rPr>
              <a:t> 0 0 4 0</a:t>
            </a:r>
          </a:p>
        </p:txBody>
      </p:sp>
      <p:sp>
        <p:nvSpPr>
          <p:cNvPr id="32783" name="TextBox 23"/>
          <p:cNvSpPr txBox="1">
            <a:spLocks noChangeArrowheads="1"/>
          </p:cNvSpPr>
          <p:nvPr/>
        </p:nvSpPr>
        <p:spPr bwMode="auto">
          <a:xfrm>
            <a:off x="7391400" y="2797175"/>
            <a:ext cx="914400" cy="307975"/>
          </a:xfrm>
          <a:prstGeom prst="rect">
            <a:avLst/>
          </a:prstGeom>
          <a:noFill/>
          <a:ln w="9525">
            <a:noFill/>
            <a:miter lim="800000"/>
            <a:headEnd/>
            <a:tailEnd/>
          </a:ln>
        </p:spPr>
        <p:txBody>
          <a:bodyPr>
            <a:spAutoFit/>
          </a:bodyPr>
          <a:lstStyle/>
          <a:p>
            <a:r>
              <a:rPr lang="en-US" sz="1400">
                <a:solidFill>
                  <a:srgbClr val="0000CC"/>
                </a:solidFill>
              </a:rPr>
              <a:t>0 0 2 1</a:t>
            </a:r>
          </a:p>
        </p:txBody>
      </p:sp>
      <p:sp>
        <p:nvSpPr>
          <p:cNvPr id="32784" name="TextBox 24"/>
          <p:cNvSpPr txBox="1">
            <a:spLocks noChangeArrowheads="1"/>
          </p:cNvSpPr>
          <p:nvPr/>
        </p:nvSpPr>
        <p:spPr bwMode="auto">
          <a:xfrm>
            <a:off x="7391400" y="3021013"/>
            <a:ext cx="838200" cy="307975"/>
          </a:xfrm>
          <a:prstGeom prst="rect">
            <a:avLst/>
          </a:prstGeom>
          <a:noFill/>
          <a:ln w="9525">
            <a:noFill/>
            <a:miter lim="800000"/>
            <a:headEnd/>
            <a:tailEnd/>
          </a:ln>
        </p:spPr>
        <p:txBody>
          <a:bodyPr>
            <a:spAutoFit/>
          </a:bodyPr>
          <a:lstStyle/>
          <a:p>
            <a:r>
              <a:rPr lang="en-US" sz="1400">
                <a:solidFill>
                  <a:srgbClr val="0000CC"/>
                </a:solidFill>
              </a:rPr>
              <a:t>0 0 4 0</a:t>
            </a:r>
          </a:p>
        </p:txBody>
      </p:sp>
      <p:sp>
        <p:nvSpPr>
          <p:cNvPr id="32785" name="TextBox 25"/>
          <p:cNvSpPr txBox="1">
            <a:spLocks noChangeArrowheads="1"/>
          </p:cNvSpPr>
          <p:nvPr/>
        </p:nvSpPr>
        <p:spPr bwMode="auto">
          <a:xfrm>
            <a:off x="4648200" y="3787775"/>
            <a:ext cx="957263" cy="307975"/>
          </a:xfrm>
          <a:prstGeom prst="rect">
            <a:avLst/>
          </a:prstGeom>
          <a:noFill/>
          <a:ln w="9525">
            <a:noFill/>
            <a:miter lim="800000"/>
            <a:headEnd/>
            <a:tailEnd/>
          </a:ln>
        </p:spPr>
        <p:txBody>
          <a:bodyPr>
            <a:spAutoFit/>
          </a:bodyPr>
          <a:lstStyle/>
          <a:p>
            <a:r>
              <a:rPr lang="en-US" sz="1400" dirty="0">
                <a:solidFill>
                  <a:srgbClr val="0000CC"/>
                </a:solidFill>
              </a:rPr>
              <a:t> 0 </a:t>
            </a:r>
            <a:r>
              <a:rPr lang="en-US" sz="1400" dirty="0" smtClean="0">
                <a:solidFill>
                  <a:srgbClr val="0000CC"/>
                </a:solidFill>
              </a:rPr>
              <a:t>3</a:t>
            </a:r>
            <a:endParaRPr lang="en-US" sz="1400" dirty="0">
              <a:solidFill>
                <a:srgbClr val="0000CC"/>
              </a:solidFill>
            </a:endParaRPr>
          </a:p>
        </p:txBody>
      </p:sp>
      <p:sp>
        <p:nvSpPr>
          <p:cNvPr id="32786" name="TextBox 26"/>
          <p:cNvSpPr txBox="1">
            <a:spLocks noChangeArrowheads="1"/>
          </p:cNvSpPr>
          <p:nvPr/>
        </p:nvSpPr>
        <p:spPr bwMode="auto">
          <a:xfrm>
            <a:off x="4876800" y="4038600"/>
            <a:ext cx="1066800" cy="307777"/>
          </a:xfrm>
          <a:prstGeom prst="rect">
            <a:avLst/>
          </a:prstGeom>
          <a:noFill/>
          <a:ln w="9525">
            <a:noFill/>
            <a:miter lim="800000"/>
            <a:headEnd/>
            <a:tailEnd/>
          </a:ln>
        </p:spPr>
        <p:txBody>
          <a:bodyPr wrap="square">
            <a:spAutoFit/>
          </a:bodyPr>
          <a:lstStyle/>
          <a:p>
            <a:r>
              <a:rPr lang="en-US" sz="1400" dirty="0" smtClean="0">
                <a:solidFill>
                  <a:srgbClr val="0000CC"/>
                </a:solidFill>
              </a:rPr>
              <a:t>1115 </a:t>
            </a:r>
            <a:r>
              <a:rPr lang="en-US" sz="1400" dirty="0">
                <a:solidFill>
                  <a:srgbClr val="0000CC"/>
                </a:solidFill>
              </a:rPr>
              <a:t>- </a:t>
            </a:r>
            <a:r>
              <a:rPr lang="en-US" sz="1400" dirty="0" smtClean="0">
                <a:solidFill>
                  <a:srgbClr val="0000CC"/>
                </a:solidFill>
              </a:rPr>
              <a:t>1117</a:t>
            </a:r>
            <a:endParaRPr lang="en-US" sz="1400" dirty="0">
              <a:solidFill>
                <a:srgbClr val="0000CC"/>
              </a:solidFill>
            </a:endParaRPr>
          </a:p>
        </p:txBody>
      </p:sp>
      <p:sp>
        <p:nvSpPr>
          <p:cNvPr id="32787" name="TextBox 28"/>
          <p:cNvSpPr txBox="1">
            <a:spLocks noChangeArrowheads="1"/>
          </p:cNvSpPr>
          <p:nvPr/>
        </p:nvSpPr>
        <p:spPr bwMode="auto">
          <a:xfrm>
            <a:off x="4664075" y="4294188"/>
            <a:ext cx="957263" cy="307975"/>
          </a:xfrm>
          <a:prstGeom prst="rect">
            <a:avLst/>
          </a:prstGeom>
          <a:noFill/>
          <a:ln w="9525">
            <a:noFill/>
            <a:miter lim="800000"/>
            <a:headEnd/>
            <a:tailEnd/>
          </a:ln>
        </p:spPr>
        <p:txBody>
          <a:bodyPr>
            <a:spAutoFit/>
          </a:bodyPr>
          <a:lstStyle/>
          <a:p>
            <a:r>
              <a:rPr lang="en-US" sz="1400" dirty="0">
                <a:solidFill>
                  <a:srgbClr val="0000CC"/>
                </a:solidFill>
              </a:rPr>
              <a:t> 0 1</a:t>
            </a:r>
          </a:p>
        </p:txBody>
      </p:sp>
      <p:sp>
        <p:nvSpPr>
          <p:cNvPr id="32788" name="TextBox 29"/>
          <p:cNvSpPr txBox="1">
            <a:spLocks noChangeArrowheads="1"/>
          </p:cNvSpPr>
          <p:nvPr/>
        </p:nvSpPr>
        <p:spPr bwMode="auto">
          <a:xfrm>
            <a:off x="4648200" y="4556125"/>
            <a:ext cx="957263" cy="306388"/>
          </a:xfrm>
          <a:prstGeom prst="rect">
            <a:avLst/>
          </a:prstGeom>
          <a:noFill/>
          <a:ln w="9525">
            <a:noFill/>
            <a:miter lim="800000"/>
            <a:headEnd/>
            <a:tailEnd/>
          </a:ln>
        </p:spPr>
        <p:txBody>
          <a:bodyPr>
            <a:spAutoFit/>
          </a:bodyPr>
          <a:lstStyle/>
          <a:p>
            <a:r>
              <a:rPr lang="en-US" sz="1400" dirty="0" smtClean="0">
                <a:solidFill>
                  <a:srgbClr val="0000CC"/>
                </a:solidFill>
              </a:rPr>
              <a:t>1115</a:t>
            </a:r>
            <a:endParaRPr lang="en-US" sz="1400" dirty="0">
              <a:solidFill>
                <a:srgbClr val="0000CC"/>
              </a:solidFill>
            </a:endParaRPr>
          </a:p>
        </p:txBody>
      </p:sp>
      <p:sp>
        <p:nvSpPr>
          <p:cNvPr id="32789" name="TextBox 30"/>
          <p:cNvSpPr txBox="1">
            <a:spLocks noChangeArrowheads="1"/>
          </p:cNvSpPr>
          <p:nvPr/>
        </p:nvSpPr>
        <p:spPr bwMode="auto">
          <a:xfrm>
            <a:off x="4648200" y="4800600"/>
            <a:ext cx="957263" cy="307975"/>
          </a:xfrm>
          <a:prstGeom prst="rect">
            <a:avLst/>
          </a:prstGeom>
          <a:noFill/>
          <a:ln w="9525">
            <a:noFill/>
            <a:miter lim="800000"/>
            <a:headEnd/>
            <a:tailEnd/>
          </a:ln>
        </p:spPr>
        <p:txBody>
          <a:bodyPr>
            <a:spAutoFit/>
          </a:bodyPr>
          <a:lstStyle/>
          <a:p>
            <a:r>
              <a:rPr lang="en-US" sz="1400" dirty="0">
                <a:solidFill>
                  <a:srgbClr val="0000CC"/>
                </a:solidFill>
              </a:rPr>
              <a:t> </a:t>
            </a:r>
            <a:r>
              <a:rPr lang="en-US" sz="1400" dirty="0" smtClean="0">
                <a:solidFill>
                  <a:srgbClr val="0000CC"/>
                </a:solidFill>
              </a:rPr>
              <a:t>02</a:t>
            </a:r>
            <a:endParaRPr lang="en-US" sz="1400" dirty="0">
              <a:solidFill>
                <a:srgbClr val="0000CC"/>
              </a:solidFill>
            </a:endParaRPr>
          </a:p>
        </p:txBody>
      </p:sp>
      <p:sp>
        <p:nvSpPr>
          <p:cNvPr id="32790" name="TextBox 31"/>
          <p:cNvSpPr txBox="1">
            <a:spLocks noChangeArrowheads="1"/>
          </p:cNvSpPr>
          <p:nvPr/>
        </p:nvSpPr>
        <p:spPr bwMode="auto">
          <a:xfrm>
            <a:off x="4675188" y="5029200"/>
            <a:ext cx="1116012" cy="307777"/>
          </a:xfrm>
          <a:prstGeom prst="rect">
            <a:avLst/>
          </a:prstGeom>
          <a:noFill/>
          <a:ln w="9525">
            <a:noFill/>
            <a:miter lim="800000"/>
            <a:headEnd/>
            <a:tailEnd/>
          </a:ln>
        </p:spPr>
        <p:txBody>
          <a:bodyPr wrap="square">
            <a:spAutoFit/>
          </a:bodyPr>
          <a:lstStyle/>
          <a:p>
            <a:r>
              <a:rPr lang="en-US" sz="1400" dirty="0" smtClean="0">
                <a:solidFill>
                  <a:srgbClr val="0000CC"/>
                </a:solidFill>
              </a:rPr>
              <a:t>1116 </a:t>
            </a:r>
            <a:r>
              <a:rPr lang="en-US" sz="1400" dirty="0">
                <a:solidFill>
                  <a:srgbClr val="0000CC"/>
                </a:solidFill>
              </a:rPr>
              <a:t>- </a:t>
            </a:r>
            <a:r>
              <a:rPr lang="en-US" sz="1400" dirty="0" smtClean="0">
                <a:solidFill>
                  <a:srgbClr val="0000CC"/>
                </a:solidFill>
              </a:rPr>
              <a:t>1117</a:t>
            </a:r>
            <a:endParaRPr lang="en-US" sz="1400" dirty="0">
              <a:solidFill>
                <a:srgbClr val="0000CC"/>
              </a:solidFill>
            </a:endParaRPr>
          </a:p>
        </p:txBody>
      </p:sp>
      <p:sp>
        <p:nvSpPr>
          <p:cNvPr id="32791" name="TextBox 32"/>
          <p:cNvSpPr txBox="1">
            <a:spLocks noChangeArrowheads="1"/>
          </p:cNvSpPr>
          <p:nvPr/>
        </p:nvSpPr>
        <p:spPr bwMode="auto">
          <a:xfrm>
            <a:off x="4689475" y="5281613"/>
            <a:ext cx="914400" cy="307975"/>
          </a:xfrm>
          <a:prstGeom prst="rect">
            <a:avLst/>
          </a:prstGeom>
          <a:noFill/>
          <a:ln w="9525">
            <a:noFill/>
            <a:miter lim="800000"/>
            <a:headEnd/>
            <a:tailEnd/>
          </a:ln>
        </p:spPr>
        <p:txBody>
          <a:bodyPr>
            <a:spAutoFit/>
          </a:bodyPr>
          <a:lstStyle/>
          <a:p>
            <a:r>
              <a:rPr lang="en-US" sz="1400">
                <a:solidFill>
                  <a:srgbClr val="0000CC"/>
                </a:solidFill>
              </a:rPr>
              <a:t>NIL</a:t>
            </a:r>
          </a:p>
        </p:txBody>
      </p:sp>
      <p:sp>
        <p:nvSpPr>
          <p:cNvPr id="32792" name="TextBox 33"/>
          <p:cNvSpPr txBox="1">
            <a:spLocks noChangeArrowheads="1"/>
          </p:cNvSpPr>
          <p:nvPr/>
        </p:nvSpPr>
        <p:spPr bwMode="auto">
          <a:xfrm>
            <a:off x="1066800" y="6248400"/>
            <a:ext cx="1371600" cy="307975"/>
          </a:xfrm>
          <a:prstGeom prst="rect">
            <a:avLst/>
          </a:prstGeom>
          <a:noFill/>
          <a:ln w="9525">
            <a:noFill/>
            <a:miter lim="800000"/>
            <a:headEnd/>
            <a:tailEnd/>
          </a:ln>
        </p:spPr>
        <p:txBody>
          <a:bodyPr>
            <a:spAutoFit/>
          </a:bodyPr>
          <a:lstStyle/>
          <a:p>
            <a:r>
              <a:rPr lang="en-US" sz="1400" dirty="0" smtClean="0">
                <a:solidFill>
                  <a:srgbClr val="0000CC"/>
                </a:solidFill>
              </a:rPr>
              <a:t>04/02/2017</a:t>
            </a:r>
            <a:endParaRPr lang="en-US" sz="1400" dirty="0">
              <a:solidFill>
                <a:srgbClr val="0000CC"/>
              </a:solidFill>
            </a:endParaRPr>
          </a:p>
        </p:txBody>
      </p:sp>
      <p:sp>
        <p:nvSpPr>
          <p:cNvPr id="32793" name="TextBox 34"/>
          <p:cNvSpPr txBox="1">
            <a:spLocks noChangeArrowheads="1"/>
          </p:cNvSpPr>
          <p:nvPr/>
        </p:nvSpPr>
        <p:spPr bwMode="auto">
          <a:xfrm>
            <a:off x="1087438" y="6503988"/>
            <a:ext cx="2438400" cy="307975"/>
          </a:xfrm>
          <a:prstGeom prst="rect">
            <a:avLst/>
          </a:prstGeom>
          <a:noFill/>
          <a:ln w="9525">
            <a:noFill/>
            <a:miter lim="800000"/>
            <a:headEnd/>
            <a:tailEnd/>
          </a:ln>
        </p:spPr>
        <p:txBody>
          <a:bodyPr>
            <a:spAutoFit/>
          </a:bodyPr>
          <a:lstStyle/>
          <a:p>
            <a:r>
              <a:rPr lang="en-US" sz="1400" dirty="0" err="1" smtClean="0">
                <a:solidFill>
                  <a:srgbClr val="0000CC"/>
                </a:solidFill>
              </a:rPr>
              <a:t>Arlem</a:t>
            </a:r>
            <a:endParaRPr lang="en-US" sz="1400" dirty="0">
              <a:solidFill>
                <a:srgbClr val="0000CC"/>
              </a:solidFill>
            </a:endParaRPr>
          </a:p>
        </p:txBody>
      </p:sp>
      <p:sp>
        <p:nvSpPr>
          <p:cNvPr id="26" name="Rectangle 25"/>
          <p:cNvSpPr/>
          <p:nvPr/>
        </p:nvSpPr>
        <p:spPr>
          <a:xfrm>
            <a:off x="0" y="1"/>
            <a:ext cx="32766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FORM 17C</a:t>
            </a:r>
          </a:p>
        </p:txBody>
      </p:sp>
      <p:grpSp>
        <p:nvGrpSpPr>
          <p:cNvPr id="27" name="Group 23"/>
          <p:cNvGrpSpPr/>
          <p:nvPr/>
        </p:nvGrpSpPr>
        <p:grpSpPr>
          <a:xfrm>
            <a:off x="3886200" y="6019801"/>
            <a:ext cx="914400" cy="838199"/>
            <a:chOff x="9296400" y="1447800"/>
            <a:chExt cx="1066800" cy="1050925"/>
          </a:xfrm>
        </p:grpSpPr>
        <p:sp>
          <p:nvSpPr>
            <p:cNvPr id="28" name="Oval 6"/>
            <p:cNvSpPr>
              <a:spLocks noChangeArrowheads="1"/>
            </p:cNvSpPr>
            <p:nvPr/>
          </p:nvSpPr>
          <p:spPr bwMode="auto">
            <a:xfrm>
              <a:off x="9296400" y="1447800"/>
              <a:ext cx="1066800" cy="1050925"/>
            </a:xfrm>
            <a:prstGeom prst="ellipse">
              <a:avLst/>
            </a:prstGeom>
            <a:noFill/>
            <a:ln w="101600">
              <a:solidFill>
                <a:srgbClr val="6600FF"/>
              </a:solidFill>
              <a:round/>
              <a:headEnd/>
              <a:tailEnd/>
            </a:ln>
          </p:spPr>
          <p:txBody>
            <a:bodyPr wrap="none" anchor="ctr"/>
            <a:lstStyle/>
            <a:p>
              <a:pPr eaLnBrk="0" hangingPunct="0"/>
              <a:endParaRPr lang="en-US" b="0"/>
            </a:p>
          </p:txBody>
        </p:sp>
        <p:sp>
          <p:nvSpPr>
            <p:cNvPr id="29" name="Line 7"/>
            <p:cNvSpPr>
              <a:spLocks noChangeShapeType="1"/>
            </p:cNvSpPr>
            <p:nvPr/>
          </p:nvSpPr>
          <p:spPr bwMode="auto">
            <a:xfrm>
              <a:off x="9421853" y="1965325"/>
              <a:ext cx="838200" cy="0"/>
            </a:xfrm>
            <a:prstGeom prst="line">
              <a:avLst/>
            </a:prstGeom>
            <a:noFill/>
            <a:ln w="101600">
              <a:solidFill>
                <a:srgbClr val="6600FF"/>
              </a:solidFill>
              <a:round/>
              <a:headEnd/>
              <a:tailEnd/>
            </a:ln>
          </p:spPr>
          <p:txBody>
            <a:bodyPr/>
            <a:lstStyle/>
            <a:p>
              <a:endParaRPr lang="en-US"/>
            </a:p>
          </p:txBody>
        </p:sp>
        <p:sp>
          <p:nvSpPr>
            <p:cNvPr id="30" name="Title 1"/>
            <p:cNvSpPr>
              <a:spLocks/>
            </p:cNvSpPr>
            <p:nvPr/>
          </p:nvSpPr>
          <p:spPr bwMode="auto">
            <a:xfrm>
              <a:off x="9601200" y="1600200"/>
              <a:ext cx="533400" cy="304800"/>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29</a:t>
              </a:r>
              <a:endParaRPr lang="en-IN" sz="2400" b="1" dirty="0">
                <a:solidFill>
                  <a:srgbClr val="6600FF"/>
                </a:solidFill>
                <a:effectLst>
                  <a:outerShdw blurRad="38100" dist="38100" dir="2700000" algn="tl">
                    <a:srgbClr val="C0C0C0"/>
                  </a:outerShdw>
                </a:effectLst>
                <a:latin typeface="Gill Sans MT" pitchFamily="34" charset="0"/>
                <a:cs typeface="+mn-cs"/>
              </a:endParaRPr>
            </a:p>
          </p:txBody>
        </p:sp>
        <p:sp>
          <p:nvSpPr>
            <p:cNvPr id="31" name="Title 1"/>
            <p:cNvSpPr>
              <a:spLocks/>
            </p:cNvSpPr>
            <p:nvPr/>
          </p:nvSpPr>
          <p:spPr bwMode="auto">
            <a:xfrm>
              <a:off x="9556230" y="2052638"/>
              <a:ext cx="533400" cy="233362"/>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08</a:t>
              </a:r>
              <a:endParaRPr lang="en-IN" b="1" dirty="0">
                <a:solidFill>
                  <a:srgbClr val="6600FF"/>
                </a:solidFill>
                <a:effectLst>
                  <a:outerShdw blurRad="38100" dist="38100" dir="2700000" algn="tl">
                    <a:srgbClr val="C0C0C0"/>
                  </a:outerShdw>
                </a:effectLst>
                <a:latin typeface="Gill Sans MT" pitchFamily="34" charset="0"/>
                <a:cs typeface="+mn-cs"/>
              </a:endParaRPr>
            </a:p>
          </p:txBody>
        </p:sp>
      </p:grpSp>
      <p:sp>
        <p:nvSpPr>
          <p:cNvPr id="32" name="Rounded Rectangle 31">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
        <p:nvSpPr>
          <p:cNvPr id="33" name="Oval 32"/>
          <p:cNvSpPr/>
          <p:nvPr/>
        </p:nvSpPr>
        <p:spPr>
          <a:xfrm>
            <a:off x="4343400" y="4313420"/>
            <a:ext cx="1143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
            <a:ext cx="3810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PRIOR TO RESULT</a:t>
            </a:r>
          </a:p>
        </p:txBody>
      </p:sp>
      <p:sp>
        <p:nvSpPr>
          <p:cNvPr id="32" name="Rounded Rectangle 31">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pic>
        <p:nvPicPr>
          <p:cNvPr id="2050" name="Picture 2"/>
          <p:cNvPicPr>
            <a:picLocks noChangeAspect="1" noChangeArrowheads="1"/>
          </p:cNvPicPr>
          <p:nvPr/>
        </p:nvPicPr>
        <p:blipFill>
          <a:blip r:embed="rId2"/>
          <a:srcRect l="41667" t="18527" r="18750" b="9218"/>
          <a:stretch>
            <a:fillRect/>
          </a:stretch>
        </p:blipFill>
        <p:spPr bwMode="auto">
          <a:xfrm>
            <a:off x="685800" y="1143000"/>
            <a:ext cx="7924800" cy="5005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
            <a:ext cx="3810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PRIOR TO RESULT</a:t>
            </a:r>
          </a:p>
        </p:txBody>
      </p:sp>
      <p:sp>
        <p:nvSpPr>
          <p:cNvPr id="32" name="Rounded Rectangle 31">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538163" y="862013"/>
            <a:ext cx="8067675" cy="5133975"/>
          </a:xfrm>
          <a:prstGeom prst="rect">
            <a:avLst/>
          </a:prstGeom>
          <a:noFill/>
          <a:ln w="9525">
            <a:noFill/>
            <a:miter lim="800000"/>
            <a:headEnd/>
            <a:tailEnd/>
          </a:ln>
          <a:effectLst/>
        </p:spPr>
      </p:pic>
      <p:cxnSp>
        <p:nvCxnSpPr>
          <p:cNvPr id="7" name="Straight Arrow Connector 6"/>
          <p:cNvCxnSpPr>
            <a:stCxn id="10" idx="0"/>
          </p:cNvCxnSpPr>
          <p:nvPr/>
        </p:nvCxnSpPr>
        <p:spPr>
          <a:xfrm rot="16200000" flipV="1">
            <a:off x="4972050" y="1657350"/>
            <a:ext cx="1752600" cy="40767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781800" y="4572000"/>
            <a:ext cx="2209800" cy="1752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PIERCE THE GREEN PAPER SEAL THROUGH THIS APERTURE TO PRESS THE RESULT BUTTON</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Blackboard/Whiteboard</a:t>
            </a:r>
          </a:p>
        </p:txBody>
      </p:sp>
      <p:graphicFrame>
        <p:nvGraphicFramePr>
          <p:cNvPr id="4" name="Table 3"/>
          <p:cNvGraphicFramePr>
            <a:graphicFrameLocks noGrp="1"/>
          </p:cNvGraphicFramePr>
          <p:nvPr/>
        </p:nvGraphicFramePr>
        <p:xfrm>
          <a:off x="457200" y="762004"/>
          <a:ext cx="7416800" cy="2604685"/>
        </p:xfrm>
        <a:graphic>
          <a:graphicData uri="http://schemas.openxmlformats.org/drawingml/2006/table">
            <a:tbl>
              <a:tblPr/>
              <a:tblGrid>
                <a:gridCol w="367575">
                  <a:extLst>
                    <a:ext uri="{9D8B030D-6E8A-4147-A177-3AD203B41FA5}">
                      <a16:colId xmlns:a16="http://schemas.microsoft.com/office/drawing/2014/main" val="20000"/>
                    </a:ext>
                  </a:extLst>
                </a:gridCol>
                <a:gridCol w="3366225">
                  <a:extLst>
                    <a:ext uri="{9D8B030D-6E8A-4147-A177-3AD203B41FA5}">
                      <a16:colId xmlns:a16="http://schemas.microsoft.com/office/drawing/2014/main" val="20001"/>
                    </a:ext>
                  </a:extLst>
                </a:gridCol>
                <a:gridCol w="736600">
                  <a:extLst>
                    <a:ext uri="{9D8B030D-6E8A-4147-A177-3AD203B41FA5}">
                      <a16:colId xmlns:a16="http://schemas.microsoft.com/office/drawing/2014/main" val="20002"/>
                    </a:ext>
                  </a:extLst>
                </a:gridCol>
                <a:gridCol w="736600">
                  <a:extLst>
                    <a:ext uri="{9D8B030D-6E8A-4147-A177-3AD203B41FA5}">
                      <a16:colId xmlns:a16="http://schemas.microsoft.com/office/drawing/2014/main" val="20003"/>
                    </a:ext>
                  </a:extLst>
                </a:gridCol>
                <a:gridCol w="736600">
                  <a:extLst>
                    <a:ext uri="{9D8B030D-6E8A-4147-A177-3AD203B41FA5}">
                      <a16:colId xmlns:a16="http://schemas.microsoft.com/office/drawing/2014/main" val="20004"/>
                    </a:ext>
                  </a:extLst>
                </a:gridCol>
                <a:gridCol w="736600">
                  <a:extLst>
                    <a:ext uri="{9D8B030D-6E8A-4147-A177-3AD203B41FA5}">
                      <a16:colId xmlns:a16="http://schemas.microsoft.com/office/drawing/2014/main" val="20005"/>
                    </a:ext>
                  </a:extLst>
                </a:gridCol>
                <a:gridCol w="736600">
                  <a:extLst>
                    <a:ext uri="{9D8B030D-6E8A-4147-A177-3AD203B41FA5}">
                      <a16:colId xmlns:a16="http://schemas.microsoft.com/office/drawing/2014/main" val="20006"/>
                    </a:ext>
                  </a:extLst>
                </a:gridCol>
              </a:tblGrid>
              <a:tr h="380996">
                <a:tc>
                  <a:txBody>
                    <a:bodyPr/>
                    <a:lstStyle/>
                    <a:p>
                      <a:pPr algn="ctr" fontAlgn="ctr"/>
                      <a:r>
                        <a:rPr lang="en-US" sz="1400" b="1" i="0" u="none" strike="noStrike" dirty="0">
                          <a:solidFill>
                            <a:srgbClr val="000000"/>
                          </a:solidFill>
                          <a:latin typeface="Times New Roman"/>
                        </a:rPr>
                        <a:t>S. No.</a:t>
                      </a:r>
                    </a:p>
                  </a:txBody>
                  <a:tcPr marL="9195" marR="9195" marT="9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Times New Roman"/>
                        </a:rPr>
                        <a:t>NAME OF CANDIDATE</a:t>
                      </a:r>
                    </a:p>
                  </a:txBody>
                  <a:tcPr marL="9195" marR="9195" marT="919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00"/>
                          </a:solidFill>
                          <a:latin typeface="Times New Roman"/>
                        </a:rPr>
                        <a:t>ROUND</a:t>
                      </a:r>
                      <a:r>
                        <a:rPr lang="en-US" sz="1200" b="1" i="0" u="none" strike="noStrike" baseline="0" dirty="0" smtClean="0">
                          <a:solidFill>
                            <a:srgbClr val="000000"/>
                          </a:solidFill>
                          <a:latin typeface="Times New Roman"/>
                        </a:rPr>
                        <a:t> 1</a:t>
                      </a:r>
                      <a:endParaRPr lang="en-US" sz="1200" b="1" i="0" u="none" strike="noStrike" dirty="0">
                        <a:solidFill>
                          <a:srgbClr val="000000"/>
                        </a:solidFill>
                        <a:latin typeface="Times New Roman"/>
                      </a:endParaRPr>
                    </a:p>
                  </a:txBody>
                  <a:tcPr marL="9195"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Times New Roman"/>
                        </a:rPr>
                        <a:t>ROUND</a:t>
                      </a:r>
                      <a:r>
                        <a:rPr lang="en-US" sz="1200" b="1" i="0" u="none" strike="noStrike" baseline="0" dirty="0" smtClean="0">
                          <a:solidFill>
                            <a:srgbClr val="000000"/>
                          </a:solidFill>
                          <a:latin typeface="Times New Roman"/>
                        </a:rPr>
                        <a:t> 2</a:t>
                      </a:r>
                      <a:endParaRPr lang="en-US" sz="1200" b="1" i="0" u="none" strike="noStrike" dirty="0" smtClean="0">
                        <a:solidFill>
                          <a:srgbClr val="000000"/>
                        </a:solidFill>
                        <a:latin typeface="Times New Roman"/>
                      </a:endParaRPr>
                    </a:p>
                  </a:txBody>
                  <a:tcPr marL="9195"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Times New Roman"/>
                        </a:rPr>
                        <a:t>ROUND</a:t>
                      </a:r>
                      <a:r>
                        <a:rPr lang="en-US" sz="1200" b="1" i="0" u="none" strike="noStrike" baseline="0" dirty="0" smtClean="0">
                          <a:solidFill>
                            <a:srgbClr val="000000"/>
                          </a:solidFill>
                          <a:latin typeface="Times New Roman"/>
                        </a:rPr>
                        <a:t> 3</a:t>
                      </a:r>
                      <a:endParaRPr lang="en-US" sz="1200" b="1" i="0" u="none" strike="noStrike" dirty="0" smtClean="0">
                        <a:solidFill>
                          <a:srgbClr val="000000"/>
                        </a:solidFill>
                        <a:latin typeface="Times New Roman"/>
                      </a:endParaRPr>
                    </a:p>
                  </a:txBody>
                  <a:tcPr marL="9195"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Times New Roman"/>
                        </a:rPr>
                        <a:t>ROUND</a:t>
                      </a:r>
                      <a:r>
                        <a:rPr lang="en-US" sz="1200" b="1" i="0" u="none" strike="noStrike" baseline="0" dirty="0" smtClean="0">
                          <a:solidFill>
                            <a:srgbClr val="000000"/>
                          </a:solidFill>
                          <a:latin typeface="Times New Roman"/>
                        </a:rPr>
                        <a:t> 4</a:t>
                      </a:r>
                      <a:endParaRPr lang="en-US" sz="1200" b="1" i="0" u="none" strike="noStrike" dirty="0" smtClean="0">
                        <a:solidFill>
                          <a:srgbClr val="000000"/>
                        </a:solidFill>
                        <a:latin typeface="Times New Roman"/>
                      </a:endParaRPr>
                    </a:p>
                  </a:txBody>
                  <a:tcPr marL="9195"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latin typeface="Times New Roman"/>
                        </a:rPr>
                        <a:t>TOTAL</a:t>
                      </a:r>
                    </a:p>
                  </a:txBody>
                  <a:tcPr marL="9195" marR="9195" marT="919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3754">
                <a:tc>
                  <a:txBody>
                    <a:bodyPr/>
                    <a:lstStyle/>
                    <a:p>
                      <a:pPr algn="ctr" fontAlgn="ctr"/>
                      <a:r>
                        <a:rPr lang="en-US" sz="1400" b="0" i="0" u="none" strike="noStrike" dirty="0">
                          <a:solidFill>
                            <a:srgbClr val="000000"/>
                          </a:solidFill>
                          <a:latin typeface="Times New Roman"/>
                        </a:rPr>
                        <a:t>1</a:t>
                      </a:r>
                    </a:p>
                  </a:txBody>
                  <a:tcPr marL="9195" marR="9195" marT="9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smtClean="0">
                          <a:solidFill>
                            <a:srgbClr val="000000"/>
                          </a:solidFill>
                          <a:latin typeface="Times New Roman"/>
                        </a:rPr>
                        <a:t>AAAAA</a:t>
                      </a:r>
                      <a:endParaRPr lang="en-US" sz="1400" b="0" i="0" u="none" strike="noStrike" dirty="0">
                        <a:solidFill>
                          <a:srgbClr val="000000"/>
                        </a:solidFill>
                        <a:latin typeface="Times New Roman"/>
                      </a:endParaRPr>
                    </a:p>
                  </a:txBody>
                  <a:tcPr marL="82751" marR="9195" marT="919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3754">
                <a:tc>
                  <a:txBody>
                    <a:bodyPr/>
                    <a:lstStyle/>
                    <a:p>
                      <a:pPr algn="ctr" fontAlgn="ctr"/>
                      <a:r>
                        <a:rPr lang="en-US" sz="1400" b="0" i="0" u="none" strike="noStrike">
                          <a:solidFill>
                            <a:srgbClr val="000000"/>
                          </a:solidFill>
                          <a:latin typeface="Times New Roman"/>
                        </a:rPr>
                        <a:t>2</a:t>
                      </a:r>
                    </a:p>
                  </a:txBody>
                  <a:tcPr marL="9195" marR="9195" marT="9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smtClean="0">
                          <a:solidFill>
                            <a:srgbClr val="000000"/>
                          </a:solidFill>
                          <a:latin typeface="Times New Roman"/>
                        </a:rPr>
                        <a:t>BBBBBB</a:t>
                      </a:r>
                      <a:endParaRPr lang="en-US" sz="1400" b="0" i="0" u="none" strike="noStrike" dirty="0">
                        <a:solidFill>
                          <a:srgbClr val="000000"/>
                        </a:solidFill>
                        <a:latin typeface="Times New Roman"/>
                      </a:endParaRPr>
                    </a:p>
                  </a:txBody>
                  <a:tcPr marL="82751" marR="9195" marT="919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3754">
                <a:tc>
                  <a:txBody>
                    <a:bodyPr/>
                    <a:lstStyle/>
                    <a:p>
                      <a:pPr algn="ctr" fontAlgn="ctr"/>
                      <a:r>
                        <a:rPr lang="en-US" sz="1400" b="0" i="0" u="none" strike="noStrike">
                          <a:solidFill>
                            <a:srgbClr val="000000"/>
                          </a:solidFill>
                          <a:latin typeface="Times New Roman"/>
                        </a:rPr>
                        <a:t>3</a:t>
                      </a:r>
                    </a:p>
                  </a:txBody>
                  <a:tcPr marL="9195" marR="9195" marT="9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smtClean="0">
                          <a:solidFill>
                            <a:srgbClr val="000000"/>
                          </a:solidFill>
                          <a:latin typeface="Times New Roman"/>
                        </a:rPr>
                        <a:t>CCCCCC</a:t>
                      </a:r>
                      <a:endParaRPr lang="en-US" sz="1400" b="0" i="0" u="none" strike="noStrike" dirty="0">
                        <a:solidFill>
                          <a:srgbClr val="000000"/>
                        </a:solidFill>
                        <a:latin typeface="Times New Roman"/>
                      </a:endParaRPr>
                    </a:p>
                  </a:txBody>
                  <a:tcPr marL="82751" marR="9195" marT="919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3754">
                <a:tc>
                  <a:txBody>
                    <a:bodyPr/>
                    <a:lstStyle/>
                    <a:p>
                      <a:pPr algn="ctr" fontAlgn="ctr"/>
                      <a:r>
                        <a:rPr lang="en-US" sz="1400" b="0" i="0" u="none" strike="noStrike">
                          <a:solidFill>
                            <a:srgbClr val="000000"/>
                          </a:solidFill>
                          <a:latin typeface="Times New Roman"/>
                        </a:rPr>
                        <a:t>4</a:t>
                      </a:r>
                    </a:p>
                  </a:txBody>
                  <a:tcPr marL="9195" marR="9195" marT="9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smtClean="0">
                          <a:solidFill>
                            <a:srgbClr val="000000"/>
                          </a:solidFill>
                          <a:latin typeface="Times New Roman"/>
                        </a:rPr>
                        <a:t>DDDDDD</a:t>
                      </a:r>
                      <a:endParaRPr lang="en-US" sz="1400" b="0" i="0" u="none" strike="noStrike" dirty="0">
                        <a:solidFill>
                          <a:srgbClr val="000000"/>
                        </a:solidFill>
                        <a:latin typeface="Times New Roman"/>
                      </a:endParaRPr>
                    </a:p>
                  </a:txBody>
                  <a:tcPr marL="82751" marR="9195" marT="919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3754">
                <a:tc>
                  <a:txBody>
                    <a:bodyPr/>
                    <a:lstStyle/>
                    <a:p>
                      <a:pPr algn="ctr" fontAlgn="ctr"/>
                      <a:r>
                        <a:rPr lang="en-US" sz="1400" b="0" i="0" u="none" strike="noStrike" dirty="0" smtClean="0">
                          <a:solidFill>
                            <a:srgbClr val="000000"/>
                          </a:solidFill>
                          <a:latin typeface="Times New Roman"/>
                        </a:rPr>
                        <a:t>N</a:t>
                      </a:r>
                      <a:endParaRPr lang="en-US" sz="1400" b="0" i="0" u="none" strike="noStrike" dirty="0">
                        <a:solidFill>
                          <a:srgbClr val="000000"/>
                        </a:solidFill>
                        <a:latin typeface="Times New Roman"/>
                      </a:endParaRPr>
                    </a:p>
                  </a:txBody>
                  <a:tcPr marL="9195" marR="9195" marT="9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smtClean="0">
                          <a:solidFill>
                            <a:srgbClr val="000000"/>
                          </a:solidFill>
                          <a:latin typeface="Times New Roman"/>
                        </a:rPr>
                        <a:t>NOTA</a:t>
                      </a:r>
                      <a:endParaRPr lang="en-US" sz="1400" b="0" i="0" u="none" strike="noStrike" dirty="0">
                        <a:solidFill>
                          <a:srgbClr val="000000"/>
                        </a:solidFill>
                        <a:latin typeface="Times New Roman"/>
                      </a:endParaRPr>
                    </a:p>
                  </a:txBody>
                  <a:tcPr marL="82751" marR="9195" marT="919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dirty="0">
                        <a:solidFill>
                          <a:srgbClr val="000000"/>
                        </a:solidFill>
                        <a:latin typeface="Times New Roman"/>
                      </a:endParaRPr>
                    </a:p>
                  </a:txBody>
                  <a:tcPr marL="82751" marR="9195" marT="919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0" y="609600"/>
          <a:ext cx="8305800" cy="4856314"/>
        </p:xfrm>
        <a:graphic>
          <a:graphicData uri="http://schemas.openxmlformats.org/drawingml/2006/table">
            <a:tbl>
              <a:tblPr/>
              <a:tblGrid>
                <a:gridCol w="838970">
                  <a:extLst>
                    <a:ext uri="{9D8B030D-6E8A-4147-A177-3AD203B41FA5}">
                      <a16:colId xmlns:a16="http://schemas.microsoft.com/office/drawing/2014/main" val="20000"/>
                    </a:ext>
                  </a:extLst>
                </a:gridCol>
                <a:gridCol w="5436329">
                  <a:extLst>
                    <a:ext uri="{9D8B030D-6E8A-4147-A177-3AD203B41FA5}">
                      <a16:colId xmlns:a16="http://schemas.microsoft.com/office/drawing/2014/main" val="20001"/>
                    </a:ext>
                  </a:extLst>
                </a:gridCol>
                <a:gridCol w="2030501">
                  <a:extLst>
                    <a:ext uri="{9D8B030D-6E8A-4147-A177-3AD203B41FA5}">
                      <a16:colId xmlns:a16="http://schemas.microsoft.com/office/drawing/2014/main" val="20002"/>
                    </a:ext>
                  </a:extLst>
                </a:gridCol>
              </a:tblGrid>
              <a:tr h="233062">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latin typeface="Bookman Old Style"/>
                        </a:rPr>
                        <a:t>PROFORMA FOR RECORDING OF </a:t>
                      </a:r>
                      <a:r>
                        <a:rPr lang="en-US" sz="1400" b="1" i="0" u="none" strike="noStrike" dirty="0" smtClean="0">
                          <a:solidFill>
                            <a:srgbClr val="000000"/>
                          </a:solidFill>
                          <a:latin typeface="Bookman Old Style"/>
                        </a:rPr>
                        <a:t>VOTES BY ADDITIONAL COUNTING STAFF</a:t>
                      </a:r>
                    </a:p>
                  </a:txBody>
                  <a:tcPr marL="5135" marR="5135" marT="5135"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549">
                <a:tc gridSpan="2">
                  <a:txBody>
                    <a:bodyPr/>
                    <a:lstStyle/>
                    <a:p>
                      <a:pPr algn="l" fontAlgn="b"/>
                      <a:endParaRPr lang="en-US" sz="1200" b="0"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a:p>
                  </a:txBody>
                  <a:tcPr/>
                </a:tc>
                <a:tc>
                  <a:txBody>
                    <a:bodyPr/>
                    <a:lstStyle/>
                    <a:p>
                      <a:pPr algn="l" fontAlgn="b"/>
                      <a:endParaRPr lang="en-US" sz="1200" b="0" i="0" u="none" strike="noStrike" dirty="0">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1"/>
                  </a:ext>
                </a:extLst>
              </a:tr>
              <a:tr h="200549">
                <a:tc gridSpan="2">
                  <a:txBody>
                    <a:bodyPr/>
                    <a:lstStyle/>
                    <a:p>
                      <a:pPr algn="l" fontAlgn="b"/>
                      <a:r>
                        <a:rPr lang="en-US" sz="1200" b="1" i="0" u="none" strike="noStrike" dirty="0">
                          <a:solidFill>
                            <a:srgbClr val="000000"/>
                          </a:solidFill>
                          <a:latin typeface="Bookman Old Style"/>
                        </a:rPr>
                        <a:t>No. and Name of A.C</a:t>
                      </a:r>
                      <a:r>
                        <a:rPr lang="en-US" sz="1200" b="0" i="0" u="none" strike="noStrike" dirty="0" smtClean="0">
                          <a:solidFill>
                            <a:srgbClr val="000000"/>
                          </a:solidFill>
                          <a:latin typeface="Bookman Old Style"/>
                        </a:rPr>
                        <a:t>:- __________________________________________________________</a:t>
                      </a:r>
                      <a:endParaRPr lang="en-US" sz="1200" b="0"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a:p>
                  </a:txBody>
                  <a:tcPr/>
                </a:tc>
                <a:tc>
                  <a:txBody>
                    <a:bodyPr/>
                    <a:lstStyle/>
                    <a:p>
                      <a:pPr algn="l" fontAlgn="b"/>
                      <a:endParaRPr lang="en-US" sz="1200" b="0" i="0" u="none" strike="noStrike">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2"/>
                  </a:ext>
                </a:extLst>
              </a:tr>
              <a:tr h="216294">
                <a:tc gridSpan="2">
                  <a:txBody>
                    <a:bodyPr/>
                    <a:lstStyle/>
                    <a:p>
                      <a:pPr algn="l" fontAlgn="b"/>
                      <a:r>
                        <a:rPr lang="en-US" sz="1100" b="1" i="0" u="none" strike="noStrike" dirty="0">
                          <a:solidFill>
                            <a:srgbClr val="000000"/>
                          </a:solidFill>
                          <a:latin typeface="Bookman Old Style"/>
                        </a:rPr>
                        <a:t>Round No</a:t>
                      </a:r>
                      <a:r>
                        <a:rPr lang="en-US" sz="1100" b="1" i="0" u="none" strike="noStrike" dirty="0" smtClean="0">
                          <a:solidFill>
                            <a:srgbClr val="000000"/>
                          </a:solidFill>
                          <a:latin typeface="Bookman Old Style"/>
                        </a:rPr>
                        <a:t>:- </a:t>
                      </a:r>
                      <a:r>
                        <a:rPr lang="en-US" sz="1100" b="0" i="0" u="none" strike="noStrike" dirty="0" smtClean="0">
                          <a:solidFill>
                            <a:srgbClr val="000000"/>
                          </a:solidFill>
                          <a:latin typeface="Bookman Old Style"/>
                        </a:rPr>
                        <a:t>___________________________________________________________________________</a:t>
                      </a:r>
                      <a:endParaRPr lang="en-US" sz="1100" b="1"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dirty="0"/>
                    </a:p>
                  </a:txBody>
                  <a:tcPr marL="5135" marR="5135" marT="5135" marB="0" anchor="ctr">
                    <a:lnL>
                      <a:noFill/>
                    </a:lnL>
                    <a:lnR>
                      <a:noFill/>
                    </a:lnR>
                    <a:lnT>
                      <a:noFill/>
                    </a:lnT>
                    <a:lnB>
                      <a:noFill/>
                    </a:lnB>
                  </a:tcPr>
                </a:tc>
                <a:tc>
                  <a:txBody>
                    <a:bodyPr/>
                    <a:lstStyle/>
                    <a:p>
                      <a:pPr algn="l" fontAlgn="b"/>
                      <a:endParaRPr lang="en-US" sz="1200" b="0" i="0" u="none" strike="noStrike">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3"/>
                  </a:ext>
                </a:extLst>
              </a:tr>
              <a:tr h="216294">
                <a:tc gridSpan="2">
                  <a:txBody>
                    <a:bodyPr/>
                    <a:lstStyle/>
                    <a:p>
                      <a:pPr algn="l" fontAlgn="b"/>
                      <a:r>
                        <a:rPr lang="en-US" sz="1100" b="1" i="0" u="none" strike="noStrike" dirty="0">
                          <a:solidFill>
                            <a:srgbClr val="000000"/>
                          </a:solidFill>
                          <a:latin typeface="Bookman Old Style"/>
                        </a:rPr>
                        <a:t>Table No</a:t>
                      </a:r>
                      <a:r>
                        <a:rPr lang="en-US" sz="1100" b="1" i="0" u="none" strike="noStrike" dirty="0" smtClean="0">
                          <a:solidFill>
                            <a:srgbClr val="000000"/>
                          </a:solidFill>
                          <a:latin typeface="Bookman Old Style"/>
                        </a:rPr>
                        <a:t>:- </a:t>
                      </a:r>
                      <a:r>
                        <a:rPr lang="en-US" sz="1100" b="0" i="0" u="none" strike="noStrike" dirty="0" smtClean="0">
                          <a:solidFill>
                            <a:srgbClr val="000000"/>
                          </a:solidFill>
                          <a:latin typeface="Bookman Old Style"/>
                        </a:rPr>
                        <a:t>____________________________________________________________________________</a:t>
                      </a:r>
                      <a:endParaRPr lang="en-US" sz="1100" b="1"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a:p>
                  </a:txBody>
                  <a:tcPr marL="5135" marR="5135" marT="5135" marB="0" anchor="ctr">
                    <a:lnL>
                      <a:noFill/>
                    </a:lnL>
                    <a:lnR>
                      <a:noFill/>
                    </a:lnR>
                    <a:lnT>
                      <a:noFill/>
                    </a:lnT>
                    <a:lnB>
                      <a:noFill/>
                    </a:lnB>
                  </a:tcPr>
                </a:tc>
                <a:tc>
                  <a:txBody>
                    <a:bodyPr/>
                    <a:lstStyle/>
                    <a:p>
                      <a:pPr algn="l" fontAlgn="b"/>
                      <a:endParaRPr lang="en-US" sz="1200" b="0" i="0" u="none" strike="noStrike">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4"/>
                  </a:ext>
                </a:extLst>
              </a:tr>
              <a:tr h="216294">
                <a:tc gridSpan="2">
                  <a:txBody>
                    <a:bodyPr/>
                    <a:lstStyle/>
                    <a:p>
                      <a:pPr algn="l" fontAlgn="b"/>
                      <a:r>
                        <a:rPr lang="en-US" sz="1100" b="1" i="0" u="none" strike="noStrike" dirty="0">
                          <a:solidFill>
                            <a:srgbClr val="000000"/>
                          </a:solidFill>
                          <a:latin typeface="Bookman Old Style"/>
                        </a:rPr>
                        <a:t>CU Number</a:t>
                      </a:r>
                      <a:r>
                        <a:rPr lang="en-US" sz="1100" b="1" i="0" u="none" strike="noStrike" dirty="0" smtClean="0">
                          <a:solidFill>
                            <a:srgbClr val="000000"/>
                          </a:solidFill>
                          <a:latin typeface="Bookman Old Style"/>
                        </a:rPr>
                        <a:t>: </a:t>
                      </a:r>
                      <a:r>
                        <a:rPr lang="en-US" sz="1100" b="0" i="0" u="none" strike="noStrike" dirty="0" smtClean="0">
                          <a:solidFill>
                            <a:srgbClr val="000000"/>
                          </a:solidFill>
                          <a:latin typeface="Bookman Old Style"/>
                        </a:rPr>
                        <a:t>______________________</a:t>
                      </a:r>
                      <a:r>
                        <a:rPr lang="en-US" sz="1100" b="0" i="0" u="none" strike="noStrike" baseline="0" dirty="0" smtClean="0">
                          <a:solidFill>
                            <a:srgbClr val="000000"/>
                          </a:solidFill>
                          <a:latin typeface="Bookman Old Style"/>
                        </a:rPr>
                        <a:t>_________</a:t>
                      </a:r>
                      <a:r>
                        <a:rPr lang="en-US" sz="1100" b="1" i="0" u="none" strike="noStrike" dirty="0" smtClean="0">
                          <a:solidFill>
                            <a:srgbClr val="000000"/>
                          </a:solidFill>
                          <a:latin typeface="Bookman Old Style"/>
                        </a:rPr>
                        <a:t>    Polling Station Number: </a:t>
                      </a:r>
                      <a:r>
                        <a:rPr lang="en-US" sz="1100" b="1" i="0" u="none" strike="noStrike" baseline="0" dirty="0" smtClean="0">
                          <a:solidFill>
                            <a:srgbClr val="000000"/>
                          </a:solidFill>
                          <a:latin typeface="Bookman Old Style"/>
                        </a:rPr>
                        <a:t>______________</a:t>
                      </a:r>
                      <a:endParaRPr lang="en-US" sz="1100" b="1"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dirty="0"/>
                    </a:p>
                  </a:txBody>
                  <a:tcPr marL="5135" marR="5135" marT="5135" marB="0" anchor="ctr">
                    <a:lnL>
                      <a:noFill/>
                    </a:lnL>
                    <a:lnR>
                      <a:noFill/>
                    </a:lnR>
                    <a:lnT>
                      <a:noFill/>
                    </a:lnT>
                    <a:lnB>
                      <a:noFill/>
                    </a:lnB>
                  </a:tcPr>
                </a:tc>
                <a:tc>
                  <a:txBody>
                    <a:bodyPr/>
                    <a:lstStyle/>
                    <a:p>
                      <a:pPr algn="l" fontAlgn="b"/>
                      <a:endParaRPr lang="en-US" sz="1200" b="0" i="0" u="none" strike="noStrike" dirty="0">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5"/>
                  </a:ext>
                </a:extLst>
              </a:tr>
              <a:tr h="200549">
                <a:tc gridSpan="2">
                  <a:txBody>
                    <a:bodyPr/>
                    <a:lstStyle/>
                    <a:p>
                      <a:pPr algn="ctr" fontAlgn="b"/>
                      <a:endParaRPr lang="en-US" sz="1100" b="0" i="0" u="none" strike="noStrike">
                        <a:solidFill>
                          <a:srgbClr val="000000"/>
                        </a:solidFill>
                        <a:latin typeface="Bookman Old Style"/>
                      </a:endParaRPr>
                    </a:p>
                  </a:txBody>
                  <a:tcPr marL="5135" marR="5135" marT="513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marL="5135" marR="5135" marT="51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latin typeface="Bookman Old Style"/>
                      </a:endParaRPr>
                    </a:p>
                  </a:txBody>
                  <a:tcPr marL="5135" marR="5135" marT="513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25670">
                <a:tc>
                  <a:txBody>
                    <a:bodyPr/>
                    <a:lstStyle/>
                    <a:p>
                      <a:pPr algn="ctr" fontAlgn="ctr"/>
                      <a:r>
                        <a:rPr lang="en-US" sz="1400" b="1" i="0" u="none" strike="noStrike" dirty="0">
                          <a:solidFill>
                            <a:srgbClr val="000000"/>
                          </a:solidFill>
                          <a:latin typeface="Bookman Old Style"/>
                        </a:rPr>
                        <a:t>Sr. No.</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latin typeface="Bookman Old Style"/>
                        </a:rPr>
                        <a:t>Name of Candidate (Pre-Printed)</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latin typeface="Bookman Old Style"/>
                        </a:rPr>
                        <a:t>No. of votes recorded</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0148">
                <a:tc>
                  <a:txBody>
                    <a:bodyPr/>
                    <a:lstStyle/>
                    <a:p>
                      <a:pPr algn="ctr" fontAlgn="ctr"/>
                      <a:r>
                        <a:rPr lang="en-US" sz="1600" b="0" i="0" u="none" strike="noStrike" dirty="0">
                          <a:solidFill>
                            <a:srgbClr val="000000"/>
                          </a:solidFill>
                          <a:latin typeface="Bookman Old Style"/>
                        </a:rPr>
                        <a:t>1</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smtClean="0">
                          <a:solidFill>
                            <a:srgbClr val="000000"/>
                          </a:solidFill>
                          <a:latin typeface="Bookman Old Style"/>
                        </a:rPr>
                        <a:t>AAAAA</a:t>
                      </a:r>
                      <a:endParaRPr lang="en-US" sz="1600" b="0" i="0" u="none" strike="noStrike" dirty="0">
                        <a:solidFill>
                          <a:srgbClr val="000000"/>
                        </a:solidFill>
                        <a:latin typeface="Bookman Old Style"/>
                      </a:endParaRP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60148">
                <a:tc>
                  <a:txBody>
                    <a:bodyPr/>
                    <a:lstStyle/>
                    <a:p>
                      <a:pPr algn="ctr" fontAlgn="ctr"/>
                      <a:r>
                        <a:rPr lang="en-US" sz="1600" b="0" i="0" u="none" strike="noStrike">
                          <a:solidFill>
                            <a:srgbClr val="000000"/>
                          </a:solidFill>
                          <a:latin typeface="Bookman Old Style"/>
                        </a:rPr>
                        <a:t>2</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smtClean="0">
                          <a:solidFill>
                            <a:srgbClr val="000000"/>
                          </a:solidFill>
                          <a:latin typeface="Bookman Old Style"/>
                        </a:rPr>
                        <a:t>BBBBB</a:t>
                      </a:r>
                      <a:endParaRPr lang="en-US" sz="1600" b="0" i="0" u="none" strike="noStrike" dirty="0">
                        <a:solidFill>
                          <a:srgbClr val="000000"/>
                        </a:solidFill>
                        <a:latin typeface="Bookman Old Style"/>
                      </a:endParaRP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0148">
                <a:tc>
                  <a:txBody>
                    <a:bodyPr/>
                    <a:lstStyle/>
                    <a:p>
                      <a:pPr algn="ctr" fontAlgn="ctr"/>
                      <a:r>
                        <a:rPr lang="en-US" sz="1600" b="0" i="0" u="none" strike="noStrike">
                          <a:solidFill>
                            <a:srgbClr val="000000"/>
                          </a:solidFill>
                          <a:latin typeface="Bookman Old Style"/>
                        </a:rPr>
                        <a:t>3</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smtClean="0">
                          <a:solidFill>
                            <a:srgbClr val="000000"/>
                          </a:solidFill>
                          <a:latin typeface="Bookman Old Style"/>
                        </a:rPr>
                        <a:t>CCCCC</a:t>
                      </a:r>
                      <a:endParaRPr lang="en-US" sz="1600" b="0" i="0" u="none" strike="noStrike" dirty="0">
                        <a:solidFill>
                          <a:srgbClr val="000000"/>
                        </a:solidFill>
                        <a:latin typeface="Bookman Old Style"/>
                      </a:endParaRP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0148">
                <a:tc>
                  <a:txBody>
                    <a:bodyPr/>
                    <a:lstStyle/>
                    <a:p>
                      <a:pPr algn="ctr" fontAlgn="ctr"/>
                      <a:r>
                        <a:rPr lang="en-US" sz="1600" b="0" i="0" u="none" strike="noStrike">
                          <a:solidFill>
                            <a:srgbClr val="000000"/>
                          </a:solidFill>
                          <a:latin typeface="Bookman Old Style"/>
                        </a:rPr>
                        <a:t>4</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smtClean="0">
                          <a:solidFill>
                            <a:srgbClr val="000000"/>
                          </a:solidFill>
                          <a:latin typeface="Bookman Old Style"/>
                        </a:rPr>
                        <a:t>DDDDD</a:t>
                      </a:r>
                      <a:endParaRPr lang="en-US" sz="1600" b="0" i="0" u="none" strike="noStrike" dirty="0">
                        <a:solidFill>
                          <a:srgbClr val="000000"/>
                        </a:solidFill>
                        <a:latin typeface="Bookman Old Style"/>
                      </a:endParaRP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60148">
                <a:tc>
                  <a:txBody>
                    <a:bodyPr/>
                    <a:lstStyle/>
                    <a:p>
                      <a:pPr algn="ctr" fontAlgn="ctr"/>
                      <a:r>
                        <a:rPr lang="en-US" sz="1600" b="0" i="0" u="none" strike="noStrike" dirty="0" smtClean="0">
                          <a:solidFill>
                            <a:srgbClr val="000000"/>
                          </a:solidFill>
                          <a:latin typeface="Bookman Old Style"/>
                        </a:rPr>
                        <a:t>5</a:t>
                      </a:r>
                      <a:endParaRPr lang="en-US" sz="1600" b="0" i="0" u="none" strike="noStrike" dirty="0">
                        <a:solidFill>
                          <a:srgbClr val="000000"/>
                        </a:solidFill>
                        <a:latin typeface="Bookman Old Style"/>
                      </a:endParaRP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a:solidFill>
                            <a:srgbClr val="000000"/>
                          </a:solidFill>
                          <a:latin typeface="Bookman Old Style"/>
                        </a:rPr>
                        <a:t>NOTA</a:t>
                      </a: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3062">
                <a:tc>
                  <a:txBody>
                    <a:bodyPr/>
                    <a:lstStyle/>
                    <a:p>
                      <a:pPr algn="l" fontAlgn="b"/>
                      <a:endParaRPr lang="en-US" sz="1400" b="0" i="0" u="none" strike="noStrike" dirty="0" smtClean="0">
                        <a:solidFill>
                          <a:srgbClr val="000000"/>
                        </a:solidFill>
                        <a:latin typeface="Bookman Old Style"/>
                      </a:endParaRPr>
                    </a:p>
                    <a:p>
                      <a:pPr algn="l" fontAlgn="b"/>
                      <a:endParaRPr lang="en-US" sz="1400" b="0" i="0" u="none" strike="noStrike" dirty="0" smtClean="0">
                        <a:solidFill>
                          <a:srgbClr val="000000"/>
                        </a:solidFill>
                        <a:latin typeface="Bookman Old Style"/>
                      </a:endParaRPr>
                    </a:p>
                    <a:p>
                      <a:pPr algn="l" fontAlgn="b"/>
                      <a:r>
                        <a:rPr lang="en-US" sz="1400" b="0" i="0" u="none" strike="noStrike" dirty="0" smtClean="0">
                          <a:solidFill>
                            <a:srgbClr val="000000"/>
                          </a:solidFill>
                          <a:latin typeface="Bookman Old Style"/>
                        </a:rPr>
                        <a:t>Date</a:t>
                      </a:r>
                      <a:r>
                        <a:rPr lang="en-US" sz="1400" b="0" i="0" u="none" strike="noStrike" dirty="0">
                          <a:solidFill>
                            <a:srgbClr val="000000"/>
                          </a:solidFill>
                          <a:latin typeface="Bookman Old Style"/>
                        </a:rPr>
                        <a:t>:</a:t>
                      </a:r>
                    </a:p>
                  </a:txBody>
                  <a:tcPr marL="5135" marR="5135" marT="513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1400" b="1" i="0" u="none" strike="noStrike" dirty="0" smtClean="0">
                        <a:solidFill>
                          <a:srgbClr val="000000"/>
                        </a:solidFill>
                        <a:latin typeface="Bookman Old Style"/>
                      </a:endParaRPr>
                    </a:p>
                    <a:p>
                      <a:pPr algn="l" fontAlgn="t"/>
                      <a:endParaRPr lang="en-US" sz="1400" b="1" i="0" u="none" strike="noStrike" dirty="0" smtClean="0">
                        <a:solidFill>
                          <a:srgbClr val="000000"/>
                        </a:solidFill>
                        <a:latin typeface="Bookman Old Style"/>
                      </a:endParaRPr>
                    </a:p>
                    <a:p>
                      <a:pPr algn="l" fontAlgn="t"/>
                      <a:r>
                        <a:rPr lang="en-US" sz="1400" b="1" i="0" u="none" strike="noStrike" dirty="0" smtClean="0">
                          <a:solidFill>
                            <a:srgbClr val="000000"/>
                          </a:solidFill>
                          <a:latin typeface="Bookman Old Style"/>
                        </a:rPr>
                        <a:t>11/03/2017</a:t>
                      </a:r>
                      <a:endParaRPr lang="en-US" sz="1400" b="1" i="0" u="none" strike="noStrike" dirty="0">
                        <a:solidFill>
                          <a:srgbClr val="000000"/>
                        </a:solidFill>
                        <a:latin typeface="Bookman Old Style"/>
                      </a:endParaRPr>
                    </a:p>
                  </a:txBody>
                  <a:tcPr marL="5135" marR="5135" marT="5135"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1200" b="0" i="0" u="none" strike="noStrike" dirty="0">
                        <a:solidFill>
                          <a:srgbClr val="000000"/>
                        </a:solidFill>
                        <a:latin typeface="Bookman Old Style"/>
                      </a:endParaRPr>
                    </a:p>
                  </a:txBody>
                  <a:tcPr marL="5135" marR="5135" marT="5135"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3"/>
                  </a:ext>
                </a:extLst>
              </a:tr>
              <a:tr h="200549">
                <a:tc>
                  <a:txBody>
                    <a:bodyPr/>
                    <a:lstStyle/>
                    <a:p>
                      <a:pPr algn="l" fontAlgn="b"/>
                      <a:endParaRPr lang="en-US" sz="600" b="0" i="0" u="none" strike="noStrike" dirty="0">
                        <a:solidFill>
                          <a:srgbClr val="000000"/>
                        </a:solidFill>
                        <a:latin typeface="Bookman Old Style"/>
                      </a:endParaRPr>
                    </a:p>
                  </a:txBody>
                  <a:tcPr marL="5135" marR="5135" marT="5135" marB="0" anchor="b">
                    <a:lnL>
                      <a:noFill/>
                    </a:lnL>
                    <a:lnR>
                      <a:noFill/>
                    </a:lnR>
                    <a:lnT>
                      <a:noFill/>
                    </a:lnT>
                    <a:lnB>
                      <a:noFill/>
                    </a:lnB>
                  </a:tcPr>
                </a:tc>
                <a:tc gridSpan="2">
                  <a:txBody>
                    <a:bodyPr/>
                    <a:lstStyle/>
                    <a:p>
                      <a:pPr algn="r" fontAlgn="b"/>
                      <a:endParaRPr lang="en-US" sz="1200" b="1" i="0" u="none" strike="noStrike" dirty="0">
                        <a:solidFill>
                          <a:srgbClr val="000000"/>
                        </a:solidFill>
                        <a:latin typeface="Bookman Old Style"/>
                      </a:endParaRPr>
                    </a:p>
                  </a:txBody>
                  <a:tcPr marL="5135" marR="5135" marT="5135"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14"/>
                  </a:ext>
                </a:extLst>
              </a:tr>
              <a:tr h="200549">
                <a:tc grid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Bookman Old Style"/>
                        </a:rPr>
                        <a:t>*</a:t>
                      </a:r>
                      <a:r>
                        <a:rPr lang="en-US" sz="1200" b="1" i="0" u="none" strike="noStrike" dirty="0">
                          <a:solidFill>
                            <a:srgbClr val="FF0000"/>
                          </a:solidFill>
                          <a:latin typeface="Bookman Old Style"/>
                        </a:rPr>
                        <a:t>To be handed over to the Observer only</a:t>
                      </a:r>
                      <a:r>
                        <a:rPr lang="en-US" sz="1200" b="1" i="0" u="none" strike="noStrike" dirty="0" smtClean="0">
                          <a:solidFill>
                            <a:srgbClr val="000000"/>
                          </a:solidFill>
                          <a:latin typeface="Bookman Old Style"/>
                        </a:rPr>
                        <a:t>.                     Signature of Addl. Counting staff (with full name)</a:t>
                      </a:r>
                      <a:endParaRPr lang="en-US" sz="1200" b="1" i="0" u="none" strike="noStrike" dirty="0">
                        <a:solidFill>
                          <a:srgbClr val="000000"/>
                        </a:solidFill>
                        <a:latin typeface="Bookman Old Style"/>
                      </a:endParaRPr>
                    </a:p>
                  </a:txBody>
                  <a:tcPr marL="5135" marR="5135" marT="5135" marB="0" anchor="b">
                    <a:lnL>
                      <a:noFill/>
                    </a:lnL>
                    <a:lnR>
                      <a:noFill/>
                    </a:lnR>
                    <a:lnT>
                      <a:noFill/>
                    </a:lnT>
                    <a:lnB>
                      <a:noFill/>
                    </a:lnB>
                  </a:tcPr>
                </a:tc>
                <a:tc hMerge="1">
                  <a:txBody>
                    <a:bodyPr/>
                    <a:lstStyle/>
                    <a:p>
                      <a:endParaRPr lang="en-US"/>
                    </a:p>
                  </a:txBody>
                  <a:tcPr/>
                </a:tc>
                <a:tc hMerge="1">
                  <a:txBody>
                    <a:bodyPr/>
                    <a:lstStyle/>
                    <a:p>
                      <a:pPr algn="l" fontAlgn="b"/>
                      <a:endParaRPr lang="en-US" sz="1200" b="0" i="0" u="none" strike="noStrike" dirty="0">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15"/>
                  </a:ext>
                </a:extLst>
              </a:tr>
            </a:tbl>
          </a:graphicData>
        </a:graphic>
      </p:graphicFrame>
      <p:sp>
        <p:nvSpPr>
          <p:cNvPr id="5" name="Rectangle 4"/>
          <p:cNvSpPr/>
          <p:nvPr/>
        </p:nvSpPr>
        <p:spPr>
          <a:xfrm>
            <a:off x="0" y="0"/>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PROFORMA</a:t>
            </a:r>
          </a:p>
        </p:txBody>
      </p:sp>
      <p:sp>
        <p:nvSpPr>
          <p:cNvPr id="6" name="Rounded Rectangle 5">
            <a:hlinkClick r:id="" action="ppaction://hlinkshowjump?jump=lastslideviewed"/>
          </p:cNvPr>
          <p:cNvSpPr/>
          <p:nvPr/>
        </p:nvSpPr>
        <p:spPr>
          <a:xfrm>
            <a:off x="7543800" y="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0" y="609600"/>
          <a:ext cx="8305800" cy="5638802"/>
        </p:xfrm>
        <a:graphic>
          <a:graphicData uri="http://schemas.openxmlformats.org/drawingml/2006/table">
            <a:tbl>
              <a:tblPr/>
              <a:tblGrid>
                <a:gridCol w="838970">
                  <a:extLst>
                    <a:ext uri="{9D8B030D-6E8A-4147-A177-3AD203B41FA5}">
                      <a16:colId xmlns:a16="http://schemas.microsoft.com/office/drawing/2014/main" val="20000"/>
                    </a:ext>
                  </a:extLst>
                </a:gridCol>
                <a:gridCol w="5436329">
                  <a:extLst>
                    <a:ext uri="{9D8B030D-6E8A-4147-A177-3AD203B41FA5}">
                      <a16:colId xmlns:a16="http://schemas.microsoft.com/office/drawing/2014/main" val="20001"/>
                    </a:ext>
                  </a:extLst>
                </a:gridCol>
                <a:gridCol w="2030501">
                  <a:extLst>
                    <a:ext uri="{9D8B030D-6E8A-4147-A177-3AD203B41FA5}">
                      <a16:colId xmlns:a16="http://schemas.microsoft.com/office/drawing/2014/main" val="20002"/>
                    </a:ext>
                  </a:extLst>
                </a:gridCol>
              </a:tblGrid>
              <a:tr h="270615">
                <a:tc grid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latin typeface="Bookman Old Style"/>
                        </a:rPr>
                        <a:t>PROFORMA FOR RECORDING OF </a:t>
                      </a:r>
                      <a:r>
                        <a:rPr lang="en-US" sz="1400" b="1" i="0" u="none" strike="noStrike" dirty="0" smtClean="0">
                          <a:solidFill>
                            <a:srgbClr val="000000"/>
                          </a:solidFill>
                          <a:latin typeface="Bookman Old Style"/>
                        </a:rPr>
                        <a:t>VOTES BY MICRO OBSERVER</a:t>
                      </a:r>
                    </a:p>
                  </a:txBody>
                  <a:tcPr marL="5135" marR="5135" marT="5135"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2863">
                <a:tc gridSpan="2">
                  <a:txBody>
                    <a:bodyPr/>
                    <a:lstStyle/>
                    <a:p>
                      <a:pPr algn="l" fontAlgn="b"/>
                      <a:endParaRPr lang="en-US" sz="1200" b="0"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a:p>
                  </a:txBody>
                  <a:tcPr/>
                </a:tc>
                <a:tc>
                  <a:txBody>
                    <a:bodyPr/>
                    <a:lstStyle/>
                    <a:p>
                      <a:pPr algn="l" fontAlgn="b"/>
                      <a:endParaRPr lang="en-US" sz="1200" b="0" i="0" u="none" strike="noStrike" dirty="0">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1"/>
                  </a:ext>
                </a:extLst>
              </a:tr>
              <a:tr h="232863">
                <a:tc gridSpan="2">
                  <a:txBody>
                    <a:bodyPr/>
                    <a:lstStyle/>
                    <a:p>
                      <a:pPr algn="l" fontAlgn="b"/>
                      <a:r>
                        <a:rPr lang="en-US" sz="1200" b="1" i="0" u="none" strike="noStrike" dirty="0">
                          <a:solidFill>
                            <a:srgbClr val="000000"/>
                          </a:solidFill>
                          <a:latin typeface="Bookman Old Style"/>
                        </a:rPr>
                        <a:t>No. and Name of A.C</a:t>
                      </a:r>
                      <a:r>
                        <a:rPr lang="en-US" sz="1200" b="0" i="0" u="none" strike="noStrike" dirty="0" smtClean="0">
                          <a:solidFill>
                            <a:srgbClr val="000000"/>
                          </a:solidFill>
                          <a:latin typeface="Bookman Old Style"/>
                        </a:rPr>
                        <a:t>:- __________________________________________________________</a:t>
                      </a:r>
                      <a:endParaRPr lang="en-US" sz="1200" b="0"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a:p>
                  </a:txBody>
                  <a:tcPr/>
                </a:tc>
                <a:tc>
                  <a:txBody>
                    <a:bodyPr/>
                    <a:lstStyle/>
                    <a:p>
                      <a:pPr algn="l" fontAlgn="b"/>
                      <a:endParaRPr lang="en-US" sz="1200" b="0" i="0" u="none" strike="noStrike">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2"/>
                  </a:ext>
                </a:extLst>
              </a:tr>
              <a:tr h="251145">
                <a:tc gridSpan="2">
                  <a:txBody>
                    <a:bodyPr/>
                    <a:lstStyle/>
                    <a:p>
                      <a:pPr algn="l" fontAlgn="b"/>
                      <a:r>
                        <a:rPr lang="en-US" sz="1100" b="1" i="0" u="none" strike="noStrike" dirty="0">
                          <a:solidFill>
                            <a:srgbClr val="000000"/>
                          </a:solidFill>
                          <a:latin typeface="Bookman Old Style"/>
                        </a:rPr>
                        <a:t>Round No</a:t>
                      </a:r>
                      <a:r>
                        <a:rPr lang="en-US" sz="1100" b="1" i="0" u="none" strike="noStrike" dirty="0" smtClean="0">
                          <a:solidFill>
                            <a:srgbClr val="000000"/>
                          </a:solidFill>
                          <a:latin typeface="Bookman Old Style"/>
                        </a:rPr>
                        <a:t>:- </a:t>
                      </a:r>
                      <a:r>
                        <a:rPr lang="en-US" sz="1100" b="0" i="0" u="none" strike="noStrike" dirty="0" smtClean="0">
                          <a:solidFill>
                            <a:srgbClr val="000000"/>
                          </a:solidFill>
                          <a:latin typeface="Bookman Old Style"/>
                        </a:rPr>
                        <a:t>___________________________________________________________________________</a:t>
                      </a:r>
                      <a:endParaRPr lang="en-US" sz="1100" b="1"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dirty="0"/>
                    </a:p>
                  </a:txBody>
                  <a:tcPr marL="5135" marR="5135" marT="5135" marB="0" anchor="ctr">
                    <a:lnL>
                      <a:noFill/>
                    </a:lnL>
                    <a:lnR>
                      <a:noFill/>
                    </a:lnR>
                    <a:lnT>
                      <a:noFill/>
                    </a:lnT>
                    <a:lnB>
                      <a:noFill/>
                    </a:lnB>
                  </a:tcPr>
                </a:tc>
                <a:tc>
                  <a:txBody>
                    <a:bodyPr/>
                    <a:lstStyle/>
                    <a:p>
                      <a:pPr algn="l" fontAlgn="b"/>
                      <a:endParaRPr lang="en-US" sz="1200" b="0" i="0" u="none" strike="noStrike">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3"/>
                  </a:ext>
                </a:extLst>
              </a:tr>
              <a:tr h="251145">
                <a:tc gridSpan="2">
                  <a:txBody>
                    <a:bodyPr/>
                    <a:lstStyle/>
                    <a:p>
                      <a:pPr algn="l" fontAlgn="b"/>
                      <a:r>
                        <a:rPr lang="en-US" sz="1100" b="1" i="0" u="none" strike="noStrike" dirty="0">
                          <a:solidFill>
                            <a:srgbClr val="000000"/>
                          </a:solidFill>
                          <a:latin typeface="Bookman Old Style"/>
                        </a:rPr>
                        <a:t>Table No</a:t>
                      </a:r>
                      <a:r>
                        <a:rPr lang="en-US" sz="1100" b="1" i="0" u="none" strike="noStrike" dirty="0" smtClean="0">
                          <a:solidFill>
                            <a:srgbClr val="000000"/>
                          </a:solidFill>
                          <a:latin typeface="Bookman Old Style"/>
                        </a:rPr>
                        <a:t>:- </a:t>
                      </a:r>
                      <a:r>
                        <a:rPr lang="en-US" sz="1100" b="0" i="0" u="none" strike="noStrike" dirty="0" smtClean="0">
                          <a:solidFill>
                            <a:srgbClr val="000000"/>
                          </a:solidFill>
                          <a:latin typeface="Bookman Old Style"/>
                        </a:rPr>
                        <a:t>____________________________________________________________________________</a:t>
                      </a:r>
                      <a:endParaRPr lang="en-US" sz="1100" b="1"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a:p>
                  </a:txBody>
                  <a:tcPr marL="5135" marR="5135" marT="5135" marB="0" anchor="ctr">
                    <a:lnL>
                      <a:noFill/>
                    </a:lnL>
                    <a:lnR>
                      <a:noFill/>
                    </a:lnR>
                    <a:lnT>
                      <a:noFill/>
                    </a:lnT>
                    <a:lnB>
                      <a:noFill/>
                    </a:lnB>
                  </a:tcPr>
                </a:tc>
                <a:tc>
                  <a:txBody>
                    <a:bodyPr/>
                    <a:lstStyle/>
                    <a:p>
                      <a:pPr algn="l" fontAlgn="b"/>
                      <a:endParaRPr lang="en-US" sz="1200" b="0" i="0" u="none" strike="noStrike">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4"/>
                  </a:ext>
                </a:extLst>
              </a:tr>
              <a:tr h="251145">
                <a:tc gridSpan="2">
                  <a:txBody>
                    <a:bodyPr/>
                    <a:lstStyle/>
                    <a:p>
                      <a:pPr algn="l" fontAlgn="b"/>
                      <a:r>
                        <a:rPr lang="en-US" sz="1100" b="1" i="0" u="none" strike="noStrike" dirty="0">
                          <a:solidFill>
                            <a:srgbClr val="000000"/>
                          </a:solidFill>
                          <a:latin typeface="Bookman Old Style"/>
                        </a:rPr>
                        <a:t>CU Number</a:t>
                      </a:r>
                      <a:r>
                        <a:rPr lang="en-US" sz="1100" b="1" i="0" u="none" strike="noStrike" dirty="0" smtClean="0">
                          <a:solidFill>
                            <a:srgbClr val="000000"/>
                          </a:solidFill>
                          <a:latin typeface="Bookman Old Style"/>
                        </a:rPr>
                        <a:t>: </a:t>
                      </a:r>
                      <a:r>
                        <a:rPr lang="en-US" sz="1100" b="0" i="0" u="none" strike="noStrike" dirty="0" smtClean="0">
                          <a:solidFill>
                            <a:srgbClr val="000000"/>
                          </a:solidFill>
                          <a:latin typeface="Bookman Old Style"/>
                        </a:rPr>
                        <a:t>______________________</a:t>
                      </a:r>
                      <a:r>
                        <a:rPr lang="en-US" sz="1100" b="0" i="0" u="none" strike="noStrike" baseline="0" dirty="0" smtClean="0">
                          <a:solidFill>
                            <a:srgbClr val="000000"/>
                          </a:solidFill>
                          <a:latin typeface="Bookman Old Style"/>
                        </a:rPr>
                        <a:t>_________</a:t>
                      </a:r>
                      <a:r>
                        <a:rPr lang="en-US" sz="1100" b="1" i="0" u="none" strike="noStrike" dirty="0" smtClean="0">
                          <a:solidFill>
                            <a:srgbClr val="000000"/>
                          </a:solidFill>
                          <a:latin typeface="Bookman Old Style"/>
                        </a:rPr>
                        <a:t>    Polling Station Number: </a:t>
                      </a:r>
                      <a:r>
                        <a:rPr lang="en-US" sz="1100" b="1" i="0" u="none" strike="noStrike" baseline="0" dirty="0" smtClean="0">
                          <a:solidFill>
                            <a:srgbClr val="000000"/>
                          </a:solidFill>
                          <a:latin typeface="Bookman Old Style"/>
                        </a:rPr>
                        <a:t>______________</a:t>
                      </a:r>
                      <a:endParaRPr lang="en-US" sz="1100" b="1" i="0" u="none" strike="noStrike" dirty="0">
                        <a:solidFill>
                          <a:srgbClr val="000000"/>
                        </a:solidFill>
                        <a:latin typeface="Bookman Old Style"/>
                      </a:endParaRPr>
                    </a:p>
                  </a:txBody>
                  <a:tcPr marL="5135" marR="5135" marT="5135" marB="0" anchor="ctr">
                    <a:lnL>
                      <a:noFill/>
                    </a:lnL>
                    <a:lnR>
                      <a:noFill/>
                    </a:lnR>
                    <a:lnT>
                      <a:noFill/>
                    </a:lnT>
                    <a:lnB>
                      <a:noFill/>
                    </a:lnB>
                  </a:tcPr>
                </a:tc>
                <a:tc hMerge="1">
                  <a:txBody>
                    <a:bodyPr/>
                    <a:lstStyle/>
                    <a:p>
                      <a:endParaRPr lang="en-US" dirty="0"/>
                    </a:p>
                  </a:txBody>
                  <a:tcPr marL="5135" marR="5135" marT="5135" marB="0" anchor="ctr">
                    <a:lnL>
                      <a:noFill/>
                    </a:lnL>
                    <a:lnR>
                      <a:noFill/>
                    </a:lnR>
                    <a:lnT>
                      <a:noFill/>
                    </a:lnT>
                    <a:lnB>
                      <a:noFill/>
                    </a:lnB>
                  </a:tcPr>
                </a:tc>
                <a:tc>
                  <a:txBody>
                    <a:bodyPr/>
                    <a:lstStyle/>
                    <a:p>
                      <a:pPr algn="l" fontAlgn="b"/>
                      <a:endParaRPr lang="en-US" sz="1200" b="0" i="0" u="none" strike="noStrike" dirty="0">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05"/>
                  </a:ext>
                </a:extLst>
              </a:tr>
              <a:tr h="232863">
                <a:tc gridSpan="2">
                  <a:txBody>
                    <a:bodyPr/>
                    <a:lstStyle/>
                    <a:p>
                      <a:pPr algn="ctr" fontAlgn="b"/>
                      <a:endParaRPr lang="en-US" sz="1100" b="0" i="0" u="none" strike="noStrike">
                        <a:solidFill>
                          <a:srgbClr val="000000"/>
                        </a:solidFill>
                        <a:latin typeface="Bookman Old Style"/>
                      </a:endParaRPr>
                    </a:p>
                  </a:txBody>
                  <a:tcPr marL="5135" marR="5135" marT="513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marL="5135" marR="5135" marT="51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latin typeface="Bookman Old Style"/>
                      </a:endParaRPr>
                    </a:p>
                  </a:txBody>
                  <a:tcPr marL="5135" marR="5135" marT="513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10370">
                <a:tc>
                  <a:txBody>
                    <a:bodyPr/>
                    <a:lstStyle/>
                    <a:p>
                      <a:pPr algn="ctr" fontAlgn="ctr"/>
                      <a:r>
                        <a:rPr lang="en-US" sz="1400" b="1" i="0" u="none" strike="noStrike" dirty="0">
                          <a:solidFill>
                            <a:srgbClr val="000000"/>
                          </a:solidFill>
                          <a:latin typeface="Bookman Old Style"/>
                        </a:rPr>
                        <a:t>Sr. No.</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latin typeface="Bookman Old Style"/>
                        </a:rPr>
                        <a:t>Name of Candidate (Pre-Printed)</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latin typeface="Bookman Old Style"/>
                        </a:rPr>
                        <a:t>No. of votes recorded</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8178">
                <a:tc>
                  <a:txBody>
                    <a:bodyPr/>
                    <a:lstStyle/>
                    <a:p>
                      <a:pPr algn="ctr" fontAlgn="ctr"/>
                      <a:r>
                        <a:rPr lang="en-US" sz="1600" b="0" i="0" u="none" strike="noStrike" dirty="0">
                          <a:solidFill>
                            <a:srgbClr val="000000"/>
                          </a:solidFill>
                          <a:latin typeface="Bookman Old Style"/>
                        </a:rPr>
                        <a:t>1</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smtClean="0">
                          <a:solidFill>
                            <a:srgbClr val="000000"/>
                          </a:solidFill>
                          <a:latin typeface="Bookman Old Style"/>
                        </a:rPr>
                        <a:t>AAAAA</a:t>
                      </a:r>
                      <a:endParaRPr lang="en-US" sz="1600" b="0" i="0" u="none" strike="noStrike" dirty="0">
                        <a:solidFill>
                          <a:srgbClr val="000000"/>
                        </a:solidFill>
                        <a:latin typeface="Bookman Old Style"/>
                      </a:endParaRP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8178">
                <a:tc>
                  <a:txBody>
                    <a:bodyPr/>
                    <a:lstStyle/>
                    <a:p>
                      <a:pPr algn="ctr" fontAlgn="ctr"/>
                      <a:r>
                        <a:rPr lang="en-US" sz="1600" b="0" i="0" u="none" strike="noStrike">
                          <a:solidFill>
                            <a:srgbClr val="000000"/>
                          </a:solidFill>
                          <a:latin typeface="Bookman Old Style"/>
                        </a:rPr>
                        <a:t>2</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smtClean="0">
                          <a:solidFill>
                            <a:srgbClr val="000000"/>
                          </a:solidFill>
                          <a:latin typeface="Bookman Old Style"/>
                        </a:rPr>
                        <a:t>BBBBB</a:t>
                      </a:r>
                      <a:endParaRPr lang="en-US" sz="1600" b="0" i="0" u="none" strike="noStrike" dirty="0">
                        <a:solidFill>
                          <a:srgbClr val="000000"/>
                        </a:solidFill>
                        <a:latin typeface="Bookman Old Style"/>
                      </a:endParaRP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18178">
                <a:tc>
                  <a:txBody>
                    <a:bodyPr/>
                    <a:lstStyle/>
                    <a:p>
                      <a:pPr algn="ctr" fontAlgn="ctr"/>
                      <a:r>
                        <a:rPr lang="en-US" sz="1600" b="0" i="0" u="none" strike="noStrike">
                          <a:solidFill>
                            <a:srgbClr val="000000"/>
                          </a:solidFill>
                          <a:latin typeface="Bookman Old Style"/>
                        </a:rPr>
                        <a:t>3</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smtClean="0">
                          <a:solidFill>
                            <a:srgbClr val="000000"/>
                          </a:solidFill>
                          <a:latin typeface="Bookman Old Style"/>
                        </a:rPr>
                        <a:t>CCCCC</a:t>
                      </a:r>
                      <a:endParaRPr lang="en-US" sz="1600" b="0" i="0" u="none" strike="noStrike" dirty="0">
                        <a:solidFill>
                          <a:srgbClr val="000000"/>
                        </a:solidFill>
                        <a:latin typeface="Bookman Old Style"/>
                      </a:endParaRP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18178">
                <a:tc>
                  <a:txBody>
                    <a:bodyPr/>
                    <a:lstStyle/>
                    <a:p>
                      <a:pPr algn="ctr" fontAlgn="ctr"/>
                      <a:r>
                        <a:rPr lang="en-US" sz="1600" b="0" i="0" u="none" strike="noStrike">
                          <a:solidFill>
                            <a:srgbClr val="000000"/>
                          </a:solidFill>
                          <a:latin typeface="Bookman Old Style"/>
                        </a:rPr>
                        <a:t>4</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smtClean="0">
                          <a:solidFill>
                            <a:srgbClr val="000000"/>
                          </a:solidFill>
                          <a:latin typeface="Bookman Old Style"/>
                        </a:rPr>
                        <a:t>DDDDD</a:t>
                      </a:r>
                      <a:endParaRPr lang="en-US" sz="1600" b="0" i="0" u="none" strike="noStrike" dirty="0">
                        <a:solidFill>
                          <a:srgbClr val="000000"/>
                        </a:solidFill>
                        <a:latin typeface="Bookman Old Style"/>
                      </a:endParaRP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18178">
                <a:tc>
                  <a:txBody>
                    <a:bodyPr/>
                    <a:lstStyle/>
                    <a:p>
                      <a:pPr algn="ctr" fontAlgn="ctr"/>
                      <a:r>
                        <a:rPr lang="en-US" sz="1600" b="0" i="0" u="none" strike="noStrike" dirty="0" smtClean="0">
                          <a:solidFill>
                            <a:srgbClr val="000000"/>
                          </a:solidFill>
                          <a:latin typeface="Bookman Old Style"/>
                        </a:rPr>
                        <a:t>5</a:t>
                      </a:r>
                      <a:endParaRPr lang="en-US" sz="1600" b="0" i="0" u="none" strike="noStrike" dirty="0">
                        <a:solidFill>
                          <a:srgbClr val="000000"/>
                        </a:solidFill>
                        <a:latin typeface="Bookman Old Style"/>
                      </a:endParaRP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600" b="0" i="0" u="none" strike="noStrike" dirty="0">
                          <a:solidFill>
                            <a:srgbClr val="000000"/>
                          </a:solidFill>
                          <a:latin typeface="Bookman Old Style"/>
                        </a:rPr>
                        <a:t>NOTA</a:t>
                      </a:r>
                    </a:p>
                  </a:txBody>
                  <a:tcPr marL="46217"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Bookman Old Style"/>
                        </a:rPr>
                        <a:t> </a:t>
                      </a:r>
                    </a:p>
                  </a:txBody>
                  <a:tcPr marL="5135" marR="5135" marT="51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749177">
                <a:tc>
                  <a:txBody>
                    <a:bodyPr/>
                    <a:lstStyle/>
                    <a:p>
                      <a:pPr algn="l" fontAlgn="b"/>
                      <a:r>
                        <a:rPr lang="en-US" sz="1400" b="0" i="0" u="none" strike="noStrike" dirty="0" smtClean="0">
                          <a:solidFill>
                            <a:srgbClr val="000000"/>
                          </a:solidFill>
                          <a:latin typeface="Bookman Old Style"/>
                        </a:rPr>
                        <a:t>Date</a:t>
                      </a:r>
                      <a:r>
                        <a:rPr lang="en-US" sz="1400" b="0" i="0" u="none" strike="noStrike" dirty="0">
                          <a:solidFill>
                            <a:srgbClr val="000000"/>
                          </a:solidFill>
                          <a:latin typeface="Bookman Old Style"/>
                        </a:rPr>
                        <a:t>:</a:t>
                      </a:r>
                    </a:p>
                  </a:txBody>
                  <a:tcPr marL="5135" marR="5135" marT="513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1400" b="1" i="0" u="none" strike="noStrike" dirty="0" smtClean="0">
                        <a:solidFill>
                          <a:srgbClr val="000000"/>
                        </a:solidFill>
                        <a:latin typeface="Bookman Old Style"/>
                      </a:endParaRPr>
                    </a:p>
                    <a:p>
                      <a:pPr algn="l" fontAlgn="t"/>
                      <a:endParaRPr lang="en-US" sz="1400" b="1" i="0" u="none" strike="noStrike" dirty="0" smtClean="0">
                        <a:solidFill>
                          <a:srgbClr val="000000"/>
                        </a:solidFill>
                        <a:latin typeface="Bookman Old Style"/>
                      </a:endParaRPr>
                    </a:p>
                    <a:p>
                      <a:pPr algn="l" fontAlgn="t">
                        <a:spcBef>
                          <a:spcPts val="600"/>
                        </a:spcBef>
                      </a:pPr>
                      <a:r>
                        <a:rPr lang="en-US" sz="1400" b="1" i="0" u="none" strike="noStrike" dirty="0" smtClean="0">
                          <a:solidFill>
                            <a:srgbClr val="000000"/>
                          </a:solidFill>
                          <a:latin typeface="Bookman Old Style"/>
                        </a:rPr>
                        <a:t>11/03/2017</a:t>
                      </a:r>
                      <a:endParaRPr lang="en-US" sz="1400" b="1" i="0" u="none" strike="noStrike" dirty="0">
                        <a:solidFill>
                          <a:srgbClr val="000000"/>
                        </a:solidFill>
                        <a:latin typeface="Bookman Old Style"/>
                      </a:endParaRPr>
                    </a:p>
                  </a:txBody>
                  <a:tcPr marL="5135" marR="5135" marT="5135"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1200" b="0" i="0" u="none" strike="noStrike" dirty="0">
                        <a:solidFill>
                          <a:srgbClr val="000000"/>
                        </a:solidFill>
                        <a:latin typeface="Bookman Old Style"/>
                      </a:endParaRPr>
                    </a:p>
                  </a:txBody>
                  <a:tcPr marL="5135" marR="5135" marT="5135"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3"/>
                  </a:ext>
                </a:extLst>
              </a:tr>
              <a:tr h="232863">
                <a:tc>
                  <a:txBody>
                    <a:bodyPr/>
                    <a:lstStyle/>
                    <a:p>
                      <a:pPr algn="l" fontAlgn="b"/>
                      <a:endParaRPr lang="en-US" sz="600" b="0" i="0" u="none" strike="noStrike" dirty="0">
                        <a:solidFill>
                          <a:srgbClr val="000000"/>
                        </a:solidFill>
                        <a:latin typeface="Bookman Old Style"/>
                      </a:endParaRPr>
                    </a:p>
                  </a:txBody>
                  <a:tcPr marL="5135" marR="5135" marT="5135" marB="0" anchor="b">
                    <a:lnL>
                      <a:noFill/>
                    </a:lnL>
                    <a:lnR>
                      <a:noFill/>
                    </a:lnR>
                    <a:lnT>
                      <a:noFill/>
                    </a:lnT>
                    <a:lnB>
                      <a:noFill/>
                    </a:lnB>
                  </a:tcPr>
                </a:tc>
                <a:tc gridSpan="2">
                  <a:txBody>
                    <a:bodyPr/>
                    <a:lstStyle/>
                    <a:p>
                      <a:pPr algn="r" fontAlgn="b"/>
                      <a:endParaRPr lang="en-US" sz="1200" b="1" i="0" u="none" strike="noStrike" dirty="0">
                        <a:solidFill>
                          <a:srgbClr val="000000"/>
                        </a:solidFill>
                        <a:latin typeface="Bookman Old Style"/>
                      </a:endParaRPr>
                    </a:p>
                  </a:txBody>
                  <a:tcPr marL="5135" marR="5135" marT="5135"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14"/>
                  </a:ext>
                </a:extLst>
              </a:tr>
              <a:tr h="232863">
                <a:tc grid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000000"/>
                          </a:solidFill>
                          <a:latin typeface="Bookman Old Style"/>
                        </a:rPr>
                        <a:t>*</a:t>
                      </a:r>
                      <a:r>
                        <a:rPr lang="en-US" sz="1400" b="1" i="0" u="none" strike="noStrike" dirty="0">
                          <a:solidFill>
                            <a:srgbClr val="FF0000"/>
                          </a:solidFill>
                          <a:latin typeface="Bookman Old Style"/>
                        </a:rPr>
                        <a:t>To be handed over to the Observer only</a:t>
                      </a:r>
                      <a:r>
                        <a:rPr lang="en-US" sz="1200" b="1" i="0" u="none" strike="noStrike" dirty="0" smtClean="0">
                          <a:solidFill>
                            <a:srgbClr val="000000"/>
                          </a:solidFill>
                          <a:latin typeface="Bookman Old Style"/>
                        </a:rPr>
                        <a:t>.                  Signature of Micro observer (with full name)</a:t>
                      </a:r>
                      <a:endParaRPr lang="en-US" sz="1200" b="1" i="0" u="none" strike="noStrike" dirty="0">
                        <a:solidFill>
                          <a:srgbClr val="000000"/>
                        </a:solidFill>
                        <a:latin typeface="Bookman Old Style"/>
                      </a:endParaRPr>
                    </a:p>
                  </a:txBody>
                  <a:tcPr marL="5135" marR="5135" marT="5135" marB="0" anchor="b">
                    <a:lnL>
                      <a:noFill/>
                    </a:lnL>
                    <a:lnR>
                      <a:noFill/>
                    </a:lnR>
                    <a:lnT>
                      <a:noFill/>
                    </a:lnT>
                    <a:lnB>
                      <a:noFill/>
                    </a:lnB>
                  </a:tcPr>
                </a:tc>
                <a:tc hMerge="1">
                  <a:txBody>
                    <a:bodyPr/>
                    <a:lstStyle/>
                    <a:p>
                      <a:endParaRPr lang="en-US"/>
                    </a:p>
                  </a:txBody>
                  <a:tcPr/>
                </a:tc>
                <a:tc hMerge="1">
                  <a:txBody>
                    <a:bodyPr/>
                    <a:lstStyle/>
                    <a:p>
                      <a:pPr algn="l" fontAlgn="b"/>
                      <a:endParaRPr lang="en-US" sz="1200" b="0" i="0" u="none" strike="noStrike" dirty="0">
                        <a:solidFill>
                          <a:srgbClr val="000000"/>
                        </a:solidFill>
                        <a:latin typeface="Bookman Old Style"/>
                      </a:endParaRPr>
                    </a:p>
                  </a:txBody>
                  <a:tcPr marL="5135" marR="5135" marT="5135" marB="0" anchor="b">
                    <a:lnL>
                      <a:noFill/>
                    </a:lnL>
                    <a:lnR>
                      <a:noFill/>
                    </a:lnR>
                    <a:lnT>
                      <a:noFill/>
                    </a:lnT>
                    <a:lnB>
                      <a:noFill/>
                    </a:lnB>
                  </a:tcPr>
                </a:tc>
                <a:extLst>
                  <a:ext uri="{0D108BD9-81ED-4DB2-BD59-A6C34878D82A}">
                    <a16:rowId xmlns:a16="http://schemas.microsoft.com/office/drawing/2014/main" val="10015"/>
                  </a:ext>
                </a:extLst>
              </a:tr>
            </a:tbl>
          </a:graphicData>
        </a:graphic>
      </p:graphicFrame>
      <p:sp>
        <p:nvSpPr>
          <p:cNvPr id="5" name="Rectangle 4"/>
          <p:cNvSpPr/>
          <p:nvPr/>
        </p:nvSpPr>
        <p:spPr>
          <a:xfrm>
            <a:off x="0" y="0"/>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PROFORMA</a:t>
            </a:r>
          </a:p>
        </p:txBody>
      </p:sp>
      <p:sp>
        <p:nvSpPr>
          <p:cNvPr id="6" name="Rounded Rectangle 5">
            <a:hlinkClick r:id="" action="ppaction://hlinkshowjump?jump=lastslideviewed"/>
          </p:cNvPr>
          <p:cNvSpPr/>
          <p:nvPr/>
        </p:nvSpPr>
        <p:spPr>
          <a:xfrm>
            <a:off x="7543800" y="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PART – II : RESULT OF COUNTING</a:t>
            </a:r>
          </a:p>
        </p:txBody>
      </p:sp>
      <p:sp>
        <p:nvSpPr>
          <p:cNvPr id="6" name="Rounded Rectangle 5">
            <a:hlinkClick r:id="" action="ppaction://hlinkshowjump?jump=lastslideviewed"/>
          </p:cNvPr>
          <p:cNvSpPr/>
          <p:nvPr/>
        </p:nvSpPr>
        <p:spPr>
          <a:xfrm>
            <a:off x="7543800" y="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graphicFrame>
        <p:nvGraphicFramePr>
          <p:cNvPr id="7" name="Table 6"/>
          <p:cNvGraphicFramePr>
            <a:graphicFrameLocks noGrp="1"/>
          </p:cNvGraphicFramePr>
          <p:nvPr/>
        </p:nvGraphicFramePr>
        <p:xfrm>
          <a:off x="228600" y="609603"/>
          <a:ext cx="8610600" cy="5465773"/>
        </p:xfrm>
        <a:graphic>
          <a:graphicData uri="http://schemas.openxmlformats.org/drawingml/2006/table">
            <a:tbl>
              <a:tblPr/>
              <a:tblGrid>
                <a:gridCol w="861058">
                  <a:extLst>
                    <a:ext uri="{9D8B030D-6E8A-4147-A177-3AD203B41FA5}">
                      <a16:colId xmlns:a16="http://schemas.microsoft.com/office/drawing/2014/main" val="20000"/>
                    </a:ext>
                  </a:extLst>
                </a:gridCol>
                <a:gridCol w="130091">
                  <a:extLst>
                    <a:ext uri="{9D8B030D-6E8A-4147-A177-3AD203B41FA5}">
                      <a16:colId xmlns:a16="http://schemas.microsoft.com/office/drawing/2014/main" val="20001"/>
                    </a:ext>
                  </a:extLst>
                </a:gridCol>
                <a:gridCol w="2687926">
                  <a:extLst>
                    <a:ext uri="{9D8B030D-6E8A-4147-A177-3AD203B41FA5}">
                      <a16:colId xmlns:a16="http://schemas.microsoft.com/office/drawing/2014/main" val="20002"/>
                    </a:ext>
                  </a:extLst>
                </a:gridCol>
                <a:gridCol w="796578">
                  <a:extLst>
                    <a:ext uri="{9D8B030D-6E8A-4147-A177-3AD203B41FA5}">
                      <a16:colId xmlns:a16="http://schemas.microsoft.com/office/drawing/2014/main" val="20003"/>
                    </a:ext>
                  </a:extLst>
                </a:gridCol>
                <a:gridCol w="847264">
                  <a:extLst>
                    <a:ext uri="{9D8B030D-6E8A-4147-A177-3AD203B41FA5}">
                      <a16:colId xmlns:a16="http://schemas.microsoft.com/office/drawing/2014/main" val="20004"/>
                    </a:ext>
                  </a:extLst>
                </a:gridCol>
                <a:gridCol w="2404941">
                  <a:extLst>
                    <a:ext uri="{9D8B030D-6E8A-4147-A177-3AD203B41FA5}">
                      <a16:colId xmlns:a16="http://schemas.microsoft.com/office/drawing/2014/main" val="20005"/>
                    </a:ext>
                  </a:extLst>
                </a:gridCol>
                <a:gridCol w="99959">
                  <a:extLst>
                    <a:ext uri="{9D8B030D-6E8A-4147-A177-3AD203B41FA5}">
                      <a16:colId xmlns:a16="http://schemas.microsoft.com/office/drawing/2014/main" val="20006"/>
                    </a:ext>
                  </a:extLst>
                </a:gridCol>
                <a:gridCol w="782783">
                  <a:extLst>
                    <a:ext uri="{9D8B030D-6E8A-4147-A177-3AD203B41FA5}">
                      <a16:colId xmlns:a16="http://schemas.microsoft.com/office/drawing/2014/main" val="20007"/>
                    </a:ext>
                  </a:extLst>
                </a:gridCol>
              </a:tblGrid>
              <a:tr h="215497">
                <a:tc gridSpan="8">
                  <a:txBody>
                    <a:bodyPr/>
                    <a:lstStyle/>
                    <a:p>
                      <a:pPr algn="ctr" fontAlgn="ctr"/>
                      <a:r>
                        <a:rPr lang="en-US" sz="1200" b="1" i="0" u="none" strike="noStrike" dirty="0">
                          <a:solidFill>
                            <a:srgbClr val="000000"/>
                          </a:solidFill>
                          <a:latin typeface="Times New Roman"/>
                        </a:rPr>
                        <a:t>PART - II</a:t>
                      </a:r>
                    </a:p>
                  </a:txBody>
                  <a:tcPr marL="7283" marR="7283" marT="7283"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0300">
                <a:tc gridSpan="8">
                  <a:txBody>
                    <a:bodyPr/>
                    <a:lstStyle/>
                    <a:p>
                      <a:pPr algn="ctr" fontAlgn="ctr"/>
                      <a:r>
                        <a:rPr lang="en-US" sz="1200" b="1" i="0" u="none" strike="noStrike" dirty="0">
                          <a:solidFill>
                            <a:srgbClr val="000000"/>
                          </a:solidFill>
                          <a:latin typeface="Times New Roman"/>
                        </a:rPr>
                        <a:t>RESULT OF COUNTING</a:t>
                      </a:r>
                    </a:p>
                  </a:txBody>
                  <a:tcPr marL="7283" marR="7283" marT="7283"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09600">
                <a:tc>
                  <a:txBody>
                    <a:bodyPr/>
                    <a:lstStyle/>
                    <a:p>
                      <a:pPr algn="ctr" fontAlgn="ctr"/>
                      <a:r>
                        <a:rPr lang="en-US" sz="1200" b="1" i="0" u="none" strike="noStrike" dirty="0">
                          <a:solidFill>
                            <a:srgbClr val="000000"/>
                          </a:solidFill>
                          <a:latin typeface="Times New Roman"/>
                        </a:rPr>
                        <a:t>Sr. No. of candidate</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ctr" fontAlgn="ctr"/>
                      <a:r>
                        <a:rPr lang="en-US" sz="1200" b="1" i="0" u="none" strike="noStrike" dirty="0">
                          <a:solidFill>
                            <a:srgbClr val="000000"/>
                          </a:solidFill>
                          <a:latin typeface="Times New Roman"/>
                        </a:rPr>
                        <a:t>Name of Candidate</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en-US" sz="1200" b="1" i="0" u="none" strike="noStrike" dirty="0">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dirty="0">
                          <a:solidFill>
                            <a:srgbClr val="000000"/>
                          </a:solidFill>
                          <a:latin typeface="Times New Roman"/>
                        </a:rPr>
                        <a:t>No. of votes displayed on Control Unit</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en-US" sz="1200" b="1"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dirty="0">
                          <a:solidFill>
                            <a:srgbClr val="000000"/>
                          </a:solidFill>
                          <a:latin typeface="Times New Roman"/>
                        </a:rPr>
                        <a:t>No. of test votes </a:t>
                      </a:r>
                      <a:r>
                        <a:rPr lang="en-US" sz="1200" b="1" i="0" u="none" strike="noStrike" dirty="0" smtClean="0">
                          <a:solidFill>
                            <a:srgbClr val="000000"/>
                          </a:solidFill>
                          <a:latin typeface="Times New Roman"/>
                        </a:rPr>
                        <a:t>to be deducted </a:t>
                      </a:r>
                      <a:r>
                        <a:rPr lang="en-US" sz="1200" b="1" i="0" u="none" strike="noStrike" dirty="0">
                          <a:solidFill>
                            <a:srgbClr val="000000"/>
                          </a:solidFill>
                          <a:latin typeface="Times New Roman"/>
                        </a:rPr>
                        <a:t>as per item 5 of Part I</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en-US" sz="1200" b="1"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latin typeface="Times New Roman"/>
                        </a:rPr>
                        <a:t>No. of valid </a:t>
                      </a:r>
                      <a:r>
                        <a:rPr lang="en-US" sz="1200" b="1" i="0" u="none" strike="noStrike" dirty="0" smtClean="0">
                          <a:solidFill>
                            <a:srgbClr val="000000"/>
                          </a:solidFill>
                          <a:latin typeface="Times New Roman"/>
                        </a:rPr>
                        <a:t>votes</a:t>
                      </a:r>
                    </a:p>
                    <a:p>
                      <a:pPr algn="ctr" fontAlgn="ctr"/>
                      <a:r>
                        <a:rPr lang="en-US" sz="1200" b="1" i="0" u="none" strike="noStrike" dirty="0" smtClean="0">
                          <a:solidFill>
                            <a:srgbClr val="000000"/>
                          </a:solidFill>
                          <a:latin typeface="Times New Roman"/>
                        </a:rPr>
                        <a:t>( 3-4 )</a:t>
                      </a:r>
                      <a:endParaRPr lang="en-US" sz="1200" b="1" i="0" u="none" strike="noStrike" dirty="0">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6273">
                <a:tc>
                  <a:txBody>
                    <a:bodyPr/>
                    <a:lstStyle/>
                    <a:p>
                      <a:pPr algn="ctr" fontAlgn="ctr"/>
                      <a:r>
                        <a:rPr lang="en-US" sz="1200" b="1" i="0" u="none" strike="noStrike" dirty="0">
                          <a:solidFill>
                            <a:srgbClr val="000000"/>
                          </a:solidFill>
                          <a:latin typeface="Times New Roman"/>
                        </a:rPr>
                        <a:t>( 1 )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ctr" fontAlgn="ctr"/>
                      <a:r>
                        <a:rPr lang="en-US" sz="1200" b="1" i="0" u="none" strike="noStrike">
                          <a:solidFill>
                            <a:srgbClr val="000000"/>
                          </a:solidFill>
                          <a:latin typeface="Times New Roman"/>
                        </a:rPr>
                        <a:t>( 2 )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en-US" sz="1200" b="1"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a:solidFill>
                            <a:srgbClr val="000000"/>
                          </a:solidFill>
                          <a:latin typeface="Times New Roman"/>
                        </a:rPr>
                        <a:t>( 3 )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en-US" sz="1200" b="1"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a:solidFill>
                            <a:srgbClr val="000000"/>
                          </a:solidFill>
                          <a:latin typeface="Times New Roman"/>
                        </a:rPr>
                        <a:t>( 4 )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en-US" sz="1200" b="1"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Times New Roman"/>
                        </a:rPr>
                        <a:t>( 5 )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94088">
                <a:tc>
                  <a:txBody>
                    <a:bodyPr/>
                    <a:lstStyle/>
                    <a:p>
                      <a:pPr algn="ctr" fontAlgn="ctr"/>
                      <a:r>
                        <a:rPr lang="en-US" sz="1200" b="0" i="0" u="none" strike="noStrike">
                          <a:solidFill>
                            <a:srgbClr val="000000"/>
                          </a:solidFill>
                          <a:latin typeface="Times New Roman"/>
                        </a:rPr>
                        <a:t>1</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200" b="0" i="0" u="none" strike="noStrike" dirty="0" smtClean="0">
                          <a:solidFill>
                            <a:srgbClr val="000000"/>
                          </a:solidFill>
                          <a:latin typeface="Times New Roman"/>
                        </a:rPr>
                        <a:t>  AAAAA</a:t>
                      </a:r>
                      <a:endParaRPr lang="en-US" sz="1200" b="0" i="0" u="none" strike="noStrike" dirty="0">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200" b="0" i="0" u="none" strike="noStrike" dirty="0">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4088">
                <a:tc>
                  <a:txBody>
                    <a:bodyPr/>
                    <a:lstStyle/>
                    <a:p>
                      <a:pPr algn="ctr" fontAlgn="ctr"/>
                      <a:r>
                        <a:rPr lang="en-US" sz="1200" b="0" i="0" u="none" strike="noStrike" dirty="0">
                          <a:solidFill>
                            <a:srgbClr val="000000"/>
                          </a:solidFill>
                          <a:latin typeface="Times New Roman"/>
                        </a:rPr>
                        <a:t>2</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200" b="0" i="0" u="none" strike="noStrike" dirty="0" smtClean="0">
                          <a:solidFill>
                            <a:srgbClr val="000000"/>
                          </a:solidFill>
                          <a:latin typeface="Times New Roman"/>
                        </a:rPr>
                        <a:t>  BBBBB</a:t>
                      </a:r>
                      <a:endParaRPr lang="en-US" sz="1200" b="0" i="0" u="none" strike="noStrike" dirty="0">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200" b="0" i="0" u="none" strike="noStrike">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4088">
                <a:tc>
                  <a:txBody>
                    <a:bodyPr/>
                    <a:lstStyle/>
                    <a:p>
                      <a:pPr algn="ctr" fontAlgn="ctr"/>
                      <a:r>
                        <a:rPr lang="en-US" sz="1200" b="0" i="0" u="none" strike="noStrike" dirty="0">
                          <a:solidFill>
                            <a:srgbClr val="000000"/>
                          </a:solidFill>
                          <a:latin typeface="Times New Roman"/>
                        </a:rPr>
                        <a:t>3</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200" b="0" i="0" u="none" strike="noStrike" dirty="0" smtClean="0">
                          <a:solidFill>
                            <a:srgbClr val="000000"/>
                          </a:solidFill>
                          <a:latin typeface="Times New Roman"/>
                        </a:rPr>
                        <a:t>  CCCCC</a:t>
                      </a:r>
                      <a:endParaRPr lang="en-US" sz="1200" b="0" i="0" u="none" strike="noStrike" dirty="0">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200" b="0" i="0" u="none" strike="noStrike" dirty="0">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4088">
                <a:tc>
                  <a:txBody>
                    <a:bodyPr/>
                    <a:lstStyle/>
                    <a:p>
                      <a:pPr algn="ctr" fontAlgn="ctr"/>
                      <a:r>
                        <a:rPr lang="en-US" sz="1200" b="0" i="0" u="none" strike="noStrike">
                          <a:solidFill>
                            <a:srgbClr val="000000"/>
                          </a:solidFill>
                          <a:latin typeface="Times New Roman"/>
                        </a:rPr>
                        <a:t>4</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200" b="0" i="0" u="none" strike="noStrike" dirty="0" smtClean="0">
                          <a:solidFill>
                            <a:srgbClr val="000000"/>
                          </a:solidFill>
                          <a:latin typeface="Times New Roman"/>
                        </a:rPr>
                        <a:t>  DDDDD</a:t>
                      </a:r>
                      <a:endParaRPr lang="en-US" sz="1200" b="0" i="0" u="none" strike="noStrike" dirty="0">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200" b="0" i="0" u="none" strike="noStrike">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dirty="0">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4088">
                <a:tc>
                  <a:txBody>
                    <a:bodyPr/>
                    <a:lstStyle/>
                    <a:p>
                      <a:pPr algn="ctr" fontAlgn="ctr"/>
                      <a:r>
                        <a:rPr lang="en-US" sz="1200" b="0" i="0" u="none" strike="noStrike" dirty="0" smtClean="0">
                          <a:solidFill>
                            <a:srgbClr val="000000"/>
                          </a:solidFill>
                          <a:latin typeface="Times New Roman"/>
                        </a:rPr>
                        <a:t>5</a:t>
                      </a:r>
                      <a:endParaRPr lang="en-US" sz="1200" b="0" i="0" u="none" strike="noStrike" dirty="0">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l" fontAlgn="ctr"/>
                      <a:r>
                        <a:rPr lang="en-US" sz="1200" b="0" i="0" u="none" strike="noStrike" dirty="0" smtClean="0">
                          <a:solidFill>
                            <a:srgbClr val="000000"/>
                          </a:solidFill>
                          <a:latin typeface="Times New Roman"/>
                        </a:rPr>
                        <a:t>  NOTA</a:t>
                      </a:r>
                      <a:endParaRPr lang="en-US" sz="1200" b="0" i="0" u="none" strike="noStrike" dirty="0">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l" fontAlgn="ctr"/>
                      <a:endParaRPr lang="en-US" sz="1200" b="0" i="0" u="none" strike="noStrike">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dirty="0">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en-US" sz="1200" b="0" i="0" u="none" strike="noStrike" dirty="0">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94088">
                <a:tc>
                  <a:txBody>
                    <a:bodyPr/>
                    <a:lstStyle/>
                    <a:p>
                      <a:pPr algn="ctr" fontAlgn="ctr"/>
                      <a:r>
                        <a:rPr lang="en-US" sz="1200" b="0" i="0" u="none" strike="noStrike" dirty="0">
                          <a:solidFill>
                            <a:srgbClr val="000000"/>
                          </a:solidFill>
                          <a:latin typeface="Times New Roman"/>
                        </a:rPr>
                        <a:t>TOTAL</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200" b="0" i="0" u="none" strike="noStrike" dirty="0">
                          <a:solidFill>
                            <a:srgbClr val="000000"/>
                          </a:solidFill>
                          <a:latin typeface="Times New Roman"/>
                        </a:rPr>
                        <a:t> </a:t>
                      </a: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200" b="0" i="0" u="none" strike="noStrike">
                        <a:solidFill>
                          <a:srgbClr val="000000"/>
                        </a:solidFill>
                        <a:latin typeface="Times New Roman"/>
                      </a:endParaRPr>
                    </a:p>
                  </a:txBody>
                  <a:tcPr marL="65548"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dirty="0">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200" b="0" i="0" u="none" strike="noStrike">
                        <a:solidFill>
                          <a:srgbClr val="000000"/>
                        </a:solidFill>
                        <a:latin typeface="Times New Roman"/>
                      </a:endParaRP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Times New Roman"/>
                        </a:rPr>
                        <a:t> </a:t>
                      </a:r>
                    </a:p>
                  </a:txBody>
                  <a:tcPr marL="7283" marR="7283" marT="72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96256">
                <a:tc>
                  <a:txBody>
                    <a:bodyPr/>
                    <a:lstStyle/>
                    <a:p>
                      <a:pPr algn="ctr" fontAlgn="t"/>
                      <a:endParaRPr lang="en-US" sz="1200" b="0" i="0" u="none" strike="noStrike">
                        <a:solidFill>
                          <a:srgbClr val="000000"/>
                        </a:solidFill>
                        <a:latin typeface="Times New Roman"/>
                      </a:endParaRPr>
                    </a:p>
                  </a:txBody>
                  <a:tcPr marL="7283" marR="7283" marT="7283" marB="0">
                    <a:lnL>
                      <a:noFill/>
                    </a:lnL>
                    <a:lnR>
                      <a:noFill/>
                    </a:lnR>
                    <a:lnT w="6350" cap="flat" cmpd="sng" algn="ctr">
                      <a:solidFill>
                        <a:srgbClr val="000000"/>
                      </a:solidFill>
                      <a:prstDash val="solid"/>
                      <a:round/>
                      <a:headEnd type="none" w="med" len="med"/>
                      <a:tailEnd type="none" w="med" len="med"/>
                    </a:lnT>
                    <a:lnB>
                      <a:noFill/>
                    </a:lnB>
                  </a:tcPr>
                </a:tc>
                <a:tc gridSpan="2">
                  <a:txBody>
                    <a:bodyPr/>
                    <a:lstStyle/>
                    <a:p>
                      <a:endParaRPr lang="en-US"/>
                    </a:p>
                  </a:txBody>
                  <a:tcPr marL="7283" marR="7283" marT="7283"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t"/>
                      <a:endParaRPr lang="en-US" sz="1200" b="0" i="0" u="none" strike="noStrike">
                        <a:solidFill>
                          <a:srgbClr val="000000"/>
                        </a:solidFill>
                        <a:latin typeface="Times New Roman"/>
                      </a:endParaRPr>
                    </a:p>
                  </a:txBody>
                  <a:tcPr marL="7283" marR="7283" marT="7283" marB="0">
                    <a:lnL>
                      <a:noFill/>
                    </a:lnL>
                    <a:lnR>
                      <a:noFill/>
                    </a:lnR>
                    <a:lnT w="6350" cap="flat" cmpd="sng" algn="ctr">
                      <a:solidFill>
                        <a:srgbClr val="000000"/>
                      </a:solidFill>
                      <a:prstDash val="solid"/>
                      <a:round/>
                      <a:headEnd type="none" w="med" len="med"/>
                      <a:tailEnd type="none" w="med" len="med"/>
                    </a:lnT>
                    <a:lnB>
                      <a:noFill/>
                    </a:lnB>
                  </a:tcPr>
                </a:tc>
                <a:tc gridSpan="2">
                  <a:txBody>
                    <a:bodyPr/>
                    <a:lstStyle/>
                    <a:p>
                      <a:endParaRPr lang="en-US" dirty="0"/>
                    </a:p>
                  </a:txBody>
                  <a:tcPr marL="7283" marR="7283" marT="7283"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t"/>
                      <a:endParaRPr lang="en-US" sz="1200" b="0" i="0" u="none" strike="noStrike">
                        <a:solidFill>
                          <a:srgbClr val="000000"/>
                        </a:solidFill>
                        <a:latin typeface="Times New Roman"/>
                      </a:endParaRPr>
                    </a:p>
                  </a:txBody>
                  <a:tcPr marL="7283" marR="7283" marT="7283" marB="0">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n-US" sz="1200" b="0" i="0" u="none" strike="noStrike" dirty="0">
                        <a:solidFill>
                          <a:srgbClr val="000000"/>
                        </a:solidFill>
                        <a:latin typeface="Times New Roman"/>
                      </a:endParaRPr>
                    </a:p>
                  </a:txBody>
                  <a:tcPr marL="7283" marR="7283" marT="7283"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1200" b="0" i="0" u="none" strike="noStrike">
                        <a:solidFill>
                          <a:srgbClr val="000000"/>
                        </a:solidFill>
                        <a:latin typeface="Times New Roman"/>
                      </a:endParaRPr>
                    </a:p>
                  </a:txBody>
                  <a:tcPr marL="7283" marR="7283" marT="72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endParaRPr lang="en-US"/>
                    </a:p>
                  </a:txBody>
                  <a:tcPr marL="7283" marR="7283" marT="7283"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0"/>
                  </a:ext>
                </a:extLst>
              </a:tr>
              <a:tr h="484870">
                <a:tc gridSpan="5">
                  <a:txBody>
                    <a:bodyPr/>
                    <a:lstStyle/>
                    <a:p>
                      <a:pPr algn="l" fontAlgn="ctr"/>
                      <a:r>
                        <a:rPr lang="en-US" sz="1300" b="0" i="0" u="none" strike="noStrike" dirty="0">
                          <a:solidFill>
                            <a:srgbClr val="000000"/>
                          </a:solidFill>
                          <a:latin typeface="Times New Roman"/>
                        </a:rPr>
                        <a:t>Whether the total no. of votes shown above tallies with the total number of votes shown against item 6 of Part I or any </a:t>
                      </a:r>
                      <a:r>
                        <a:rPr lang="en-US" sz="1300" b="0" i="0" u="none" strike="noStrike" dirty="0" err="1">
                          <a:solidFill>
                            <a:srgbClr val="000000"/>
                          </a:solidFill>
                          <a:latin typeface="Times New Roman"/>
                        </a:rPr>
                        <a:t>descrepancy</a:t>
                      </a:r>
                      <a:r>
                        <a:rPr lang="en-US" sz="1300" b="0" i="0" u="none" strike="noStrike" dirty="0">
                          <a:solidFill>
                            <a:srgbClr val="000000"/>
                          </a:solidFill>
                          <a:latin typeface="Times New Roman"/>
                        </a:rPr>
                        <a:t> noticed between the two totals:</a:t>
                      </a:r>
                    </a:p>
                  </a:txBody>
                  <a:tcPr marL="7283" marR="7283" marT="7283"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fontAlgn="ctr"/>
                      <a:r>
                        <a:rPr lang="en-US" sz="1200" b="0" i="0" u="none" strike="noStrike" dirty="0">
                          <a:solidFill>
                            <a:srgbClr val="000000"/>
                          </a:solidFill>
                          <a:latin typeface="Times New Roman"/>
                        </a:rPr>
                        <a:t>____________________________</a:t>
                      </a:r>
                    </a:p>
                  </a:txBody>
                  <a:tcPr marL="7283" marR="7283" marT="7283"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215497">
                <a:tc gridSpan="2">
                  <a:txBody>
                    <a:bodyPr/>
                    <a:lstStyle/>
                    <a:p>
                      <a:pPr algn="l" fontAlgn="b"/>
                      <a:endParaRPr lang="en-US" sz="1200" b="0" i="0" u="none" strike="noStrike">
                        <a:solidFill>
                          <a:srgbClr val="000000"/>
                        </a:solidFill>
                        <a:latin typeface="Times New Roman"/>
                      </a:endParaRPr>
                    </a:p>
                  </a:txBody>
                  <a:tcPr marL="7283" marR="7283" marT="7283" marB="0" anchor="b">
                    <a:lnL>
                      <a:noFill/>
                    </a:lnL>
                    <a:lnR>
                      <a:noFill/>
                    </a:lnR>
                    <a:lnT>
                      <a:noFill/>
                    </a:lnT>
                    <a:lnB>
                      <a:noFill/>
                    </a:lnB>
                  </a:tcPr>
                </a:tc>
                <a:tc hMerge="1">
                  <a:txBody>
                    <a:bodyPr/>
                    <a:lstStyle/>
                    <a:p>
                      <a:endParaRPr lang="en-US"/>
                    </a:p>
                  </a:txBody>
                  <a:tcPr/>
                </a:tc>
                <a:tc gridSpan="2">
                  <a:txBody>
                    <a:bodyPr/>
                    <a:lstStyle/>
                    <a:p>
                      <a:pPr algn="l" fontAlgn="b"/>
                      <a:endParaRPr lang="en-US" sz="1200" b="0" i="0" u="none" strike="noStrike">
                        <a:solidFill>
                          <a:srgbClr val="000000"/>
                        </a:solidFill>
                        <a:latin typeface="Times New Roman"/>
                      </a:endParaRPr>
                    </a:p>
                  </a:txBody>
                  <a:tcPr marL="7283" marR="7283" marT="7283" marB="0" anchor="b">
                    <a:lnL>
                      <a:noFill/>
                    </a:lnL>
                    <a:lnR>
                      <a:noFill/>
                    </a:lnR>
                    <a:lnT>
                      <a:noFill/>
                    </a:lnT>
                    <a:lnB>
                      <a:noFill/>
                    </a:lnB>
                  </a:tcPr>
                </a:tc>
                <a:tc hMerge="1">
                  <a:txBody>
                    <a:bodyPr/>
                    <a:lstStyle/>
                    <a:p>
                      <a:endParaRPr lang="en-US"/>
                    </a:p>
                  </a:txBody>
                  <a:tcPr/>
                </a:tc>
                <a:tc>
                  <a:txBody>
                    <a:bodyPr/>
                    <a:lstStyle/>
                    <a:p>
                      <a:pPr algn="l" fontAlgn="b"/>
                      <a:endParaRPr lang="en-US" sz="1200" b="0" i="0" u="none" strike="noStrike">
                        <a:solidFill>
                          <a:srgbClr val="000000"/>
                        </a:solidFill>
                        <a:latin typeface="Times New Roman"/>
                      </a:endParaRPr>
                    </a:p>
                  </a:txBody>
                  <a:tcPr marL="7283" marR="7283" marT="7283" marB="0" anchor="b">
                    <a:lnL>
                      <a:noFill/>
                    </a:lnL>
                    <a:lnR>
                      <a:noFill/>
                    </a:lnR>
                    <a:lnT>
                      <a:noFill/>
                    </a:lnT>
                    <a:lnB>
                      <a:noFill/>
                    </a:lnB>
                  </a:tcPr>
                </a:tc>
                <a:tc>
                  <a:txBody>
                    <a:bodyPr/>
                    <a:lstStyle/>
                    <a:p>
                      <a:pPr algn="l" fontAlgn="b"/>
                      <a:endParaRPr lang="en-US" sz="1200" b="0" i="0" u="none" strike="noStrike" dirty="0">
                        <a:solidFill>
                          <a:srgbClr val="000000"/>
                        </a:solidFill>
                        <a:latin typeface="Times New Roman"/>
                      </a:endParaRPr>
                    </a:p>
                  </a:txBody>
                  <a:tcPr marL="7283" marR="7283" marT="7283" marB="0" anchor="b">
                    <a:lnL>
                      <a:noFill/>
                    </a:lnL>
                    <a:lnR>
                      <a:noFill/>
                    </a:lnR>
                    <a:lnT>
                      <a:noFill/>
                    </a:lnT>
                    <a:lnB>
                      <a:noFill/>
                    </a:lnB>
                  </a:tcPr>
                </a:tc>
                <a:tc gridSpan="2">
                  <a:txBody>
                    <a:bodyPr/>
                    <a:lstStyle/>
                    <a:p>
                      <a:pPr algn="l" fontAlgn="b"/>
                      <a:endParaRPr lang="en-US" sz="1200" b="0" i="0" u="none" strike="noStrike">
                        <a:solidFill>
                          <a:srgbClr val="000000"/>
                        </a:solidFill>
                        <a:latin typeface="Times New Roman"/>
                      </a:endParaRPr>
                    </a:p>
                  </a:txBody>
                  <a:tcPr marL="7283" marR="7283" marT="7283"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12"/>
                  </a:ext>
                </a:extLst>
              </a:tr>
              <a:tr h="229132">
                <a:tc gridSpan="4">
                  <a:txBody>
                    <a:bodyPr/>
                    <a:lstStyle/>
                    <a:p>
                      <a:pPr algn="l" fontAlgn="b"/>
                      <a:r>
                        <a:rPr lang="en-US" sz="1400" b="0" i="0" u="none" strike="noStrike" dirty="0">
                          <a:solidFill>
                            <a:srgbClr val="000000"/>
                          </a:solidFill>
                          <a:latin typeface="Times New Roman"/>
                        </a:rPr>
                        <a:t>Place: …………………………</a:t>
                      </a:r>
                    </a:p>
                  </a:txBody>
                  <a:tcPr marL="7283" marR="7283" marT="728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400" b="0" i="0" u="none" strike="noStrike" dirty="0">
                          <a:solidFill>
                            <a:srgbClr val="000000"/>
                          </a:solidFill>
                          <a:latin typeface="Times New Roman"/>
                        </a:rPr>
                        <a:t> </a:t>
                      </a:r>
                    </a:p>
                  </a:txBody>
                  <a:tcPr marL="7283" marR="7283" marT="7283"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Times New Roman"/>
                        </a:rPr>
                        <a:t> </a:t>
                      </a:r>
                    </a:p>
                  </a:txBody>
                  <a:tcPr marL="7283" marR="7283" marT="7283" marB="0" anchor="b">
                    <a:lnL>
                      <a:noFill/>
                    </a:lnL>
                    <a:lnR>
                      <a:noFill/>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200" b="0" i="0" u="none" strike="noStrike">
                          <a:solidFill>
                            <a:srgbClr val="000000"/>
                          </a:solidFill>
                          <a:latin typeface="Times New Roman"/>
                        </a:rPr>
                        <a:t> </a:t>
                      </a:r>
                    </a:p>
                  </a:txBody>
                  <a:tcPr marL="7283" marR="7283" marT="7283" marB="0" anchor="b">
                    <a:lnL>
                      <a:noFill/>
                    </a:lnL>
                    <a:lnR>
                      <a:noFill/>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3"/>
                  </a:ext>
                </a:extLst>
              </a:tr>
              <a:tr h="237047">
                <a:tc gridSpan="4">
                  <a:txBody>
                    <a:bodyPr/>
                    <a:lstStyle/>
                    <a:p>
                      <a:pPr algn="l" fontAlgn="b"/>
                      <a:r>
                        <a:rPr lang="en-US" sz="1400" b="0" i="0" u="none" strike="noStrike" dirty="0">
                          <a:solidFill>
                            <a:srgbClr val="000000"/>
                          </a:solidFill>
                          <a:latin typeface="Times New Roman"/>
                        </a:rPr>
                        <a:t>Date:  …………………………</a:t>
                      </a:r>
                    </a:p>
                  </a:txBody>
                  <a:tcPr marL="7283" marR="7283" marT="728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b="1" i="0" u="none" strike="noStrike" dirty="0">
                          <a:solidFill>
                            <a:srgbClr val="000000"/>
                          </a:solidFill>
                          <a:latin typeface="Times New Roman"/>
                        </a:rPr>
                        <a:t>Signature of Counting Supervisor</a:t>
                      </a:r>
                    </a:p>
                  </a:txBody>
                  <a:tcPr marL="7283" marR="7283" marT="7283" marB="0" anchor="b">
                    <a:lnL>
                      <a:noFill/>
                    </a:lnL>
                    <a:lnR>
                      <a:noFill/>
                    </a:lnR>
                    <a:lnT w="25400" cap="flat" cmpd="dbl"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bl>
          </a:graphicData>
        </a:graphic>
      </p:graphicFrame>
      <p:sp>
        <p:nvSpPr>
          <p:cNvPr id="8" name="Oval 7"/>
          <p:cNvSpPr/>
          <p:nvPr/>
        </p:nvSpPr>
        <p:spPr>
          <a:xfrm rot="5400000">
            <a:off x="3733800" y="2575560"/>
            <a:ext cx="19812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rot="5400000">
            <a:off x="4594860" y="3726180"/>
            <a:ext cx="3048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rot="5400000">
            <a:off x="6629400" y="3078480"/>
            <a:ext cx="304800" cy="243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Rot="1" noChangeArrowheads="1"/>
          </p:cNvSpPr>
          <p:nvPr/>
        </p:nvSpPr>
        <p:spPr bwMode="auto">
          <a:xfrm>
            <a:off x="6934200" y="2590800"/>
            <a:ext cx="1295400" cy="563563"/>
          </a:xfrm>
          <a:prstGeom prst="rect">
            <a:avLst/>
          </a:prstGeom>
          <a:noFill/>
          <a:ln w="9525">
            <a:noFill/>
            <a:miter lim="800000"/>
            <a:headEnd/>
            <a:tailEnd/>
          </a:ln>
        </p:spPr>
        <p:txBody>
          <a:bodyPr anchor="ctr"/>
          <a:lstStyle/>
          <a:p>
            <a:pPr>
              <a:defRPr/>
            </a:pPr>
            <a:endParaRPr lang="en-US" sz="2800" b="0" dirty="0">
              <a:solidFill>
                <a:srgbClr val="572314"/>
              </a:solidFill>
              <a:effectLst>
                <a:outerShdw blurRad="38100" dist="38100" dir="2700000" algn="tl">
                  <a:srgbClr val="C0C0C0"/>
                </a:outerShdw>
              </a:effectLst>
              <a:latin typeface="Gill Sans MT" pitchFamily="34" charset="0"/>
              <a:cs typeface="+mn-cs"/>
            </a:endParaRPr>
          </a:p>
        </p:txBody>
      </p:sp>
      <p:sp>
        <p:nvSpPr>
          <p:cNvPr id="24583" name="Rectangle 7"/>
          <p:cNvSpPr>
            <a:spLocks noChangeArrowheads="1"/>
          </p:cNvSpPr>
          <p:nvPr/>
        </p:nvSpPr>
        <p:spPr bwMode="auto">
          <a:xfrm>
            <a:off x="228600" y="457200"/>
            <a:ext cx="8756650" cy="6370975"/>
          </a:xfrm>
          <a:prstGeom prst="rect">
            <a:avLst/>
          </a:prstGeom>
          <a:noFill/>
          <a:ln w="9525">
            <a:noFill/>
            <a:miter lim="800000"/>
            <a:headEnd/>
            <a:tailEnd/>
          </a:ln>
          <a:effectLst/>
        </p:spPr>
        <p:txBody>
          <a:bodyPr anchor="ctr">
            <a:spAutoFit/>
          </a:bodyPr>
          <a:lstStyle/>
          <a:p>
            <a:pPr algn="ctr" eaLnBrk="0" hangingPunct="0">
              <a:tabLst>
                <a:tab pos="3313113" algn="l"/>
              </a:tabLst>
              <a:defRPr/>
            </a:pPr>
            <a:r>
              <a:rPr lang="en-US" sz="2000" dirty="0">
                <a:latin typeface="Times New Roman" pitchFamily="18" charset="0"/>
                <a:ea typeface="Calibri" pitchFamily="34" charset="0"/>
                <a:cs typeface="Arial" pitchFamily="34" charset="0"/>
              </a:rPr>
              <a:t>FORM 17 </a:t>
            </a:r>
            <a:r>
              <a:rPr lang="en-US" sz="2000" dirty="0">
                <a:latin typeface="Calibri"/>
                <a:ea typeface="Calibri" pitchFamily="34" charset="0"/>
                <a:cs typeface="Arial" pitchFamily="34" charset="0"/>
              </a:rPr>
              <a:t>–</a:t>
            </a:r>
            <a:r>
              <a:rPr lang="en-US" sz="2000" dirty="0">
                <a:latin typeface="Times New Roman" pitchFamily="18" charset="0"/>
                <a:ea typeface="Calibri" pitchFamily="34" charset="0"/>
                <a:cs typeface="Arial" pitchFamily="34" charset="0"/>
              </a:rPr>
              <a:t> C</a:t>
            </a:r>
            <a:endParaRPr lang="en-US" sz="1050" dirty="0">
              <a:latin typeface="Arial" pitchFamily="34" charset="0"/>
              <a:cs typeface="Arial" pitchFamily="34" charset="0"/>
            </a:endParaRPr>
          </a:p>
          <a:p>
            <a:pPr algn="ctr" eaLnBrk="0" hangingPunct="0">
              <a:defRPr/>
            </a:pPr>
            <a:r>
              <a:rPr lang="en-US" sz="1400" dirty="0">
                <a:latin typeface="Times New Roman" pitchFamily="18" charset="0"/>
                <a:ea typeface="Calibri" pitchFamily="34" charset="0"/>
                <a:cs typeface="Arial" pitchFamily="34" charset="0"/>
              </a:rPr>
              <a:t>[See Rules 49S and 56C(2)]</a:t>
            </a:r>
            <a:endParaRPr lang="en-US" sz="900" dirty="0">
              <a:latin typeface="Arial" pitchFamily="34" charset="0"/>
              <a:cs typeface="Arial" pitchFamily="34" charset="0"/>
            </a:endParaRPr>
          </a:p>
          <a:p>
            <a:pPr algn="ctr" eaLnBrk="0" hangingPunct="0">
              <a:defRPr/>
            </a:pPr>
            <a:r>
              <a:rPr lang="en-US" sz="1600" dirty="0">
                <a:latin typeface="Times New Roman" pitchFamily="18" charset="0"/>
                <a:ea typeface="Calibri" pitchFamily="34" charset="0"/>
                <a:cs typeface="Arial" pitchFamily="34" charset="0"/>
              </a:rPr>
              <a:t>PART </a:t>
            </a:r>
            <a:r>
              <a:rPr lang="en-US" sz="1600" dirty="0">
                <a:latin typeface="Calibri"/>
                <a:ea typeface="Calibri" pitchFamily="34" charset="0"/>
                <a:cs typeface="Arial" pitchFamily="34" charset="0"/>
              </a:rPr>
              <a:t>–</a:t>
            </a:r>
            <a:r>
              <a:rPr lang="en-US" sz="1600" dirty="0">
                <a:latin typeface="Times New Roman" pitchFamily="18" charset="0"/>
                <a:ea typeface="Calibri" pitchFamily="34" charset="0"/>
                <a:cs typeface="Arial" pitchFamily="34" charset="0"/>
              </a:rPr>
              <a:t> I </a:t>
            </a:r>
            <a:r>
              <a:rPr lang="en-US" sz="1600" dirty="0">
                <a:latin typeface="Calibri"/>
                <a:ea typeface="Calibri" pitchFamily="34" charset="0"/>
                <a:cs typeface="Arial" pitchFamily="34" charset="0"/>
              </a:rPr>
              <a:t>–</a:t>
            </a:r>
            <a:r>
              <a:rPr lang="en-US" sz="1600" dirty="0">
                <a:latin typeface="Times New Roman" pitchFamily="18" charset="0"/>
                <a:ea typeface="Calibri" pitchFamily="34" charset="0"/>
                <a:cs typeface="Arial" pitchFamily="34" charset="0"/>
              </a:rPr>
              <a:t> ACCOUNT OF VOTES RECORDED</a:t>
            </a:r>
          </a:p>
          <a:p>
            <a:pPr algn="ctr" eaLnBrk="0" hangingPunct="0">
              <a:defRPr/>
            </a:pPr>
            <a:endParaRPr lang="en-US" sz="800" dirty="0">
              <a:latin typeface="Arial" pitchFamily="34" charset="0"/>
              <a:cs typeface="Arial" pitchFamily="34" charset="0"/>
            </a:endParaRPr>
          </a:p>
          <a:p>
            <a:pPr algn="just" eaLnBrk="0" hangingPunct="0">
              <a:spcAft>
                <a:spcPts val="1200"/>
              </a:spcAft>
              <a:defRPr/>
            </a:pPr>
            <a:r>
              <a:rPr lang="en-US" sz="1600" b="0" dirty="0">
                <a:latin typeface="Times New Roman" pitchFamily="18" charset="0"/>
                <a:ea typeface="Calibri" pitchFamily="34" charset="0"/>
                <a:cs typeface="Arial" pitchFamily="34" charset="0"/>
              </a:rPr>
              <a:t>Election to the House of the People / Legislative Assembly of the State / Union Territory ……………… from </a:t>
            </a:r>
            <a:r>
              <a:rPr lang="en-US" sz="1600" b="0" dirty="0" smtClean="0">
                <a:latin typeface="Times New Roman" pitchFamily="18" charset="0"/>
                <a:ea typeface="Calibri" pitchFamily="34" charset="0"/>
                <a:cs typeface="Arial" pitchFamily="34" charset="0"/>
              </a:rPr>
              <a:t>………………… Constituency</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Number and Name of Polling Station: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p>
          <a:p>
            <a:pPr algn="just" eaLnBrk="0" hangingPunct="0">
              <a:defRPr/>
            </a:pP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Identification Number of Voting		Control Unit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Machine used at the Polling Station:	Balloting Unit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				Printer (if used) :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p>
          <a:p>
            <a:pPr algn="just" eaLnBrk="0" hangingPunct="0">
              <a:defRPr/>
            </a:pP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Total number of electors assigned to the Polling Station: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Total number of voters as entered in the Register of Voters (Form 17A):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Number of voters deciding not to record votes under Rule 49-O: </a:t>
            </a:r>
            <a:r>
              <a:rPr lang="en-US" sz="1600" b="1" dirty="0">
                <a:latin typeface="Calibri"/>
                <a:ea typeface="Calibri" pitchFamily="34" charset="0"/>
                <a:cs typeface="Arial" pitchFamily="34" charset="0"/>
              </a:rPr>
              <a:t>………</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Number of voters not allowed to vote under Rule 49-M: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Test votes recorded under Rule 49MA (d) required to be deducted </a:t>
            </a:r>
            <a:endParaRPr lang="en-US" sz="1000" b="0" dirty="0">
              <a:latin typeface="Arial" pitchFamily="34" charset="0"/>
              <a:cs typeface="Arial" pitchFamily="34" charset="0"/>
            </a:endParaRPr>
          </a:p>
          <a:p>
            <a:pPr lvl="1" algn="just" eaLnBrk="0" hangingPunct="0">
              <a:buFontTx/>
              <a:buAutoNum type="arabicPeriod"/>
              <a:defRPr/>
            </a:pPr>
            <a:r>
              <a:rPr lang="en-US" sz="1600" b="0" dirty="0">
                <a:latin typeface="Times New Roman" pitchFamily="18" charset="0"/>
                <a:ea typeface="Calibri" pitchFamily="34" charset="0"/>
                <a:cs typeface="Arial" pitchFamily="34" charset="0"/>
              </a:rPr>
              <a:t>Total number of test votes to be deducted:	Total No. 	</a:t>
            </a:r>
            <a:r>
              <a:rPr lang="en-US" sz="1600" b="0" dirty="0" err="1">
                <a:latin typeface="Times New Roman" pitchFamily="18" charset="0"/>
                <a:ea typeface="Calibri" pitchFamily="34" charset="0"/>
                <a:cs typeface="Arial" pitchFamily="34" charset="0"/>
              </a:rPr>
              <a:t>Sl.No</a:t>
            </a:r>
            <a:r>
              <a:rPr lang="en-US" sz="1600" b="0" dirty="0">
                <a:latin typeface="Times New Roman" pitchFamily="18" charset="0"/>
                <a:ea typeface="Calibri" pitchFamily="34" charset="0"/>
                <a:cs typeface="Arial" pitchFamily="34" charset="0"/>
              </a:rPr>
              <a:t>.(s) of elector(s) in Form 17A</a:t>
            </a:r>
            <a:endParaRPr lang="en-US" sz="1000" b="0" dirty="0">
              <a:latin typeface="Arial" pitchFamily="34" charset="0"/>
              <a:cs typeface="Arial" pitchFamily="34" charset="0"/>
            </a:endParaRPr>
          </a:p>
          <a:p>
            <a:pPr algn="just" eaLnBrk="0" hangingPunct="0">
              <a:defRPr/>
            </a:pPr>
            <a:r>
              <a:rPr lang="en-US" sz="1600" b="0" dirty="0">
                <a:latin typeface="Calibri"/>
                <a:ea typeface="Calibri" pitchFamily="34" charset="0"/>
                <a:cs typeface="Arial" pitchFamily="34" charset="0"/>
              </a:rPr>
              <a:t>					…….……..</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lvl="1" algn="just" eaLnBrk="0" hangingPunct="0">
              <a:buFontTx/>
              <a:buAutoNum type="arabicPeriod"/>
              <a:defRPr/>
            </a:pPr>
            <a:r>
              <a:rPr lang="en-US" sz="1600" b="0" dirty="0">
                <a:latin typeface="Times New Roman" pitchFamily="18" charset="0"/>
                <a:ea typeface="Calibri" pitchFamily="34" charset="0"/>
                <a:cs typeface="Arial" pitchFamily="34" charset="0"/>
              </a:rPr>
              <a:t>Candidate(s) for whom test vote(s) casted:	</a:t>
            </a:r>
            <a:r>
              <a:rPr lang="en-US" sz="1600" b="0" dirty="0" err="1">
                <a:latin typeface="Times New Roman" pitchFamily="18" charset="0"/>
                <a:ea typeface="Calibri" pitchFamily="34" charset="0"/>
                <a:cs typeface="Arial" pitchFamily="34" charset="0"/>
              </a:rPr>
              <a:t>Sl.No</a:t>
            </a:r>
            <a:r>
              <a:rPr lang="en-US" sz="1600" b="0" dirty="0">
                <a:latin typeface="Times New Roman" pitchFamily="18" charset="0"/>
                <a:ea typeface="Calibri" pitchFamily="34" charset="0"/>
                <a:cs typeface="Arial" pitchFamily="34" charset="0"/>
              </a:rPr>
              <a:t>. 	Name of Candidate	  No. of Votes</a:t>
            </a:r>
            <a:endParaRPr lang="en-US" sz="1000" b="0" dirty="0">
              <a:latin typeface="Arial" pitchFamily="34" charset="0"/>
              <a:cs typeface="Arial" pitchFamily="34" charset="0"/>
            </a:endParaRPr>
          </a:p>
          <a:p>
            <a:pPr algn="just" eaLnBrk="0" hangingPunct="0">
              <a:defRPr/>
            </a:pPr>
            <a:r>
              <a:rPr lang="en-US" sz="1600" b="0" dirty="0">
                <a:latin typeface="Calibri"/>
                <a:ea typeface="Calibri" pitchFamily="34" charset="0"/>
                <a:cs typeface="Arial" pitchFamily="34" charset="0"/>
              </a:rPr>
              <a:t>					…………</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Calibri"/>
                <a:ea typeface="Calibri" pitchFamily="34" charset="0"/>
                <a:cs typeface="Arial" pitchFamily="34" charset="0"/>
              </a:rPr>
              <a:t>					…………</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342900" indent="-342900" algn="just" eaLnBrk="0" hangingPunct="0">
              <a:lnSpc>
                <a:spcPct val="150000"/>
              </a:lnSpc>
              <a:buFont typeface="+mj-lt"/>
              <a:buAutoNum type="arabicPeriod" startAt="6"/>
              <a:defRPr/>
            </a:pPr>
            <a:r>
              <a:rPr lang="en-US" sz="1600" b="0" dirty="0">
                <a:latin typeface="Times New Roman" pitchFamily="18" charset="0"/>
                <a:ea typeface="Calibri" pitchFamily="34" charset="0"/>
                <a:cs typeface="Arial" pitchFamily="34" charset="0"/>
              </a:rPr>
              <a:t>Total number of votes recorded as per voting machine</a:t>
            </a:r>
            <a:r>
              <a:rPr lang="en-US" sz="1600" b="0" dirty="0" smtClean="0">
                <a:latin typeface="Times New Roman" pitchFamily="18" charset="0"/>
                <a:ea typeface="Calibri" pitchFamily="34" charset="0"/>
                <a:cs typeface="Arial" pitchFamily="34" charset="0"/>
              </a:rPr>
              <a:t>:………………………………………..</a:t>
            </a:r>
            <a:endParaRPr lang="en-US" dirty="0">
              <a:latin typeface="Arial" pitchFamily="34" charset="0"/>
              <a:cs typeface="Arial" pitchFamily="34" charset="0"/>
            </a:endParaRPr>
          </a:p>
        </p:txBody>
      </p:sp>
      <p:sp>
        <p:nvSpPr>
          <p:cNvPr id="31750" name="TextBox 8"/>
          <p:cNvSpPr txBox="1">
            <a:spLocks noChangeArrowheads="1"/>
          </p:cNvSpPr>
          <p:nvPr/>
        </p:nvSpPr>
        <p:spPr bwMode="auto">
          <a:xfrm>
            <a:off x="7894638" y="1398588"/>
            <a:ext cx="685800" cy="304800"/>
          </a:xfrm>
          <a:prstGeom prst="rect">
            <a:avLst/>
          </a:prstGeom>
          <a:noFill/>
          <a:ln w="9525">
            <a:noFill/>
            <a:miter lim="800000"/>
            <a:headEnd/>
            <a:tailEnd/>
          </a:ln>
        </p:spPr>
        <p:txBody>
          <a:bodyPr>
            <a:spAutoFit/>
          </a:bodyPr>
          <a:lstStyle/>
          <a:p>
            <a:r>
              <a:rPr lang="en-US" sz="1400">
                <a:solidFill>
                  <a:srgbClr val="0000CC"/>
                </a:solidFill>
              </a:rPr>
              <a:t>GOA</a:t>
            </a:r>
          </a:p>
        </p:txBody>
      </p:sp>
      <p:sp>
        <p:nvSpPr>
          <p:cNvPr id="31751" name="TextBox 10"/>
          <p:cNvSpPr txBox="1">
            <a:spLocks noChangeArrowheads="1"/>
          </p:cNvSpPr>
          <p:nvPr/>
        </p:nvSpPr>
        <p:spPr bwMode="auto">
          <a:xfrm>
            <a:off x="752475" y="1632590"/>
            <a:ext cx="5343525" cy="276999"/>
          </a:xfrm>
          <a:prstGeom prst="rect">
            <a:avLst/>
          </a:prstGeom>
          <a:noFill/>
          <a:ln w="9525">
            <a:noFill/>
            <a:miter lim="800000"/>
            <a:headEnd/>
            <a:tailEnd/>
          </a:ln>
        </p:spPr>
        <p:txBody>
          <a:bodyPr wrap="square">
            <a:spAutoFit/>
          </a:bodyPr>
          <a:lstStyle/>
          <a:p>
            <a:r>
              <a:rPr lang="en-US" sz="1200" b="1" dirty="0" smtClean="0">
                <a:solidFill>
                  <a:srgbClr val="0000CC"/>
                </a:solidFill>
              </a:rPr>
              <a:t>29 - CURTORIM</a:t>
            </a:r>
            <a:endParaRPr lang="en-US" sz="1200" b="1" dirty="0">
              <a:solidFill>
                <a:srgbClr val="0000CC"/>
              </a:solidFill>
            </a:endParaRPr>
          </a:p>
        </p:txBody>
      </p:sp>
      <p:cxnSp>
        <p:nvCxnSpPr>
          <p:cNvPr id="14" name="Straight Connector 13"/>
          <p:cNvCxnSpPr/>
          <p:nvPr/>
        </p:nvCxnSpPr>
        <p:spPr>
          <a:xfrm flipV="1">
            <a:off x="1586460" y="1538990"/>
            <a:ext cx="1613940" cy="2998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31753" name="TextBox 14"/>
          <p:cNvSpPr txBox="1">
            <a:spLocks noChangeArrowheads="1"/>
          </p:cNvSpPr>
          <p:nvPr/>
        </p:nvSpPr>
        <p:spPr bwMode="auto">
          <a:xfrm>
            <a:off x="3505200" y="1981200"/>
            <a:ext cx="4343400" cy="307777"/>
          </a:xfrm>
          <a:prstGeom prst="rect">
            <a:avLst/>
          </a:prstGeom>
          <a:noFill/>
          <a:ln w="9525">
            <a:noFill/>
            <a:miter lim="800000"/>
            <a:headEnd/>
            <a:tailEnd/>
          </a:ln>
        </p:spPr>
        <p:txBody>
          <a:bodyPr wrap="square">
            <a:spAutoFit/>
          </a:bodyPr>
          <a:lstStyle/>
          <a:p>
            <a:r>
              <a:rPr lang="en-US" sz="1400" b="1" dirty="0" smtClean="0">
                <a:solidFill>
                  <a:srgbClr val="0000CC"/>
                </a:solidFill>
              </a:rPr>
              <a:t>Our Lady of </a:t>
            </a:r>
            <a:r>
              <a:rPr lang="en-US" sz="1400" b="1" dirty="0" err="1" smtClean="0">
                <a:solidFill>
                  <a:srgbClr val="0000CC"/>
                </a:solidFill>
              </a:rPr>
              <a:t>Livrament</a:t>
            </a:r>
            <a:r>
              <a:rPr lang="en-US" sz="1400" b="1" dirty="0" smtClean="0">
                <a:solidFill>
                  <a:srgbClr val="0000CC"/>
                </a:solidFill>
              </a:rPr>
              <a:t> School (West Wing), </a:t>
            </a:r>
            <a:r>
              <a:rPr lang="en-US" sz="1400" b="1" dirty="0" err="1" smtClean="0">
                <a:solidFill>
                  <a:srgbClr val="0000CC"/>
                </a:solidFill>
              </a:rPr>
              <a:t>Arlem</a:t>
            </a:r>
            <a:endParaRPr lang="en-US" sz="1400" b="1" dirty="0">
              <a:solidFill>
                <a:srgbClr val="0000CC"/>
              </a:solidFill>
            </a:endParaRPr>
          </a:p>
        </p:txBody>
      </p:sp>
      <p:sp>
        <p:nvSpPr>
          <p:cNvPr id="31754" name="TextBox 16"/>
          <p:cNvSpPr txBox="1">
            <a:spLocks noChangeArrowheads="1"/>
          </p:cNvSpPr>
          <p:nvPr/>
        </p:nvSpPr>
        <p:spPr bwMode="auto">
          <a:xfrm>
            <a:off x="5486400" y="2378440"/>
            <a:ext cx="2133600" cy="307975"/>
          </a:xfrm>
          <a:prstGeom prst="rect">
            <a:avLst/>
          </a:prstGeom>
          <a:noFill/>
          <a:ln w="9525">
            <a:noFill/>
            <a:miter lim="800000"/>
            <a:headEnd/>
            <a:tailEnd/>
          </a:ln>
        </p:spPr>
        <p:txBody>
          <a:bodyPr>
            <a:spAutoFit/>
          </a:bodyPr>
          <a:lstStyle/>
          <a:p>
            <a:r>
              <a:rPr lang="en-US" sz="1400" b="1" dirty="0">
                <a:solidFill>
                  <a:srgbClr val="0000CC"/>
                </a:solidFill>
              </a:rPr>
              <a:t>B 5 4 3 2 1</a:t>
            </a:r>
          </a:p>
        </p:txBody>
      </p:sp>
      <p:sp>
        <p:nvSpPr>
          <p:cNvPr id="31755" name="TextBox 17"/>
          <p:cNvSpPr txBox="1">
            <a:spLocks noChangeArrowheads="1"/>
          </p:cNvSpPr>
          <p:nvPr/>
        </p:nvSpPr>
        <p:spPr bwMode="auto">
          <a:xfrm>
            <a:off x="5486400" y="2633845"/>
            <a:ext cx="2133600" cy="307975"/>
          </a:xfrm>
          <a:prstGeom prst="rect">
            <a:avLst/>
          </a:prstGeom>
          <a:noFill/>
          <a:ln w="9525">
            <a:noFill/>
            <a:miter lim="800000"/>
            <a:headEnd/>
            <a:tailEnd/>
          </a:ln>
        </p:spPr>
        <p:txBody>
          <a:bodyPr>
            <a:spAutoFit/>
          </a:bodyPr>
          <a:lstStyle/>
          <a:p>
            <a:r>
              <a:rPr lang="en-US" sz="1400" b="1" dirty="0">
                <a:solidFill>
                  <a:srgbClr val="0000CC"/>
                </a:solidFill>
              </a:rPr>
              <a:t>D 6 7 8 5 2</a:t>
            </a:r>
          </a:p>
        </p:txBody>
      </p:sp>
      <p:sp>
        <p:nvSpPr>
          <p:cNvPr id="31757" name="TextBox 19"/>
          <p:cNvSpPr txBox="1">
            <a:spLocks noChangeArrowheads="1"/>
          </p:cNvSpPr>
          <p:nvPr/>
        </p:nvSpPr>
        <p:spPr bwMode="auto">
          <a:xfrm>
            <a:off x="5162368" y="3319046"/>
            <a:ext cx="2133600" cy="338554"/>
          </a:xfrm>
          <a:prstGeom prst="rect">
            <a:avLst/>
          </a:prstGeom>
          <a:noFill/>
          <a:ln w="9525">
            <a:noFill/>
            <a:miter lim="800000"/>
            <a:headEnd/>
            <a:tailEnd/>
          </a:ln>
        </p:spPr>
        <p:txBody>
          <a:bodyPr>
            <a:spAutoFit/>
          </a:bodyPr>
          <a:lstStyle/>
          <a:p>
            <a:r>
              <a:rPr lang="en-US" sz="1600" b="1" dirty="0" smtClean="0">
                <a:solidFill>
                  <a:srgbClr val="0000CC"/>
                </a:solidFill>
              </a:rPr>
              <a:t>1 1 1 7</a:t>
            </a:r>
            <a:endParaRPr lang="en-US" sz="1400" dirty="0">
              <a:solidFill>
                <a:srgbClr val="0000CC"/>
              </a:solidFill>
            </a:endParaRPr>
          </a:p>
        </p:txBody>
      </p:sp>
      <p:sp>
        <p:nvSpPr>
          <p:cNvPr id="31758" name="TextBox 20"/>
          <p:cNvSpPr txBox="1">
            <a:spLocks noChangeArrowheads="1"/>
          </p:cNvSpPr>
          <p:nvPr/>
        </p:nvSpPr>
        <p:spPr bwMode="auto">
          <a:xfrm>
            <a:off x="6477000" y="3733800"/>
            <a:ext cx="1524000" cy="304800"/>
          </a:xfrm>
          <a:prstGeom prst="rect">
            <a:avLst/>
          </a:prstGeom>
          <a:noFill/>
          <a:ln w="9525">
            <a:noFill/>
            <a:miter lim="800000"/>
            <a:headEnd/>
            <a:tailEnd/>
          </a:ln>
        </p:spPr>
        <p:txBody>
          <a:bodyPr>
            <a:spAutoFit/>
          </a:bodyPr>
          <a:lstStyle/>
          <a:p>
            <a:r>
              <a:rPr lang="en-US" sz="1400" b="1" dirty="0" smtClean="0">
                <a:solidFill>
                  <a:srgbClr val="0000CC"/>
                </a:solidFill>
              </a:rPr>
              <a:t>9 0 8</a:t>
            </a:r>
            <a:endParaRPr lang="en-US" sz="1400" b="1" dirty="0">
              <a:solidFill>
                <a:srgbClr val="0000CC"/>
              </a:solidFill>
            </a:endParaRPr>
          </a:p>
        </p:txBody>
      </p:sp>
      <p:sp>
        <p:nvSpPr>
          <p:cNvPr id="31759" name="TextBox 21"/>
          <p:cNvSpPr txBox="1">
            <a:spLocks noChangeArrowheads="1"/>
          </p:cNvSpPr>
          <p:nvPr/>
        </p:nvSpPr>
        <p:spPr bwMode="auto">
          <a:xfrm>
            <a:off x="5943600" y="4069830"/>
            <a:ext cx="609600" cy="304800"/>
          </a:xfrm>
          <a:prstGeom prst="rect">
            <a:avLst/>
          </a:prstGeom>
          <a:noFill/>
          <a:ln w="9525">
            <a:noFill/>
            <a:miter lim="800000"/>
            <a:headEnd/>
            <a:tailEnd/>
          </a:ln>
        </p:spPr>
        <p:txBody>
          <a:bodyPr>
            <a:spAutoFit/>
          </a:bodyPr>
          <a:lstStyle/>
          <a:p>
            <a:r>
              <a:rPr lang="en-US" sz="1400" b="1" dirty="0">
                <a:solidFill>
                  <a:srgbClr val="0000CC"/>
                </a:solidFill>
              </a:rPr>
              <a:t>0 2</a:t>
            </a:r>
          </a:p>
        </p:txBody>
      </p:sp>
      <p:sp>
        <p:nvSpPr>
          <p:cNvPr id="31760" name="TextBox 22"/>
          <p:cNvSpPr txBox="1">
            <a:spLocks noChangeArrowheads="1"/>
          </p:cNvSpPr>
          <p:nvPr/>
        </p:nvSpPr>
        <p:spPr bwMode="auto">
          <a:xfrm>
            <a:off x="5257800" y="4449580"/>
            <a:ext cx="609600" cy="304800"/>
          </a:xfrm>
          <a:prstGeom prst="rect">
            <a:avLst/>
          </a:prstGeom>
          <a:noFill/>
          <a:ln w="9525">
            <a:noFill/>
            <a:miter lim="800000"/>
            <a:headEnd/>
            <a:tailEnd/>
          </a:ln>
        </p:spPr>
        <p:txBody>
          <a:bodyPr>
            <a:spAutoFit/>
          </a:bodyPr>
          <a:lstStyle/>
          <a:p>
            <a:r>
              <a:rPr lang="en-US" sz="1400" b="1" dirty="0">
                <a:solidFill>
                  <a:srgbClr val="0000CC"/>
                </a:solidFill>
              </a:rPr>
              <a:t>0 1</a:t>
            </a:r>
          </a:p>
        </p:txBody>
      </p:sp>
      <p:sp>
        <p:nvSpPr>
          <p:cNvPr id="18" name="TextBox 21"/>
          <p:cNvSpPr txBox="1">
            <a:spLocks noChangeArrowheads="1"/>
          </p:cNvSpPr>
          <p:nvPr/>
        </p:nvSpPr>
        <p:spPr bwMode="auto">
          <a:xfrm>
            <a:off x="6096000" y="4876800"/>
            <a:ext cx="609600" cy="304800"/>
          </a:xfrm>
          <a:prstGeom prst="rect">
            <a:avLst/>
          </a:prstGeom>
          <a:noFill/>
          <a:ln w="9525">
            <a:noFill/>
            <a:miter lim="800000"/>
            <a:headEnd/>
            <a:tailEnd/>
          </a:ln>
        </p:spPr>
        <p:txBody>
          <a:bodyPr>
            <a:spAutoFit/>
          </a:bodyPr>
          <a:lstStyle/>
          <a:p>
            <a:r>
              <a:rPr lang="en-US" sz="1400" b="1" dirty="0" smtClean="0">
                <a:solidFill>
                  <a:srgbClr val="0000CC"/>
                </a:solidFill>
              </a:rPr>
              <a:t>N. A</a:t>
            </a:r>
            <a:r>
              <a:rPr lang="en-US" sz="1400" dirty="0" smtClean="0">
                <a:solidFill>
                  <a:srgbClr val="0000CC"/>
                </a:solidFill>
              </a:rPr>
              <a:t>.</a:t>
            </a:r>
            <a:endParaRPr lang="en-US" sz="1400" dirty="0">
              <a:solidFill>
                <a:srgbClr val="0000CC"/>
              </a:solidFill>
            </a:endParaRPr>
          </a:p>
        </p:txBody>
      </p:sp>
      <p:grpSp>
        <p:nvGrpSpPr>
          <p:cNvPr id="2" name="Group 23"/>
          <p:cNvGrpSpPr/>
          <p:nvPr/>
        </p:nvGrpSpPr>
        <p:grpSpPr>
          <a:xfrm>
            <a:off x="6248400" y="76201"/>
            <a:ext cx="914400" cy="838199"/>
            <a:chOff x="9296400" y="1447800"/>
            <a:chExt cx="1066800" cy="1050925"/>
          </a:xfrm>
        </p:grpSpPr>
        <p:sp>
          <p:nvSpPr>
            <p:cNvPr id="20" name="Oval 6"/>
            <p:cNvSpPr>
              <a:spLocks noChangeArrowheads="1"/>
            </p:cNvSpPr>
            <p:nvPr/>
          </p:nvSpPr>
          <p:spPr bwMode="auto">
            <a:xfrm>
              <a:off x="9296400" y="1447800"/>
              <a:ext cx="1066800" cy="1050925"/>
            </a:xfrm>
            <a:prstGeom prst="ellipse">
              <a:avLst/>
            </a:prstGeom>
            <a:noFill/>
            <a:ln w="101600">
              <a:solidFill>
                <a:srgbClr val="6600FF"/>
              </a:solidFill>
              <a:round/>
              <a:headEnd/>
              <a:tailEnd/>
            </a:ln>
          </p:spPr>
          <p:txBody>
            <a:bodyPr wrap="none" anchor="ctr"/>
            <a:lstStyle/>
            <a:p>
              <a:pPr eaLnBrk="0" hangingPunct="0"/>
              <a:endParaRPr lang="en-US" b="0"/>
            </a:p>
          </p:txBody>
        </p:sp>
        <p:sp>
          <p:nvSpPr>
            <p:cNvPr id="21" name="Line 7"/>
            <p:cNvSpPr>
              <a:spLocks noChangeShapeType="1"/>
            </p:cNvSpPr>
            <p:nvPr/>
          </p:nvSpPr>
          <p:spPr bwMode="auto">
            <a:xfrm>
              <a:off x="9421853" y="1965325"/>
              <a:ext cx="838200" cy="0"/>
            </a:xfrm>
            <a:prstGeom prst="line">
              <a:avLst/>
            </a:prstGeom>
            <a:noFill/>
            <a:ln w="101600">
              <a:solidFill>
                <a:srgbClr val="6600FF"/>
              </a:solidFill>
              <a:round/>
              <a:headEnd/>
              <a:tailEnd/>
            </a:ln>
          </p:spPr>
          <p:txBody>
            <a:bodyPr/>
            <a:lstStyle/>
            <a:p>
              <a:endParaRPr lang="en-US"/>
            </a:p>
          </p:txBody>
        </p:sp>
        <p:sp>
          <p:nvSpPr>
            <p:cNvPr id="22" name="Title 1"/>
            <p:cNvSpPr>
              <a:spLocks/>
            </p:cNvSpPr>
            <p:nvPr/>
          </p:nvSpPr>
          <p:spPr bwMode="auto">
            <a:xfrm>
              <a:off x="9601200" y="1600200"/>
              <a:ext cx="533400" cy="304800"/>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29</a:t>
              </a:r>
              <a:endParaRPr lang="en-IN" sz="2400" b="1" dirty="0">
                <a:solidFill>
                  <a:srgbClr val="6600FF"/>
                </a:solidFill>
                <a:effectLst>
                  <a:outerShdw blurRad="38100" dist="38100" dir="2700000" algn="tl">
                    <a:srgbClr val="C0C0C0"/>
                  </a:outerShdw>
                </a:effectLst>
                <a:latin typeface="Gill Sans MT" pitchFamily="34" charset="0"/>
                <a:cs typeface="+mn-cs"/>
              </a:endParaRPr>
            </a:p>
          </p:txBody>
        </p:sp>
        <p:sp>
          <p:nvSpPr>
            <p:cNvPr id="23" name="Title 1"/>
            <p:cNvSpPr>
              <a:spLocks/>
            </p:cNvSpPr>
            <p:nvPr/>
          </p:nvSpPr>
          <p:spPr bwMode="auto">
            <a:xfrm>
              <a:off x="9556230" y="2052638"/>
              <a:ext cx="533400" cy="233362"/>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08</a:t>
              </a:r>
              <a:endParaRPr lang="en-IN" b="1" dirty="0">
                <a:solidFill>
                  <a:srgbClr val="6600FF"/>
                </a:solidFill>
                <a:effectLst>
                  <a:outerShdw blurRad="38100" dist="38100" dir="2700000" algn="tl">
                    <a:srgbClr val="C0C0C0"/>
                  </a:outerShdw>
                </a:effectLst>
                <a:latin typeface="Gill Sans MT" pitchFamily="34" charset="0"/>
                <a:cs typeface="+mn-cs"/>
              </a:endParaRPr>
            </a:p>
          </p:txBody>
        </p:sp>
      </p:grpSp>
      <p:sp>
        <p:nvSpPr>
          <p:cNvPr id="25" name="Rectangle 24"/>
          <p:cNvSpPr/>
          <p:nvPr/>
        </p:nvSpPr>
        <p:spPr>
          <a:xfrm>
            <a:off x="0" y="1"/>
            <a:ext cx="32766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FORM 17C</a:t>
            </a:r>
          </a:p>
        </p:txBody>
      </p:sp>
      <p:grpSp>
        <p:nvGrpSpPr>
          <p:cNvPr id="27" name="Group 26"/>
          <p:cNvGrpSpPr/>
          <p:nvPr/>
        </p:nvGrpSpPr>
        <p:grpSpPr>
          <a:xfrm>
            <a:off x="5466645" y="6324600"/>
            <a:ext cx="1371600" cy="458820"/>
            <a:chOff x="5105400" y="6322980"/>
            <a:chExt cx="1371600" cy="458820"/>
          </a:xfrm>
        </p:grpSpPr>
        <p:sp>
          <p:nvSpPr>
            <p:cNvPr id="31761" name="TextBox 23"/>
            <p:cNvSpPr txBox="1">
              <a:spLocks noChangeArrowheads="1"/>
            </p:cNvSpPr>
            <p:nvPr/>
          </p:nvSpPr>
          <p:spPr bwMode="auto">
            <a:xfrm>
              <a:off x="5257800" y="6322980"/>
              <a:ext cx="914400" cy="400110"/>
            </a:xfrm>
            <a:prstGeom prst="rect">
              <a:avLst/>
            </a:prstGeom>
            <a:noFill/>
            <a:ln w="9525">
              <a:noFill/>
              <a:miter lim="800000"/>
              <a:headEnd/>
              <a:tailEnd/>
            </a:ln>
          </p:spPr>
          <p:txBody>
            <a:bodyPr wrap="square">
              <a:spAutoFit/>
            </a:bodyPr>
            <a:lstStyle/>
            <a:p>
              <a:pPr algn="ctr"/>
              <a:r>
                <a:rPr lang="en-US" sz="2000" b="1" dirty="0" smtClean="0">
                  <a:solidFill>
                    <a:srgbClr val="0000CC"/>
                  </a:solidFill>
                </a:rPr>
                <a:t>9 0 5</a:t>
              </a:r>
              <a:endParaRPr lang="en-US" sz="2000" b="1" dirty="0">
                <a:solidFill>
                  <a:srgbClr val="0000CC"/>
                </a:solidFill>
              </a:endParaRPr>
            </a:p>
          </p:txBody>
        </p:sp>
        <p:sp>
          <p:nvSpPr>
            <p:cNvPr id="26" name="Oval 25"/>
            <p:cNvSpPr/>
            <p:nvPr/>
          </p:nvSpPr>
          <p:spPr>
            <a:xfrm>
              <a:off x="5105400" y="6324600"/>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8" name="Rounded Rectangle 27">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
        <p:nvSpPr>
          <p:cNvPr id="35" name="TextBox 18"/>
          <p:cNvSpPr txBox="1">
            <a:spLocks noChangeArrowheads="1"/>
          </p:cNvSpPr>
          <p:nvPr/>
        </p:nvSpPr>
        <p:spPr bwMode="auto">
          <a:xfrm>
            <a:off x="5492750" y="2879908"/>
            <a:ext cx="2133600" cy="306387"/>
          </a:xfrm>
          <a:prstGeom prst="rect">
            <a:avLst/>
          </a:prstGeom>
          <a:noFill/>
          <a:ln w="9525">
            <a:noFill/>
            <a:miter lim="800000"/>
            <a:headEnd/>
            <a:tailEnd/>
          </a:ln>
        </p:spPr>
        <p:txBody>
          <a:bodyPr>
            <a:spAutoFit/>
          </a:bodyPr>
          <a:lstStyle/>
          <a:p>
            <a:r>
              <a:rPr lang="en-US" sz="1400" b="1" dirty="0" smtClean="0">
                <a:solidFill>
                  <a:srgbClr val="0000CC"/>
                </a:solidFill>
              </a:rPr>
              <a:t>EVAA 0557</a:t>
            </a:r>
            <a:endParaRPr lang="en-US" sz="1400" b="1" dirty="0">
              <a:solidFill>
                <a:srgbClr val="0000CC"/>
              </a:solidFill>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
            <a:ext cx="51054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Section 128 of ROPA</a:t>
            </a:r>
          </a:p>
        </p:txBody>
      </p:sp>
      <p:pic>
        <p:nvPicPr>
          <p:cNvPr id="27" name="Picture 5"/>
          <p:cNvPicPr>
            <a:picLocks noChangeAspect="1" noChangeArrowheads="1"/>
          </p:cNvPicPr>
          <p:nvPr/>
        </p:nvPicPr>
        <p:blipFill>
          <a:blip r:embed="rId2"/>
          <a:srcRect/>
          <a:stretch>
            <a:fillRect/>
          </a:stretch>
        </p:blipFill>
        <p:spPr bwMode="auto">
          <a:xfrm>
            <a:off x="304800" y="1066800"/>
            <a:ext cx="8505004" cy="5791200"/>
          </a:xfrm>
          <a:prstGeom prst="rect">
            <a:avLst/>
          </a:prstGeom>
          <a:solidFill>
            <a:srgbClr val="FFFFFF">
              <a:shade val="85000"/>
            </a:srgbClr>
          </a:solidFill>
          <a:ln w="889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ounded Rectangle 28">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15850"/>
            <a:ext cx="9144000" cy="1446550"/>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tabLst>
                <a:tab pos="7712075" algn="l"/>
              </a:tabLst>
            </a:pPr>
            <a:r>
              <a:rPr lang="en-US" sz="88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INFRASTRUCTURE</a:t>
            </a:r>
            <a:endPar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solidFill>
            <a:schemeClr val="accent6">
              <a:lumMod val="40000"/>
              <a:lumOff val="60000"/>
            </a:schemeClr>
          </a:solidFill>
        </p:spPr>
        <p:txBody>
          <a:bodyPr wrap="square" rtlCol="0">
            <a:spAutoFit/>
          </a:bodyPr>
          <a:lstStyle/>
          <a:p>
            <a:pPr>
              <a:spcBef>
                <a:spcPts val="1200"/>
              </a:spcBef>
              <a:spcAft>
                <a:spcPts val="1200"/>
              </a:spcAft>
            </a:pPr>
            <a:r>
              <a:rPr lang="en-US" sz="2400" b="1" dirty="0" smtClean="0"/>
              <a:t>Declaration by Elector in Form 13A</a:t>
            </a:r>
            <a:endParaRPr lang="en-US" sz="2400" b="1" dirty="0"/>
          </a:p>
        </p:txBody>
      </p:sp>
      <p:pic>
        <p:nvPicPr>
          <p:cNvPr id="1026" name="Picture 2"/>
          <p:cNvPicPr>
            <a:picLocks noChangeAspect="1" noChangeArrowheads="1"/>
          </p:cNvPicPr>
          <p:nvPr/>
        </p:nvPicPr>
        <p:blipFill>
          <a:blip r:embed="rId2"/>
          <a:srcRect b="-267"/>
          <a:stretch>
            <a:fillRect/>
          </a:stretch>
        </p:blipFill>
        <p:spPr bwMode="auto">
          <a:xfrm>
            <a:off x="200025" y="555050"/>
            <a:ext cx="8743950" cy="6236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Oval 17"/>
          <p:cNvSpPr/>
          <p:nvPr/>
        </p:nvSpPr>
        <p:spPr>
          <a:xfrm>
            <a:off x="7696200" y="1921625"/>
            <a:ext cx="838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698375" y="2252750"/>
            <a:ext cx="1371600" cy="516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96000" y="4114800"/>
            <a:ext cx="1371600" cy="516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solidFill>
            <a:schemeClr val="accent6">
              <a:lumMod val="40000"/>
              <a:lumOff val="60000"/>
            </a:schemeClr>
          </a:solidFill>
        </p:spPr>
        <p:txBody>
          <a:bodyPr wrap="square" rtlCol="0">
            <a:spAutoFit/>
          </a:bodyPr>
          <a:lstStyle/>
          <a:p>
            <a:pPr>
              <a:spcBef>
                <a:spcPts val="1200"/>
              </a:spcBef>
              <a:spcAft>
                <a:spcPts val="1200"/>
              </a:spcAft>
            </a:pPr>
            <a:r>
              <a:rPr lang="en-US" sz="2400" b="1" dirty="0" smtClean="0"/>
              <a:t>Declaration by Elector in Form 13A</a:t>
            </a:r>
            <a:endParaRPr lang="en-US" sz="2400" b="1" dirty="0"/>
          </a:p>
        </p:txBody>
      </p:sp>
      <p:pic>
        <p:nvPicPr>
          <p:cNvPr id="2050" name="Picture 2"/>
          <p:cNvPicPr>
            <a:picLocks noChangeAspect="1" noChangeArrowheads="1"/>
          </p:cNvPicPr>
          <p:nvPr/>
        </p:nvPicPr>
        <p:blipFill>
          <a:blip r:embed="rId2"/>
          <a:srcRect b="4790"/>
          <a:stretch>
            <a:fillRect/>
          </a:stretch>
        </p:blipFill>
        <p:spPr bwMode="auto">
          <a:xfrm>
            <a:off x="185738" y="687875"/>
            <a:ext cx="8772525" cy="605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3" action="ppaction://hlinksldjump"/>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solidFill>
            <a:schemeClr val="accent6">
              <a:lumMod val="40000"/>
              <a:lumOff val="60000"/>
            </a:schemeClr>
          </a:solidFill>
        </p:spPr>
        <p:txBody>
          <a:bodyPr wrap="square" rtlCol="0">
            <a:spAutoFit/>
          </a:bodyPr>
          <a:lstStyle/>
          <a:p>
            <a:pPr>
              <a:spcBef>
                <a:spcPts val="1200"/>
              </a:spcBef>
              <a:spcAft>
                <a:spcPts val="1200"/>
              </a:spcAft>
            </a:pPr>
            <a:r>
              <a:rPr lang="en-US" sz="2400" b="1" dirty="0" smtClean="0"/>
              <a:t>Postal Ballot in Form 13B</a:t>
            </a:r>
            <a:endParaRPr lang="en-US" sz="2400" b="1" dirty="0"/>
          </a:p>
        </p:txBody>
      </p:sp>
      <p:grpSp>
        <p:nvGrpSpPr>
          <p:cNvPr id="2" name="Group 5"/>
          <p:cNvGrpSpPr/>
          <p:nvPr/>
        </p:nvGrpSpPr>
        <p:grpSpPr>
          <a:xfrm>
            <a:off x="381000" y="1447800"/>
            <a:ext cx="8305800" cy="4343400"/>
            <a:chOff x="381699" y="1136441"/>
            <a:chExt cx="8229600" cy="2901535"/>
          </a:xfrm>
        </p:grpSpPr>
        <p:sp>
          <p:nvSpPr>
            <p:cNvPr id="4" name="Content Placeholder 2"/>
            <p:cNvSpPr txBox="1">
              <a:spLocks/>
            </p:cNvSpPr>
            <p:nvPr/>
          </p:nvSpPr>
          <p:spPr>
            <a:xfrm>
              <a:off x="381699" y="1136441"/>
              <a:ext cx="8229600" cy="2901535"/>
            </a:xfrm>
            <a:prstGeom prst="rect">
              <a:avLst/>
            </a:prstGeom>
            <a:solidFill>
              <a:schemeClr val="tx2">
                <a:lumMod val="40000"/>
                <a:lumOff val="60000"/>
                <a:alpha val="65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gn="ctr" fontAlgn="auto">
                <a:spcBef>
                  <a:spcPts val="0"/>
                </a:spcBef>
                <a:spcAft>
                  <a:spcPts val="0"/>
                </a:spcAft>
                <a:defRPr/>
              </a:pPr>
              <a:r>
                <a:rPr lang="en-US" sz="3200" b="1" dirty="0" smtClean="0"/>
                <a:t>[FORM 13B] </a:t>
              </a:r>
            </a:p>
            <a:p>
              <a:pPr algn="ctr" fontAlgn="auto">
                <a:spcBef>
                  <a:spcPts val="0"/>
                </a:spcBef>
                <a:spcAft>
                  <a:spcPts val="0"/>
                </a:spcAft>
                <a:defRPr/>
              </a:pPr>
              <a:r>
                <a:rPr lang="en-IN" sz="1600" b="1" dirty="0" smtClean="0"/>
                <a:t>[ NOT TO BE OPENED BEFORE COUNTING]</a:t>
              </a:r>
            </a:p>
            <a:p>
              <a:pPr algn="ctr" fontAlgn="auto">
                <a:spcBef>
                  <a:spcPts val="0"/>
                </a:spcBef>
                <a:spcAft>
                  <a:spcPts val="0"/>
                </a:spcAft>
                <a:defRPr/>
              </a:pPr>
              <a:endParaRPr lang="en-IN" sz="1600" b="1" dirty="0" smtClean="0"/>
            </a:p>
            <a:p>
              <a:pPr algn="ctr" fontAlgn="auto">
                <a:spcBef>
                  <a:spcPts val="0"/>
                </a:spcBef>
                <a:spcAft>
                  <a:spcPts val="0"/>
                </a:spcAft>
                <a:defRPr/>
              </a:pPr>
              <a:r>
                <a:rPr lang="en-IN" sz="1600" b="1" dirty="0" smtClean="0"/>
                <a:t>Elections to the </a:t>
              </a:r>
              <a:r>
                <a:rPr lang="en-IN" sz="1600" dirty="0" smtClean="0"/>
                <a:t>……………………………………………….</a:t>
              </a:r>
            </a:p>
            <a:p>
              <a:pPr algn="ctr" fontAlgn="auto">
                <a:spcBef>
                  <a:spcPts val="0"/>
                </a:spcBef>
                <a:spcAft>
                  <a:spcPts val="0"/>
                </a:spcAft>
                <a:defRPr/>
              </a:pPr>
              <a:endParaRPr lang="en-IN" sz="1600" dirty="0" smtClean="0"/>
            </a:p>
            <a:p>
              <a:pPr algn="ctr" fontAlgn="auto">
                <a:spcBef>
                  <a:spcPts val="0"/>
                </a:spcBef>
                <a:spcAft>
                  <a:spcPts val="0"/>
                </a:spcAft>
                <a:defRPr/>
              </a:pPr>
              <a:endParaRPr lang="en-IN" sz="1600" dirty="0" smtClean="0"/>
            </a:p>
            <a:p>
              <a:pPr algn="ctr" fontAlgn="auto">
                <a:spcBef>
                  <a:spcPts val="0"/>
                </a:spcBef>
                <a:spcAft>
                  <a:spcPts val="0"/>
                </a:spcAft>
                <a:defRPr/>
              </a:pPr>
              <a:r>
                <a:rPr lang="en-IN" sz="3200" b="1" dirty="0" smtClean="0"/>
                <a:t>POSTAL BALLOT PAPER</a:t>
              </a:r>
            </a:p>
            <a:p>
              <a:pPr algn="ctr" fontAlgn="auto">
                <a:spcBef>
                  <a:spcPts val="0"/>
                </a:spcBef>
                <a:spcAft>
                  <a:spcPts val="0"/>
                </a:spcAft>
                <a:defRPr/>
              </a:pPr>
              <a:endParaRPr lang="en-IN" sz="3200" b="1" dirty="0" smtClean="0"/>
            </a:p>
            <a:p>
              <a:pPr algn="ctr" fontAlgn="auto">
                <a:spcBef>
                  <a:spcPts val="0"/>
                </a:spcBef>
                <a:spcAft>
                  <a:spcPts val="0"/>
                </a:spcAft>
                <a:defRPr/>
              </a:pPr>
              <a:r>
                <a:rPr lang="en-IN" sz="3200" b="1" dirty="0" smtClean="0"/>
                <a:t>Serial Number of Ballot Paper: </a:t>
              </a:r>
              <a:r>
                <a:rPr lang="en-IN" sz="3200" dirty="0" smtClean="0"/>
                <a:t>……………………</a:t>
              </a:r>
            </a:p>
            <a:p>
              <a:pPr marL="0" marR="0" lvl="0" indent="0" defTabSz="914400" rtl="0" eaLnBrk="1" fontAlgn="auto" latinLnBrk="0" hangingPunct="1">
                <a:lnSpc>
                  <a:spcPct val="100000"/>
                </a:lnSpc>
                <a:spcBef>
                  <a:spcPts val="0"/>
                </a:spcBef>
                <a:spcAft>
                  <a:spcPts val="0"/>
                </a:spcAft>
                <a:buClrTx/>
                <a:buSzTx/>
                <a:buFont typeface="Arial" pitchFamily="34" charset="0"/>
                <a:buNone/>
                <a:tabLst/>
                <a:defRPr/>
              </a:pPr>
              <a:endParaRPr kumimoji="0" lang="en-ZW" sz="18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 typeface="Arial" pitchFamily="34" charset="0"/>
                <a:buNone/>
                <a:tabLst/>
                <a:defRPr/>
              </a:pPr>
              <a:endParaRPr kumimoji="0" lang="en-ZW" sz="1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Rectangle 4"/>
            <p:cNvSpPr/>
            <p:nvPr/>
          </p:nvSpPr>
          <p:spPr>
            <a:xfrm>
              <a:off x="609600" y="1340057"/>
              <a:ext cx="1676400" cy="10221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COVER A </a:t>
              </a:r>
              <a:endParaRPr lang="en-US" sz="3200" b="1" dirty="0">
                <a:solidFill>
                  <a:schemeClr val="tx1"/>
                </a:solidFill>
              </a:endParaRPr>
            </a:p>
          </p:txBody>
        </p:sp>
      </p:grpSp>
      <p:sp>
        <p:nvSpPr>
          <p:cNvPr id="8" name="TextBox 7"/>
          <p:cNvSpPr txBox="1"/>
          <p:nvPr/>
        </p:nvSpPr>
        <p:spPr>
          <a:xfrm>
            <a:off x="6553200" y="3909750"/>
            <a:ext cx="1066800" cy="707886"/>
          </a:xfrm>
          <a:prstGeom prst="rect">
            <a:avLst/>
          </a:prstGeom>
          <a:noFill/>
        </p:spPr>
        <p:txBody>
          <a:bodyPr wrap="square" rtlCol="0">
            <a:spAutoFit/>
          </a:bodyPr>
          <a:lstStyle/>
          <a:p>
            <a:r>
              <a:rPr lang="en-US" sz="4000" b="1" dirty="0" smtClean="0">
                <a:solidFill>
                  <a:srgbClr val="0000FF"/>
                </a:solidFill>
              </a:rPr>
              <a:t>239</a:t>
            </a:r>
            <a:endParaRPr lang="en-US" sz="4000" b="1" dirty="0">
              <a:solidFill>
                <a:srgbClr val="0000FF"/>
              </a:solidFill>
            </a:endParaRPr>
          </a:p>
        </p:txBody>
      </p:sp>
      <p:sp>
        <p:nvSpPr>
          <p:cNvPr id="9" name="TextBox 8"/>
          <p:cNvSpPr txBox="1"/>
          <p:nvPr/>
        </p:nvSpPr>
        <p:spPr>
          <a:xfrm>
            <a:off x="4245025" y="2335875"/>
            <a:ext cx="1981200" cy="400110"/>
          </a:xfrm>
          <a:prstGeom prst="rect">
            <a:avLst/>
          </a:prstGeom>
          <a:noFill/>
        </p:spPr>
        <p:txBody>
          <a:bodyPr wrap="square" rtlCol="0">
            <a:spAutoFit/>
          </a:bodyPr>
          <a:lstStyle/>
          <a:p>
            <a:r>
              <a:rPr lang="en-US" sz="2000" b="1" dirty="0" smtClean="0">
                <a:solidFill>
                  <a:srgbClr val="0000FF"/>
                </a:solidFill>
              </a:rPr>
              <a:t>29 - </a:t>
            </a:r>
            <a:r>
              <a:rPr lang="en-US" sz="2000" b="1" dirty="0" err="1" smtClean="0">
                <a:solidFill>
                  <a:srgbClr val="0000FF"/>
                </a:solidFill>
              </a:rPr>
              <a:t>Curtorim</a:t>
            </a:r>
            <a:r>
              <a:rPr lang="en-US" sz="2000" b="1" dirty="0" smtClean="0">
                <a:solidFill>
                  <a:srgbClr val="0000FF"/>
                </a:solidFill>
              </a:rPr>
              <a:t> AC</a:t>
            </a:r>
            <a:endParaRPr lang="en-US" sz="2000" b="1" dirty="0">
              <a:solidFill>
                <a:srgbClr val="0000FF"/>
              </a:solidFill>
            </a:endParaRPr>
          </a:p>
        </p:txBody>
      </p:sp>
      <p:sp>
        <p:nvSpPr>
          <p:cNvPr id="10" name="Rounded Rectangle 9">
            <a:hlinkClick r:id="" action="ppaction://hlinkshowjump?jump=lastslideviewed"/>
          </p:cNvPr>
          <p:cNvSpPr/>
          <p:nvPr/>
        </p:nvSpPr>
        <p:spPr>
          <a:xfrm>
            <a:off x="7315200" y="970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solidFill>
            <a:schemeClr val="accent6">
              <a:lumMod val="40000"/>
              <a:lumOff val="60000"/>
            </a:schemeClr>
          </a:solidFill>
        </p:spPr>
        <p:txBody>
          <a:bodyPr wrap="square" rtlCol="0">
            <a:spAutoFit/>
          </a:bodyPr>
          <a:lstStyle/>
          <a:p>
            <a:pPr>
              <a:spcBef>
                <a:spcPts val="1200"/>
              </a:spcBef>
              <a:spcAft>
                <a:spcPts val="1200"/>
              </a:spcAft>
            </a:pPr>
            <a:r>
              <a:rPr lang="en-US" sz="2400" b="1" dirty="0" smtClean="0"/>
              <a:t>Address Cover in Form 13C</a:t>
            </a:r>
            <a:endParaRPr lang="en-US" sz="2400" b="1" dirty="0"/>
          </a:p>
        </p:txBody>
      </p:sp>
      <p:sp>
        <p:nvSpPr>
          <p:cNvPr id="8" name="Content Placeholder 2"/>
          <p:cNvSpPr txBox="1">
            <a:spLocks/>
          </p:cNvSpPr>
          <p:nvPr/>
        </p:nvSpPr>
        <p:spPr>
          <a:xfrm>
            <a:off x="457200" y="1143000"/>
            <a:ext cx="8229600" cy="5486400"/>
          </a:xfrm>
          <a:prstGeom prst="rect">
            <a:avLst/>
          </a:prstGeom>
          <a:solidFill>
            <a:schemeClr val="tx2">
              <a:lumMod val="60000"/>
              <a:lumOff val="40000"/>
              <a:alpha val="5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gn="ctr" fontAlgn="auto">
              <a:spcBef>
                <a:spcPts val="0"/>
              </a:spcBef>
              <a:spcAft>
                <a:spcPts val="0"/>
              </a:spcAft>
              <a:defRPr/>
            </a:pPr>
            <a:endParaRPr lang="en-US" sz="3200" b="1" dirty="0" smtClean="0"/>
          </a:p>
          <a:p>
            <a:pPr algn="ctr" fontAlgn="auto">
              <a:spcBef>
                <a:spcPts val="0"/>
              </a:spcBef>
              <a:spcAft>
                <a:spcPts val="0"/>
              </a:spcAft>
              <a:defRPr/>
            </a:pPr>
            <a:endParaRPr lang="en-US" sz="3200" b="1" dirty="0" smtClean="0"/>
          </a:p>
          <a:p>
            <a:pPr algn="ctr" fontAlgn="auto">
              <a:spcBef>
                <a:spcPts val="0"/>
              </a:spcBef>
              <a:spcAft>
                <a:spcPts val="0"/>
              </a:spcAft>
              <a:defRPr/>
            </a:pPr>
            <a:endParaRPr lang="en-US" sz="3200" b="1" dirty="0" smtClean="0"/>
          </a:p>
          <a:p>
            <a:pPr algn="ctr" fontAlgn="auto">
              <a:spcBef>
                <a:spcPts val="0"/>
              </a:spcBef>
              <a:spcAft>
                <a:spcPts val="0"/>
              </a:spcAft>
              <a:defRPr/>
            </a:pPr>
            <a:r>
              <a:rPr lang="en-IN" sz="3200" b="1" dirty="0" smtClean="0"/>
              <a:t>POSTAL BALLOT PAPER</a:t>
            </a:r>
          </a:p>
          <a:p>
            <a:pPr algn="ctr" fontAlgn="auto">
              <a:spcBef>
                <a:spcPts val="0"/>
              </a:spcBef>
              <a:spcAft>
                <a:spcPts val="0"/>
              </a:spcAft>
              <a:defRPr/>
            </a:pPr>
            <a:endParaRPr lang="en-IN" sz="2000" b="1" dirty="0" smtClean="0"/>
          </a:p>
          <a:p>
            <a:pPr algn="ctr" fontAlgn="auto">
              <a:spcBef>
                <a:spcPts val="0"/>
              </a:spcBef>
              <a:spcAft>
                <a:spcPts val="0"/>
              </a:spcAft>
              <a:defRPr/>
            </a:pPr>
            <a:r>
              <a:rPr lang="en-IN" sz="2000" dirty="0" smtClean="0"/>
              <a:t>For ………………………………… Constituency</a:t>
            </a:r>
          </a:p>
          <a:p>
            <a:pPr algn="ctr" fontAlgn="auto">
              <a:spcBef>
                <a:spcPts val="0"/>
              </a:spcBef>
              <a:spcAft>
                <a:spcPts val="0"/>
              </a:spcAft>
              <a:defRPr/>
            </a:pPr>
            <a:endParaRPr lang="en-IN" sz="2000" dirty="0" smtClean="0"/>
          </a:p>
          <a:p>
            <a:pPr algn="ctr">
              <a:defRPr/>
            </a:pPr>
            <a:r>
              <a:rPr lang="en-IN" sz="2000" b="1" dirty="0" smtClean="0"/>
              <a:t>[ NOT TO BE OPENED BEFORE COUNTING]</a:t>
            </a:r>
          </a:p>
          <a:p>
            <a:pPr algn="ctr">
              <a:defRPr/>
            </a:pPr>
            <a:endParaRPr lang="en-IN" sz="2000" b="1" dirty="0" smtClean="0"/>
          </a:p>
          <a:p>
            <a:pPr>
              <a:defRPr/>
            </a:pPr>
            <a:r>
              <a:rPr lang="en-IN" sz="2000" b="1" dirty="0" smtClean="0"/>
              <a:t>		To</a:t>
            </a:r>
          </a:p>
          <a:p>
            <a:pPr>
              <a:defRPr/>
            </a:pPr>
            <a:r>
              <a:rPr lang="en-IN" sz="2000" b="1" dirty="0" smtClean="0"/>
              <a:t>		The Returning Officer</a:t>
            </a:r>
          </a:p>
          <a:p>
            <a:pPr>
              <a:defRPr/>
            </a:pPr>
            <a:r>
              <a:rPr lang="en-IN" sz="2000" b="1" dirty="0" smtClean="0"/>
              <a:t>		</a:t>
            </a:r>
            <a:r>
              <a:rPr lang="en-IN" sz="2000" dirty="0" smtClean="0"/>
              <a:t>……………………………………………………………….</a:t>
            </a:r>
          </a:p>
          <a:p>
            <a:pPr>
              <a:defRPr/>
            </a:pPr>
            <a:r>
              <a:rPr lang="en-IN" sz="2000" b="1" dirty="0" smtClean="0"/>
              <a:t>		</a:t>
            </a:r>
            <a:r>
              <a:rPr lang="en-IN" sz="2000" dirty="0" smtClean="0"/>
              <a:t>……………………………………………………………….</a:t>
            </a:r>
          </a:p>
          <a:p>
            <a:pPr>
              <a:defRPr/>
            </a:pPr>
            <a:r>
              <a:rPr lang="en-IN" sz="2000" b="1" dirty="0" smtClean="0"/>
              <a:t>		</a:t>
            </a:r>
            <a:r>
              <a:rPr lang="en-IN" sz="2000" dirty="0" smtClean="0"/>
              <a:t>……………………………………………………………….</a:t>
            </a:r>
          </a:p>
          <a:p>
            <a:pPr>
              <a:defRPr/>
            </a:pPr>
            <a:r>
              <a:rPr lang="en-IN" sz="2000" b="1" dirty="0" smtClean="0"/>
              <a:t>		</a:t>
            </a:r>
            <a:r>
              <a:rPr lang="en-IN" sz="2000" dirty="0" smtClean="0"/>
              <a:t>……………………………………………………………….</a:t>
            </a:r>
          </a:p>
          <a:p>
            <a:pPr>
              <a:defRPr/>
            </a:pPr>
            <a:endParaRPr lang="en-IN" sz="2000" b="1" dirty="0" smtClean="0"/>
          </a:p>
          <a:p>
            <a:pPr>
              <a:defRPr/>
            </a:pPr>
            <a:endParaRPr lang="en-IN" sz="2000" b="1" dirty="0" smtClean="0"/>
          </a:p>
          <a:p>
            <a:pPr>
              <a:defRPr/>
            </a:pPr>
            <a:endParaRPr lang="en-IN" sz="2000" dirty="0" smtClean="0"/>
          </a:p>
          <a:p>
            <a:pPr marL="0" marR="0" lvl="0" indent="0" defTabSz="914400" rtl="0" eaLnBrk="1" fontAlgn="auto" latinLnBrk="0" hangingPunct="1">
              <a:lnSpc>
                <a:spcPct val="100000"/>
              </a:lnSpc>
              <a:spcBef>
                <a:spcPts val="0"/>
              </a:spcBef>
              <a:spcAft>
                <a:spcPts val="0"/>
              </a:spcAft>
              <a:buClrTx/>
              <a:buSzTx/>
              <a:buFont typeface="Arial" pitchFamily="34" charset="0"/>
              <a:buNone/>
              <a:tabLst/>
              <a:defRPr/>
            </a:pPr>
            <a:endParaRPr kumimoji="0" lang="en-ZW" sz="18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 typeface="Arial" pitchFamily="34" charset="0"/>
              <a:buNone/>
              <a:tabLst/>
              <a:defRPr/>
            </a:pPr>
            <a:endParaRPr kumimoji="0" lang="en-ZW" sz="1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Rectangle 8"/>
          <p:cNvSpPr/>
          <p:nvPr/>
        </p:nvSpPr>
        <p:spPr>
          <a:xfrm>
            <a:off x="609600" y="1295400"/>
            <a:ext cx="1676400" cy="928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COVER B</a:t>
            </a:r>
            <a:r>
              <a:rPr lang="en-US" sz="2800" dirty="0" smtClean="0">
                <a:solidFill>
                  <a:schemeClr val="tx1"/>
                </a:solidFill>
              </a:rPr>
              <a:t> </a:t>
            </a:r>
            <a:endParaRPr lang="en-US" sz="2800" dirty="0">
              <a:solidFill>
                <a:schemeClr val="tx1"/>
              </a:solidFill>
            </a:endParaRPr>
          </a:p>
        </p:txBody>
      </p:sp>
      <p:sp>
        <p:nvSpPr>
          <p:cNvPr id="10" name="Rectangle 9"/>
          <p:cNvSpPr/>
          <p:nvPr/>
        </p:nvSpPr>
        <p:spPr>
          <a:xfrm>
            <a:off x="6858000" y="1295400"/>
            <a:ext cx="1676400" cy="928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FORM 13C</a:t>
            </a:r>
            <a:endParaRPr lang="en-US" sz="2800" dirty="0">
              <a:solidFill>
                <a:schemeClr val="tx1"/>
              </a:solidFill>
            </a:endParaRPr>
          </a:p>
        </p:txBody>
      </p:sp>
      <p:sp>
        <p:nvSpPr>
          <p:cNvPr id="11" name="Rectangle 10"/>
          <p:cNvSpPr/>
          <p:nvPr/>
        </p:nvSpPr>
        <p:spPr>
          <a:xfrm>
            <a:off x="2514600" y="1219200"/>
            <a:ext cx="4114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15000"/>
              </a:lnSpc>
              <a:spcBef>
                <a:spcPts val="0"/>
              </a:spcBef>
              <a:spcAft>
                <a:spcPts val="1000"/>
              </a:spcAft>
              <a:defRPr/>
            </a:pPr>
            <a:r>
              <a:rPr lang="en-US" sz="1400" dirty="0" smtClean="0">
                <a:solidFill>
                  <a:schemeClr val="tx1"/>
                </a:solidFill>
                <a:ea typeface="Calibri"/>
                <a:cs typeface="Times New Roman"/>
              </a:rPr>
              <a:t>[“Every officer under whose care or through whom a postal ballot paper is sent shall ensure its delivery to the addressee without delay---Rule 23(4) of the Conduct of Elections Rules, 1961”]</a:t>
            </a:r>
            <a:endParaRPr lang="en-IN" sz="1400" dirty="0">
              <a:solidFill>
                <a:schemeClr val="tx1"/>
              </a:solidFill>
              <a:ea typeface="Calibri"/>
              <a:cs typeface="Times New Roman"/>
            </a:endParaRPr>
          </a:p>
        </p:txBody>
      </p:sp>
      <p:sp>
        <p:nvSpPr>
          <p:cNvPr id="12" name="TextBox 11"/>
          <p:cNvSpPr txBox="1"/>
          <p:nvPr/>
        </p:nvSpPr>
        <p:spPr>
          <a:xfrm>
            <a:off x="3110350" y="3333690"/>
            <a:ext cx="1981200" cy="400110"/>
          </a:xfrm>
          <a:prstGeom prst="rect">
            <a:avLst/>
          </a:prstGeom>
          <a:noFill/>
        </p:spPr>
        <p:txBody>
          <a:bodyPr wrap="square" rtlCol="0">
            <a:spAutoFit/>
          </a:bodyPr>
          <a:lstStyle/>
          <a:p>
            <a:r>
              <a:rPr lang="en-US" sz="2000" b="1" dirty="0" smtClean="0">
                <a:solidFill>
                  <a:srgbClr val="0000FF"/>
                </a:solidFill>
              </a:rPr>
              <a:t>29 - </a:t>
            </a:r>
            <a:r>
              <a:rPr lang="en-US" sz="2000" b="1" dirty="0" err="1" smtClean="0">
                <a:solidFill>
                  <a:srgbClr val="0000FF"/>
                </a:solidFill>
              </a:rPr>
              <a:t>Curtorim</a:t>
            </a:r>
            <a:r>
              <a:rPr lang="en-US" sz="2000" b="1" dirty="0" smtClean="0">
                <a:solidFill>
                  <a:srgbClr val="0000FF"/>
                </a:solidFill>
              </a:rPr>
              <a:t> AC</a:t>
            </a:r>
            <a:endParaRPr lang="en-US" sz="2000" b="1" dirty="0">
              <a:solidFill>
                <a:srgbClr val="0000FF"/>
              </a:solidFill>
            </a:endParaRPr>
          </a:p>
        </p:txBody>
      </p:sp>
      <p:sp>
        <p:nvSpPr>
          <p:cNvPr id="13" name="TextBox 12"/>
          <p:cNvSpPr txBox="1"/>
          <p:nvPr/>
        </p:nvSpPr>
        <p:spPr>
          <a:xfrm>
            <a:off x="2286000" y="5171900"/>
            <a:ext cx="1981200" cy="400110"/>
          </a:xfrm>
          <a:prstGeom prst="rect">
            <a:avLst/>
          </a:prstGeom>
          <a:noFill/>
        </p:spPr>
        <p:txBody>
          <a:bodyPr wrap="square" rtlCol="0">
            <a:spAutoFit/>
          </a:bodyPr>
          <a:lstStyle/>
          <a:p>
            <a:r>
              <a:rPr lang="en-US" sz="2000" b="1" dirty="0" smtClean="0">
                <a:solidFill>
                  <a:srgbClr val="0000FF"/>
                </a:solidFill>
              </a:rPr>
              <a:t>29 - </a:t>
            </a:r>
            <a:r>
              <a:rPr lang="en-US" sz="2000" b="1" dirty="0" err="1" smtClean="0">
                <a:solidFill>
                  <a:srgbClr val="0000FF"/>
                </a:solidFill>
              </a:rPr>
              <a:t>Curtorim</a:t>
            </a:r>
            <a:r>
              <a:rPr lang="en-US" sz="2000" b="1" dirty="0" smtClean="0">
                <a:solidFill>
                  <a:srgbClr val="0000FF"/>
                </a:solidFill>
              </a:rPr>
              <a:t> AC</a:t>
            </a:r>
            <a:endParaRPr lang="en-US" sz="2000" b="1" dirty="0">
              <a:solidFill>
                <a:srgbClr val="0000FF"/>
              </a:solidFill>
            </a:endParaRPr>
          </a:p>
        </p:txBody>
      </p:sp>
      <p:sp>
        <p:nvSpPr>
          <p:cNvPr id="14" name="TextBox 13"/>
          <p:cNvSpPr txBox="1"/>
          <p:nvPr/>
        </p:nvSpPr>
        <p:spPr>
          <a:xfrm>
            <a:off x="2286000" y="6096000"/>
            <a:ext cx="2133600" cy="400110"/>
          </a:xfrm>
          <a:prstGeom prst="rect">
            <a:avLst/>
          </a:prstGeom>
          <a:noFill/>
        </p:spPr>
        <p:txBody>
          <a:bodyPr wrap="square" rtlCol="0">
            <a:spAutoFit/>
          </a:bodyPr>
          <a:lstStyle/>
          <a:p>
            <a:r>
              <a:rPr lang="en-US" sz="2000" b="1" dirty="0" smtClean="0">
                <a:solidFill>
                  <a:srgbClr val="0000FF"/>
                </a:solidFill>
              </a:rPr>
              <a:t>Margao Goa</a:t>
            </a:r>
            <a:endParaRPr lang="en-US" sz="2000" b="1" dirty="0">
              <a:solidFill>
                <a:srgbClr val="0000FF"/>
              </a:solidFill>
            </a:endParaRPr>
          </a:p>
        </p:txBody>
      </p:sp>
      <p:sp>
        <p:nvSpPr>
          <p:cNvPr id="15" name="TextBox 14"/>
          <p:cNvSpPr txBox="1"/>
          <p:nvPr/>
        </p:nvSpPr>
        <p:spPr>
          <a:xfrm>
            <a:off x="2309550" y="5474215"/>
            <a:ext cx="3200400" cy="400110"/>
          </a:xfrm>
          <a:prstGeom prst="rect">
            <a:avLst/>
          </a:prstGeom>
          <a:noFill/>
        </p:spPr>
        <p:txBody>
          <a:bodyPr wrap="square" rtlCol="0">
            <a:spAutoFit/>
          </a:bodyPr>
          <a:lstStyle/>
          <a:p>
            <a:r>
              <a:rPr lang="en-US" sz="2000" b="1" dirty="0" smtClean="0">
                <a:solidFill>
                  <a:srgbClr val="0000FF"/>
                </a:solidFill>
              </a:rPr>
              <a:t>Room No. 316, 3</a:t>
            </a:r>
            <a:r>
              <a:rPr lang="en-US" sz="2000" b="1" baseline="30000" dirty="0" smtClean="0">
                <a:solidFill>
                  <a:srgbClr val="0000FF"/>
                </a:solidFill>
              </a:rPr>
              <a:t>rd</a:t>
            </a:r>
            <a:r>
              <a:rPr lang="en-US" sz="2000" b="1" dirty="0" smtClean="0">
                <a:solidFill>
                  <a:srgbClr val="0000FF"/>
                </a:solidFill>
              </a:rPr>
              <a:t> Floor</a:t>
            </a:r>
            <a:endParaRPr lang="en-US" sz="2000" b="1" dirty="0">
              <a:solidFill>
                <a:srgbClr val="0000FF"/>
              </a:solidFill>
            </a:endParaRPr>
          </a:p>
        </p:txBody>
      </p:sp>
      <p:sp>
        <p:nvSpPr>
          <p:cNvPr id="16" name="TextBox 15"/>
          <p:cNvSpPr txBox="1"/>
          <p:nvPr/>
        </p:nvSpPr>
        <p:spPr>
          <a:xfrm>
            <a:off x="2286000" y="5764875"/>
            <a:ext cx="4114800" cy="400110"/>
          </a:xfrm>
          <a:prstGeom prst="rect">
            <a:avLst/>
          </a:prstGeom>
          <a:noFill/>
        </p:spPr>
        <p:txBody>
          <a:bodyPr wrap="square" rtlCol="0">
            <a:spAutoFit/>
          </a:bodyPr>
          <a:lstStyle/>
          <a:p>
            <a:r>
              <a:rPr lang="en-US" sz="2000" b="1" dirty="0" err="1" smtClean="0">
                <a:solidFill>
                  <a:srgbClr val="0000FF"/>
                </a:solidFill>
              </a:rPr>
              <a:t>Matanhy</a:t>
            </a:r>
            <a:r>
              <a:rPr lang="en-US" sz="2000" b="1" dirty="0" smtClean="0">
                <a:solidFill>
                  <a:srgbClr val="0000FF"/>
                </a:solidFill>
              </a:rPr>
              <a:t> </a:t>
            </a:r>
            <a:r>
              <a:rPr lang="en-US" sz="2000" b="1" dirty="0" err="1" smtClean="0">
                <a:solidFill>
                  <a:srgbClr val="0000FF"/>
                </a:solidFill>
              </a:rPr>
              <a:t>Saldanha</a:t>
            </a:r>
            <a:r>
              <a:rPr lang="en-US" sz="2000" b="1" dirty="0" smtClean="0">
                <a:solidFill>
                  <a:srgbClr val="0000FF"/>
                </a:solidFill>
              </a:rPr>
              <a:t> </a:t>
            </a:r>
            <a:r>
              <a:rPr lang="en-US" sz="2000" b="1" dirty="0" err="1" smtClean="0">
                <a:solidFill>
                  <a:srgbClr val="0000FF"/>
                </a:solidFill>
              </a:rPr>
              <a:t>Adm</a:t>
            </a:r>
            <a:r>
              <a:rPr lang="en-US" sz="2000" b="1" dirty="0" smtClean="0">
                <a:solidFill>
                  <a:srgbClr val="0000FF"/>
                </a:solidFill>
              </a:rPr>
              <a:t> Complex</a:t>
            </a:r>
            <a:endParaRPr lang="en-US" sz="2000" b="1" dirty="0">
              <a:solidFill>
                <a:srgbClr val="0000FF"/>
              </a:solidFill>
            </a:endParaRPr>
          </a:p>
        </p:txBody>
      </p:sp>
      <p:sp>
        <p:nvSpPr>
          <p:cNvPr id="17" name="Rounded Rectangle 16">
            <a:hlinkClick r:id="" action="ppaction://hlinkshowjump?jump=lastslideviewed"/>
          </p:cNvPr>
          <p:cNvSpPr/>
          <p:nvPr/>
        </p:nvSpPr>
        <p:spPr>
          <a:xfrm>
            <a:off x="7467600" y="3048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solidFill>
            <a:schemeClr val="accent6">
              <a:lumMod val="40000"/>
              <a:lumOff val="60000"/>
            </a:schemeClr>
          </a:solidFill>
        </p:spPr>
        <p:txBody>
          <a:bodyPr wrap="square" rtlCol="0">
            <a:spAutoFit/>
          </a:bodyPr>
          <a:lstStyle/>
          <a:p>
            <a:pPr>
              <a:spcBef>
                <a:spcPts val="1200"/>
              </a:spcBef>
              <a:spcAft>
                <a:spcPts val="1200"/>
              </a:spcAft>
            </a:pPr>
            <a:r>
              <a:rPr lang="en-US" sz="2400" b="1" dirty="0" smtClean="0"/>
              <a:t>Serial No. on Declaration and Small Envelope</a:t>
            </a:r>
            <a:endParaRPr lang="en-US" sz="2400" b="1" dirty="0"/>
          </a:p>
        </p:txBody>
      </p:sp>
      <p:pic>
        <p:nvPicPr>
          <p:cNvPr id="1026" name="Picture 2"/>
          <p:cNvPicPr>
            <a:picLocks noChangeAspect="1" noChangeArrowheads="1"/>
          </p:cNvPicPr>
          <p:nvPr/>
        </p:nvPicPr>
        <p:blipFill>
          <a:blip r:embed="rId2"/>
          <a:srcRect b="28066"/>
          <a:stretch>
            <a:fillRect/>
          </a:stretch>
        </p:blipFill>
        <p:spPr bwMode="auto">
          <a:xfrm>
            <a:off x="228600" y="990600"/>
            <a:ext cx="8743950" cy="4474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Oval 17"/>
          <p:cNvSpPr/>
          <p:nvPr/>
        </p:nvSpPr>
        <p:spPr>
          <a:xfrm>
            <a:off x="7757160" y="2362200"/>
            <a:ext cx="838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6800" y="3657600"/>
            <a:ext cx="4938712" cy="2635481"/>
            <a:chOff x="762000" y="3810000"/>
            <a:chExt cx="4938712" cy="2635481"/>
          </a:xfrm>
        </p:grpSpPr>
        <p:pic>
          <p:nvPicPr>
            <p:cNvPr id="3074" name="Picture 2"/>
            <p:cNvPicPr>
              <a:picLocks noChangeAspect="1" noChangeArrowheads="1"/>
            </p:cNvPicPr>
            <p:nvPr/>
          </p:nvPicPr>
          <p:blipFill>
            <a:blip r:embed="rId3"/>
            <a:srcRect/>
            <a:stretch>
              <a:fillRect/>
            </a:stretch>
          </p:blipFill>
          <p:spPr bwMode="auto">
            <a:xfrm>
              <a:off x="762000" y="3810000"/>
              <a:ext cx="4938712" cy="2635481"/>
            </a:xfrm>
            <a:prstGeom prst="rect">
              <a:avLst/>
            </a:prstGeom>
            <a:noFill/>
            <a:ln w="9525">
              <a:noFill/>
              <a:miter lim="800000"/>
              <a:headEnd/>
              <a:tailEnd/>
            </a:ln>
            <a:effectLst/>
          </p:spPr>
        </p:pic>
        <p:sp>
          <p:nvSpPr>
            <p:cNvPr id="10" name="Oval 9"/>
            <p:cNvSpPr/>
            <p:nvPr/>
          </p:nvSpPr>
          <p:spPr>
            <a:xfrm>
              <a:off x="4282440" y="5273040"/>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a:stCxn id="10" idx="6"/>
            <a:endCxn id="18" idx="4"/>
          </p:cNvCxnSpPr>
          <p:nvPr/>
        </p:nvCxnSpPr>
        <p:spPr>
          <a:xfrm flipV="1">
            <a:off x="5425440" y="2667000"/>
            <a:ext cx="2750820" cy="27203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a:hlinkClick r:id="" action="ppaction://hlinkshowjump?jump=lastslideviewed"/>
          </p:cNvPr>
          <p:cNvSpPr/>
          <p:nvPr/>
        </p:nvSpPr>
        <p:spPr>
          <a:xfrm>
            <a:off x="7467600" y="3048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solidFill>
            <a:schemeClr val="accent6">
              <a:lumMod val="40000"/>
              <a:lumOff val="60000"/>
            </a:schemeClr>
          </a:solidFill>
        </p:spPr>
        <p:txBody>
          <a:bodyPr wrap="square" rtlCol="0">
            <a:spAutoFit/>
          </a:bodyPr>
          <a:lstStyle/>
          <a:p>
            <a:pPr>
              <a:spcBef>
                <a:spcPts val="1200"/>
              </a:spcBef>
              <a:spcAft>
                <a:spcPts val="1200"/>
              </a:spcAft>
            </a:pPr>
            <a:r>
              <a:rPr lang="en-US" sz="2400" b="1" dirty="0" smtClean="0"/>
              <a:t>Declaration by Elector in Form 13A</a:t>
            </a:r>
            <a:endParaRPr lang="en-US" sz="2400" b="1" dirty="0"/>
          </a:p>
        </p:txBody>
      </p:sp>
      <p:grpSp>
        <p:nvGrpSpPr>
          <p:cNvPr id="8" name="Group 7"/>
          <p:cNvGrpSpPr/>
          <p:nvPr/>
        </p:nvGrpSpPr>
        <p:grpSpPr>
          <a:xfrm>
            <a:off x="200025" y="1088450"/>
            <a:ext cx="8743950" cy="5159950"/>
            <a:chOff x="200025" y="1088450"/>
            <a:chExt cx="8743950" cy="5159950"/>
          </a:xfrm>
        </p:grpSpPr>
        <p:pic>
          <p:nvPicPr>
            <p:cNvPr id="1026" name="Picture 2"/>
            <p:cNvPicPr>
              <a:picLocks noChangeAspect="1" noChangeArrowheads="1"/>
            </p:cNvPicPr>
            <p:nvPr/>
          </p:nvPicPr>
          <p:blipFill>
            <a:blip r:embed="rId2"/>
            <a:srcRect b="17040"/>
            <a:stretch>
              <a:fillRect/>
            </a:stretch>
          </p:blipFill>
          <p:spPr bwMode="auto">
            <a:xfrm>
              <a:off x="200025" y="1088450"/>
              <a:ext cx="8743950" cy="5159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Oval 18"/>
            <p:cNvSpPr/>
            <p:nvPr/>
          </p:nvSpPr>
          <p:spPr>
            <a:xfrm>
              <a:off x="5698375" y="2802775"/>
              <a:ext cx="1371600" cy="516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96000" y="4664825"/>
              <a:ext cx="1371600" cy="516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a:hlinkClick r:id="" action="ppaction://hlinkshowjump?jump=lastslideviewed"/>
          </p:cNvPr>
          <p:cNvSpPr/>
          <p:nvPr/>
        </p:nvSpPr>
        <p:spPr>
          <a:xfrm>
            <a:off x="7467600" y="3048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Postal Ballots</a:t>
            </a:r>
          </a:p>
        </p:txBody>
      </p:sp>
      <p:sp>
        <p:nvSpPr>
          <p:cNvPr id="7" name="Rectangle 6"/>
          <p:cNvSpPr/>
          <p:nvPr/>
        </p:nvSpPr>
        <p:spPr>
          <a:xfrm>
            <a:off x="2743200" y="868680"/>
            <a:ext cx="3733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Scrutiny of  Declaration</a:t>
            </a:r>
            <a:endParaRPr lang="en-US" sz="2400" b="1" dirty="0">
              <a:solidFill>
                <a:schemeClr val="tx1"/>
              </a:solidFill>
            </a:endParaRPr>
          </a:p>
        </p:txBody>
      </p:sp>
      <p:sp>
        <p:nvSpPr>
          <p:cNvPr id="8" name="Rectangle 7"/>
          <p:cNvSpPr/>
          <p:nvPr/>
        </p:nvSpPr>
        <p:spPr>
          <a:xfrm>
            <a:off x="1752600" y="2057400"/>
            <a:ext cx="19812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Declaration not found</a:t>
            </a:r>
            <a:endParaRPr lang="en-US" sz="2400" b="1" dirty="0">
              <a:solidFill>
                <a:schemeClr val="tx1"/>
              </a:solidFill>
            </a:endParaRPr>
          </a:p>
        </p:txBody>
      </p:sp>
      <p:sp>
        <p:nvSpPr>
          <p:cNvPr id="9" name="Rectangle 8"/>
          <p:cNvSpPr/>
          <p:nvPr/>
        </p:nvSpPr>
        <p:spPr>
          <a:xfrm>
            <a:off x="5486400" y="2057400"/>
            <a:ext cx="19812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Declaration found</a:t>
            </a:r>
            <a:endParaRPr lang="en-US" sz="2400" b="1" dirty="0">
              <a:solidFill>
                <a:schemeClr val="tx1"/>
              </a:solidFill>
            </a:endParaRPr>
          </a:p>
        </p:txBody>
      </p:sp>
      <p:sp>
        <p:nvSpPr>
          <p:cNvPr id="10" name="Rectangle 9"/>
          <p:cNvSpPr/>
          <p:nvPr/>
        </p:nvSpPr>
        <p:spPr>
          <a:xfrm>
            <a:off x="304800" y="4648200"/>
            <a:ext cx="3200400" cy="121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Reject the PB </a:t>
            </a:r>
            <a:r>
              <a:rPr lang="en-US" sz="2400" b="1" dirty="0" smtClean="0">
                <a:solidFill>
                  <a:srgbClr val="000000"/>
                </a:solidFill>
              </a:rPr>
              <a:t>making suitable endorsement on the bigger cover.</a:t>
            </a:r>
            <a:r>
              <a:rPr lang="en-US" sz="2400" b="1" dirty="0" smtClean="0">
                <a:solidFill>
                  <a:schemeClr val="tx1"/>
                </a:solidFill>
              </a:rPr>
              <a:t> </a:t>
            </a:r>
            <a:endParaRPr lang="en-US" sz="2400" b="1" dirty="0">
              <a:solidFill>
                <a:schemeClr val="tx1"/>
              </a:solidFill>
            </a:endParaRPr>
          </a:p>
        </p:txBody>
      </p:sp>
      <p:cxnSp>
        <p:nvCxnSpPr>
          <p:cNvPr id="15" name="Straight Arrow Connector 14"/>
          <p:cNvCxnSpPr>
            <a:stCxn id="7" idx="2"/>
          </p:cNvCxnSpPr>
          <p:nvPr/>
        </p:nvCxnSpPr>
        <p:spPr>
          <a:xfrm rot="5400000">
            <a:off x="3653789" y="1482091"/>
            <a:ext cx="1036322" cy="876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2"/>
          </p:cNvCxnSpPr>
          <p:nvPr/>
        </p:nvCxnSpPr>
        <p:spPr>
          <a:xfrm rot="16200000" flipH="1">
            <a:off x="4530090" y="1482090"/>
            <a:ext cx="1036320" cy="876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6020594" y="3047206"/>
            <a:ext cx="6096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343400" y="3352800"/>
            <a:ext cx="4648200" cy="335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sz="2400" b="1" dirty="0" smtClean="0">
                <a:solidFill>
                  <a:schemeClr val="tx1"/>
                </a:solidFill>
              </a:rPr>
              <a:t>  </a:t>
            </a:r>
            <a:r>
              <a:rPr lang="en-US" sz="2400" b="1" dirty="0" smtClean="0">
                <a:solidFill>
                  <a:schemeClr val="tx1"/>
                </a:solidFill>
                <a:hlinkClick r:id="rId3" action="ppaction://hlinksldjump"/>
              </a:rPr>
              <a:t>Not Signed </a:t>
            </a:r>
            <a:endParaRPr lang="en-US" sz="2400" b="1" dirty="0" smtClean="0">
              <a:solidFill>
                <a:schemeClr val="tx1"/>
              </a:solidFill>
            </a:endParaRPr>
          </a:p>
          <a:p>
            <a:pPr>
              <a:buFont typeface="Arial" pitchFamily="34" charset="0"/>
              <a:buChar char="•"/>
            </a:pPr>
            <a:r>
              <a:rPr lang="en-US" sz="2400" b="1" dirty="0" smtClean="0">
                <a:solidFill>
                  <a:schemeClr val="tx1"/>
                </a:solidFill>
              </a:rPr>
              <a:t>  </a:t>
            </a:r>
            <a:r>
              <a:rPr lang="en-US" sz="2400" b="1" dirty="0" smtClean="0">
                <a:solidFill>
                  <a:schemeClr val="tx1"/>
                </a:solidFill>
                <a:hlinkClick r:id="rId3" action="ppaction://hlinksldjump"/>
              </a:rPr>
              <a:t>Not Attested </a:t>
            </a:r>
            <a:endParaRPr lang="en-US" sz="2400" b="1" dirty="0" smtClean="0">
              <a:solidFill>
                <a:schemeClr val="tx1"/>
              </a:solidFill>
            </a:endParaRPr>
          </a:p>
          <a:p>
            <a:pPr>
              <a:buFont typeface="Arial" pitchFamily="34" charset="0"/>
              <a:buChar char="•"/>
            </a:pPr>
            <a:r>
              <a:rPr lang="en-US" sz="2400" b="1" dirty="0" smtClean="0">
                <a:solidFill>
                  <a:schemeClr val="tx1"/>
                </a:solidFill>
              </a:rPr>
              <a:t>  </a:t>
            </a:r>
            <a:r>
              <a:rPr lang="en-US" sz="2400" b="1" dirty="0" smtClean="0">
                <a:solidFill>
                  <a:schemeClr val="tx1"/>
                </a:solidFill>
                <a:hlinkClick r:id="rId3" action="ppaction://hlinksldjump"/>
              </a:rPr>
              <a:t>Unauthorized Attestation</a:t>
            </a:r>
            <a:endParaRPr lang="en-US" sz="2400" b="1" dirty="0" smtClean="0">
              <a:solidFill>
                <a:schemeClr val="tx1"/>
              </a:solidFill>
            </a:endParaRPr>
          </a:p>
          <a:p>
            <a:pPr>
              <a:buFont typeface="Arial" pitchFamily="34" charset="0"/>
              <a:buChar char="•"/>
            </a:pPr>
            <a:r>
              <a:rPr lang="en-US" sz="2400" b="1" dirty="0" smtClean="0">
                <a:solidFill>
                  <a:schemeClr val="tx1"/>
                </a:solidFill>
                <a:hlinkClick r:id="rId4" action="ppaction://hlinksldjump"/>
              </a:rPr>
              <a:t>  Sr. No. on smaller cover</a:t>
            </a:r>
            <a:r>
              <a:rPr lang="en-US" sz="2400" b="1" dirty="0" smtClean="0">
                <a:solidFill>
                  <a:schemeClr val="tx1"/>
                </a:solidFill>
              </a:rPr>
              <a:t> not </a:t>
            </a:r>
          </a:p>
          <a:p>
            <a:r>
              <a:rPr lang="en-US" sz="2400" b="1" dirty="0" smtClean="0">
                <a:solidFill>
                  <a:schemeClr val="tx1"/>
                </a:solidFill>
              </a:rPr>
              <a:t>   matching  with  that  on  the    </a:t>
            </a:r>
          </a:p>
          <a:p>
            <a:r>
              <a:rPr lang="en-US" sz="2400" b="1" dirty="0" smtClean="0">
                <a:solidFill>
                  <a:schemeClr val="tx1"/>
                </a:solidFill>
              </a:rPr>
              <a:t>   declaration.</a:t>
            </a:r>
          </a:p>
          <a:p>
            <a:pPr>
              <a:buFont typeface="Arial" pitchFamily="34" charset="0"/>
              <a:buChar char="•"/>
            </a:pPr>
            <a:r>
              <a:rPr lang="en-US" sz="2400" b="1" dirty="0" smtClean="0">
                <a:solidFill>
                  <a:schemeClr val="tx1"/>
                </a:solidFill>
              </a:rPr>
              <a:t>  Defective / Mutilated</a:t>
            </a:r>
          </a:p>
          <a:p>
            <a:pPr>
              <a:buFont typeface="Arial" pitchFamily="34" charset="0"/>
              <a:buChar char="•"/>
            </a:pPr>
            <a:r>
              <a:rPr lang="en-US" sz="2400" b="1" dirty="0" smtClean="0">
                <a:solidFill>
                  <a:schemeClr val="tx1"/>
                </a:solidFill>
              </a:rPr>
              <a:t>  PB is outside smaller envelope</a:t>
            </a:r>
          </a:p>
          <a:p>
            <a:pPr>
              <a:buFont typeface="Arial" pitchFamily="34" charset="0"/>
              <a:buChar char="•"/>
            </a:pPr>
            <a:r>
              <a:rPr lang="en-US" sz="2400" b="1" dirty="0" smtClean="0">
                <a:solidFill>
                  <a:schemeClr val="tx1"/>
                </a:solidFill>
              </a:rPr>
              <a:t>  PB not returned in same cover A</a:t>
            </a:r>
            <a:endParaRPr lang="en-US" sz="2400" dirty="0" smtClean="0">
              <a:solidFill>
                <a:schemeClr val="tx1"/>
              </a:solidFill>
            </a:endParaRPr>
          </a:p>
        </p:txBody>
      </p:sp>
      <p:cxnSp>
        <p:nvCxnSpPr>
          <p:cNvPr id="13" name="Straight Arrow Connector 12"/>
          <p:cNvCxnSpPr>
            <a:stCxn id="8" idx="2"/>
          </p:cNvCxnSpPr>
          <p:nvPr/>
        </p:nvCxnSpPr>
        <p:spPr>
          <a:xfrm rot="5400000">
            <a:off x="1790700" y="3695700"/>
            <a:ext cx="1905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0" idx="3"/>
          </p:cNvCxnSpPr>
          <p:nvPr/>
        </p:nvCxnSpPr>
        <p:spPr>
          <a:xfrm rot="10800000">
            <a:off x="3505200" y="5257800"/>
            <a:ext cx="838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a:hlinkClick r:id="" action="ppaction://hlinkshowjump?jump=lastslideviewed"/>
          </p:cNvPr>
          <p:cNvSpPr/>
          <p:nvPr/>
        </p:nvSpPr>
        <p:spPr>
          <a:xfrm>
            <a:off x="7467600" y="3048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5" action="ppaction://hlinksldjump"/>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Valid Postal Ballots</a:t>
            </a:r>
          </a:p>
        </p:txBody>
      </p:sp>
      <p:sp>
        <p:nvSpPr>
          <p:cNvPr id="14" name="Rounded Rectangle 13">
            <a:hlinkClick r:id="" action="ppaction://hlinkshowjump?jump=lastslideviewed"/>
          </p:cNvPr>
          <p:cNvSpPr/>
          <p:nvPr/>
        </p:nvSpPr>
        <p:spPr>
          <a:xfrm>
            <a:off x="7467600" y="3048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3" action="ppaction://hlinksldjump"/>
              </a:rPr>
              <a:t>BACK</a:t>
            </a:r>
            <a:endParaRPr lang="en-US" sz="2400" b="1" dirty="0">
              <a:solidFill>
                <a:schemeClr val="tx1"/>
              </a:solidFill>
            </a:endParaRPr>
          </a:p>
        </p:txBody>
      </p:sp>
      <p:sp>
        <p:nvSpPr>
          <p:cNvPr id="26" name="Rectangle 25"/>
          <p:cNvSpPr/>
          <p:nvPr/>
        </p:nvSpPr>
        <p:spPr>
          <a:xfrm>
            <a:off x="228600" y="956370"/>
            <a:ext cx="8686800" cy="5188472"/>
          </a:xfrm>
          <a:prstGeom prst="rect">
            <a:avLst/>
          </a:prstGeom>
        </p:spPr>
        <p:txBody>
          <a:bodyPr wrap="square">
            <a:spAutoFit/>
          </a:bodyPr>
          <a:lstStyle/>
          <a:p>
            <a:pPr marL="396875" indent="-396875" algn="just">
              <a:lnSpc>
                <a:spcPts val="4000"/>
              </a:lnSpc>
              <a:buFont typeface="Arial" pitchFamily="34" charset="0"/>
              <a:buChar char="•"/>
            </a:pPr>
            <a:r>
              <a:rPr lang="en-US" sz="2800" dirty="0" smtClean="0"/>
              <a:t>There is no particular mark prescribed by law for recording the vote on postal ballot.</a:t>
            </a:r>
          </a:p>
          <a:p>
            <a:pPr marL="396875" lvl="1" indent="-396875" algn="just">
              <a:lnSpc>
                <a:spcPts val="4000"/>
              </a:lnSpc>
              <a:buFont typeface="Arial" pitchFamily="34" charset="0"/>
              <a:buChar char="•"/>
            </a:pPr>
            <a:r>
              <a:rPr lang="en-US" sz="2800" dirty="0" smtClean="0"/>
              <a:t>Any mark is valid; if it is clear and beyond reasonable doubt that it has been given in </a:t>
            </a:r>
            <a:r>
              <a:rPr lang="en-US" sz="2800" dirty="0" err="1" smtClean="0"/>
              <a:t>favour</a:t>
            </a:r>
            <a:r>
              <a:rPr lang="en-US" sz="2800" dirty="0" smtClean="0"/>
              <a:t> of single candidate. </a:t>
            </a:r>
          </a:p>
          <a:p>
            <a:pPr marL="396875" lvl="1" indent="-396875" algn="just">
              <a:lnSpc>
                <a:spcPts val="4000"/>
              </a:lnSpc>
              <a:buFont typeface="Arial" pitchFamily="34" charset="0"/>
              <a:buChar char="•"/>
            </a:pPr>
            <a:r>
              <a:rPr lang="en-US" sz="2800" dirty="0" smtClean="0"/>
              <a:t>A mark made anywhere in the space allotted to a candidate will be taken as a valid vote in </a:t>
            </a:r>
            <a:r>
              <a:rPr lang="en-US" sz="2800" dirty="0" err="1" smtClean="0"/>
              <a:t>favour</a:t>
            </a:r>
            <a:r>
              <a:rPr lang="en-US" sz="2800" dirty="0" smtClean="0"/>
              <a:t> of the candidate concerned.</a:t>
            </a:r>
          </a:p>
          <a:p>
            <a:pPr marL="396875" lvl="1" indent="-396875" algn="just">
              <a:lnSpc>
                <a:spcPts val="4000"/>
              </a:lnSpc>
              <a:buFont typeface="Arial" pitchFamily="34" charset="0"/>
              <a:buChar char="•"/>
            </a:pPr>
            <a:r>
              <a:rPr lang="en-US" sz="2800" dirty="0" smtClean="0"/>
              <a:t>If the mark has been made more than once to clarify choice in favour of single candidate, the PB is valid</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Invalid Postal Ballots</a:t>
            </a:r>
          </a:p>
        </p:txBody>
      </p:sp>
      <p:sp>
        <p:nvSpPr>
          <p:cNvPr id="14" name="Rounded Rectangle 13">
            <a:hlinkClick r:id="" action="ppaction://hlinkshowjump?jump=lastslideviewed"/>
          </p:cNvPr>
          <p:cNvSpPr/>
          <p:nvPr/>
        </p:nvSpPr>
        <p:spPr>
          <a:xfrm>
            <a:off x="7467600" y="3048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3" action="ppaction://hlinksldjump"/>
              </a:rPr>
              <a:t>BACK</a:t>
            </a:r>
            <a:endParaRPr lang="en-US" sz="2400" b="1" dirty="0">
              <a:solidFill>
                <a:schemeClr val="tx1"/>
              </a:solidFill>
            </a:endParaRPr>
          </a:p>
        </p:txBody>
      </p:sp>
      <p:sp>
        <p:nvSpPr>
          <p:cNvPr id="26" name="Rectangle 25"/>
          <p:cNvSpPr/>
          <p:nvPr/>
        </p:nvSpPr>
        <p:spPr>
          <a:xfrm>
            <a:off x="228600" y="956370"/>
            <a:ext cx="8686800" cy="5447645"/>
          </a:xfrm>
          <a:prstGeom prst="rect">
            <a:avLst/>
          </a:prstGeom>
        </p:spPr>
        <p:txBody>
          <a:bodyPr wrap="square">
            <a:spAutoFit/>
          </a:bodyPr>
          <a:lstStyle/>
          <a:p>
            <a:pPr marL="517525" lvl="0" indent="-517525" algn="just">
              <a:spcAft>
                <a:spcPts val="800"/>
              </a:spcAft>
              <a:buFont typeface="Arial" pitchFamily="34" charset="0"/>
              <a:buChar char="•"/>
              <a:defRPr/>
            </a:pPr>
            <a:r>
              <a:rPr lang="en-US" sz="2800" dirty="0" smtClean="0">
                <a:solidFill>
                  <a:srgbClr val="000000"/>
                </a:solidFill>
              </a:rPr>
              <a:t>It bears mark apart from vote or writing by which voter can be identified.</a:t>
            </a:r>
          </a:p>
          <a:p>
            <a:pPr marL="517525" indent="-517525" algn="just">
              <a:spcAft>
                <a:spcPts val="800"/>
              </a:spcAft>
              <a:buFont typeface="Arial" pitchFamily="34" charset="0"/>
              <a:buChar char="•"/>
              <a:defRPr/>
            </a:pPr>
            <a:r>
              <a:rPr lang="en-US" sz="2800" dirty="0" smtClean="0"/>
              <a:t>If vote is not at all recorded.</a:t>
            </a:r>
          </a:p>
          <a:p>
            <a:pPr marL="517525" indent="-517525" algn="just">
              <a:spcAft>
                <a:spcPts val="800"/>
              </a:spcAft>
              <a:buFont typeface="Arial" pitchFamily="34" charset="0"/>
              <a:buChar char="•"/>
              <a:defRPr/>
            </a:pPr>
            <a:r>
              <a:rPr lang="en-US" sz="2800" dirty="0" smtClean="0"/>
              <a:t>If vote is  given in favour of more than one candidate.</a:t>
            </a:r>
          </a:p>
          <a:p>
            <a:pPr marL="517525" lvl="0" indent="-517525" algn="just">
              <a:spcAft>
                <a:spcPts val="800"/>
              </a:spcAft>
              <a:buFont typeface="Arial" pitchFamily="34" charset="0"/>
              <a:buChar char="•"/>
              <a:defRPr/>
            </a:pPr>
            <a:r>
              <a:rPr lang="en-US" sz="2800" dirty="0" smtClean="0">
                <a:solidFill>
                  <a:srgbClr val="000000"/>
                </a:solidFill>
              </a:rPr>
              <a:t>Mark placed in such a manner that it is doubtful to which candidate vote has been given.</a:t>
            </a:r>
          </a:p>
          <a:p>
            <a:pPr marL="517525" indent="-517525" algn="just">
              <a:spcAft>
                <a:spcPts val="800"/>
              </a:spcAft>
              <a:buFont typeface="Arial" pitchFamily="34" charset="0"/>
              <a:buChar char="•"/>
              <a:defRPr/>
            </a:pPr>
            <a:r>
              <a:rPr lang="en-US" sz="2800" dirty="0" smtClean="0"/>
              <a:t>If it is a spurious Ballot Paper.</a:t>
            </a:r>
          </a:p>
          <a:p>
            <a:pPr marL="517525" lvl="0" indent="-517525" algn="just">
              <a:spcAft>
                <a:spcPts val="800"/>
              </a:spcAft>
              <a:buFont typeface="Arial" pitchFamily="34" charset="0"/>
              <a:buChar char="•"/>
              <a:defRPr/>
            </a:pPr>
            <a:r>
              <a:rPr lang="en-US" sz="2800" dirty="0" smtClean="0">
                <a:solidFill>
                  <a:srgbClr val="000000"/>
                </a:solidFill>
              </a:rPr>
              <a:t>The Ballot Paper is damaged/mutilated that its doubtful if PB  is genuine</a:t>
            </a:r>
          </a:p>
          <a:p>
            <a:pPr marL="517525" indent="-517525" algn="just">
              <a:spcAft>
                <a:spcPts val="800"/>
              </a:spcAft>
              <a:buFont typeface="Arial" pitchFamily="34" charset="0"/>
              <a:buChar char="•"/>
              <a:defRPr/>
            </a:pPr>
            <a:r>
              <a:rPr lang="en-US" sz="2800" dirty="0" smtClean="0">
                <a:solidFill>
                  <a:srgbClr val="000000"/>
                </a:solidFill>
              </a:rPr>
              <a:t>Not returned in cover sent along with it to elector by the RO</a:t>
            </a:r>
            <a:endParaRPr lang="en-US" sz="2800"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Form 20</a:t>
            </a:r>
          </a:p>
        </p:txBody>
      </p:sp>
      <p:sp>
        <p:nvSpPr>
          <p:cNvPr id="14" name="Rounded Rectangle 13">
            <a:hlinkClick r:id="" action="ppaction://hlinkshowjump?jump=lastslideviewed"/>
          </p:cNvPr>
          <p:cNvSpPr/>
          <p:nvPr/>
        </p:nvSpPr>
        <p:spPr>
          <a:xfrm>
            <a:off x="7467600" y="3048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3" action="ppaction://hlinksldjump"/>
              </a:rPr>
              <a:t>BACK</a:t>
            </a:r>
            <a:endParaRPr lang="en-US" sz="2400" b="1" dirty="0">
              <a:solidFill>
                <a:schemeClr val="tx1"/>
              </a:solidFill>
            </a:endParaRPr>
          </a:p>
        </p:txBody>
      </p:sp>
      <p:graphicFrame>
        <p:nvGraphicFramePr>
          <p:cNvPr id="5" name="Table 4"/>
          <p:cNvGraphicFramePr>
            <a:graphicFrameLocks noGrp="1"/>
          </p:cNvGraphicFramePr>
          <p:nvPr/>
        </p:nvGraphicFramePr>
        <p:xfrm>
          <a:off x="76200" y="1905000"/>
          <a:ext cx="8961119" cy="381874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711084">
                  <a:extLst>
                    <a:ext uri="{9D8B030D-6E8A-4147-A177-3AD203B41FA5}">
                      <a16:colId xmlns:a16="http://schemas.microsoft.com/office/drawing/2014/main" val="20006"/>
                    </a:ext>
                  </a:extLst>
                </a:gridCol>
                <a:gridCol w="779228">
                  <a:extLst>
                    <a:ext uri="{9D8B030D-6E8A-4147-A177-3AD203B41FA5}">
                      <a16:colId xmlns:a16="http://schemas.microsoft.com/office/drawing/2014/main" val="20007"/>
                    </a:ext>
                  </a:extLst>
                </a:gridCol>
                <a:gridCol w="701305">
                  <a:extLst>
                    <a:ext uri="{9D8B030D-6E8A-4147-A177-3AD203B41FA5}">
                      <a16:colId xmlns:a16="http://schemas.microsoft.com/office/drawing/2014/main" val="20008"/>
                    </a:ext>
                  </a:extLst>
                </a:gridCol>
                <a:gridCol w="623382">
                  <a:extLst>
                    <a:ext uri="{9D8B030D-6E8A-4147-A177-3AD203B41FA5}">
                      <a16:colId xmlns:a16="http://schemas.microsoft.com/office/drawing/2014/main" val="20009"/>
                    </a:ext>
                  </a:extLst>
                </a:gridCol>
                <a:gridCol w="888320">
                  <a:extLst>
                    <a:ext uri="{9D8B030D-6E8A-4147-A177-3AD203B41FA5}">
                      <a16:colId xmlns:a16="http://schemas.microsoft.com/office/drawing/2014/main" val="20010"/>
                    </a:ext>
                  </a:extLst>
                </a:gridCol>
              </a:tblGrid>
              <a:tr h="156210">
                <a:tc rowSpan="2">
                  <a:txBody>
                    <a:bodyPr/>
                    <a:lstStyle/>
                    <a:p>
                      <a:pPr algn="ctr"/>
                      <a:r>
                        <a:rPr lang="en-US" sz="1400" b="0" dirty="0" smtClean="0">
                          <a:solidFill>
                            <a:schemeClr val="tx1"/>
                          </a:solidFill>
                          <a:latin typeface="Times New Roman" pitchFamily="18" charset="0"/>
                          <a:cs typeface="Times New Roman" pitchFamily="18" charset="0"/>
                        </a:rPr>
                        <a:t>Serial No. of Polling Station</a:t>
                      </a:r>
                      <a:endParaRPr lang="en-US" sz="1400" b="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lang="en-US" sz="1400" b="0" dirty="0" smtClean="0">
                          <a:solidFill>
                            <a:schemeClr val="tx1"/>
                          </a:solidFill>
                          <a:latin typeface="Times New Roman" pitchFamily="18" charset="0"/>
                          <a:cs typeface="Times New Roman" pitchFamily="18" charset="0"/>
                        </a:rPr>
                        <a:t>No. of valid votes cast in favour</a:t>
                      </a:r>
                      <a:r>
                        <a:rPr lang="en-US" sz="1400" b="0" baseline="0" dirty="0" smtClean="0">
                          <a:solidFill>
                            <a:schemeClr val="tx1"/>
                          </a:solidFill>
                          <a:latin typeface="Times New Roman" pitchFamily="18" charset="0"/>
                          <a:cs typeface="Times New Roman" pitchFamily="18" charset="0"/>
                        </a:rPr>
                        <a:t> of </a:t>
                      </a:r>
                      <a:endParaRPr lang="en-US" sz="1400" b="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400" b="0" dirty="0" smtClean="0">
                          <a:solidFill>
                            <a:schemeClr val="tx1"/>
                          </a:solidFill>
                          <a:latin typeface="Times New Roman" pitchFamily="18" charset="0"/>
                          <a:cs typeface="Times New Roman" pitchFamily="18" charset="0"/>
                        </a:rPr>
                        <a:t>Total</a:t>
                      </a:r>
                      <a:r>
                        <a:rPr lang="en-US" sz="1400" b="0" baseline="0" dirty="0" smtClean="0">
                          <a:solidFill>
                            <a:schemeClr val="tx1"/>
                          </a:solidFill>
                          <a:latin typeface="Times New Roman" pitchFamily="18" charset="0"/>
                          <a:cs typeface="Times New Roman" pitchFamily="18" charset="0"/>
                        </a:rPr>
                        <a:t> No. of valid votes</a:t>
                      </a:r>
                      <a:endParaRPr lang="en-US" sz="1400" b="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400" b="0" dirty="0" smtClean="0">
                          <a:solidFill>
                            <a:schemeClr val="tx1"/>
                          </a:solidFill>
                          <a:latin typeface="Times New Roman" pitchFamily="18" charset="0"/>
                          <a:cs typeface="Times New Roman" pitchFamily="18" charset="0"/>
                        </a:rPr>
                        <a:t>No. of rejected</a:t>
                      </a:r>
                      <a:r>
                        <a:rPr lang="en-US" sz="1400" b="0" baseline="0" dirty="0" smtClean="0">
                          <a:solidFill>
                            <a:schemeClr val="tx1"/>
                          </a:solidFill>
                          <a:latin typeface="Times New Roman" pitchFamily="18" charset="0"/>
                          <a:cs typeface="Times New Roman" pitchFamily="18" charset="0"/>
                        </a:rPr>
                        <a:t> votes</a:t>
                      </a:r>
                      <a:endParaRPr lang="en-US" sz="1400" b="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400" b="0" dirty="0" smtClean="0">
                          <a:solidFill>
                            <a:schemeClr val="tx1"/>
                          </a:solidFill>
                          <a:latin typeface="Times New Roman" pitchFamily="18" charset="0"/>
                          <a:cs typeface="Times New Roman" pitchFamily="18" charset="0"/>
                        </a:rPr>
                        <a:t>NOTA</a:t>
                      </a:r>
                      <a:endParaRPr lang="en-US" sz="1400" b="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400" b="0" dirty="0" smtClean="0">
                          <a:solidFill>
                            <a:schemeClr val="tx1"/>
                          </a:solidFill>
                          <a:latin typeface="Times New Roman" pitchFamily="18" charset="0"/>
                          <a:cs typeface="Times New Roman" pitchFamily="18" charset="0"/>
                        </a:rPr>
                        <a:t>Total</a:t>
                      </a:r>
                      <a:endParaRPr lang="en-US" sz="1400" b="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400" b="0" dirty="0" smtClean="0">
                          <a:solidFill>
                            <a:schemeClr val="tx1"/>
                          </a:solidFill>
                          <a:latin typeface="Times New Roman" pitchFamily="18" charset="0"/>
                          <a:cs typeface="Times New Roman" pitchFamily="18" charset="0"/>
                        </a:rPr>
                        <a:t>No. of</a:t>
                      </a:r>
                      <a:r>
                        <a:rPr lang="en-US" sz="1400" b="0" baseline="0" dirty="0" smtClean="0">
                          <a:solidFill>
                            <a:schemeClr val="tx1"/>
                          </a:solidFill>
                          <a:latin typeface="Times New Roman" pitchFamily="18" charset="0"/>
                          <a:cs typeface="Times New Roman" pitchFamily="18" charset="0"/>
                        </a:rPr>
                        <a:t> Tendered Votes</a:t>
                      </a:r>
                      <a:endParaRPr lang="en-US" sz="1400" b="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18210">
                <a:tc vMerge="1">
                  <a:txBody>
                    <a:bodyPr/>
                    <a:lstStyle/>
                    <a:p>
                      <a:endParaRPr lang="en-US"/>
                    </a:p>
                  </a:txBody>
                  <a:tcPr/>
                </a:tc>
                <a:tc>
                  <a:txBody>
                    <a:bodyPr/>
                    <a:lstStyle/>
                    <a:p>
                      <a:pPr algn="ctr"/>
                      <a:endParaRPr lang="en-US" sz="1400" b="0" kern="1200" dirty="0" smtClean="0">
                        <a:solidFill>
                          <a:schemeClr val="tx1"/>
                        </a:solidFill>
                        <a:latin typeface="Times New Roman" pitchFamily="18" charset="0"/>
                        <a:ea typeface="+mn-ea"/>
                        <a:cs typeface="Times New Roman" pitchFamily="18" charset="0"/>
                      </a:endParaRPr>
                    </a:p>
                  </a:txBody>
                  <a:tcPr marL="47625" marR="47625" marT="47625" marB="47625"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endParaRPr lang="en-US" sz="1400" b="0" kern="1200" dirty="0" smtClean="0">
                        <a:solidFill>
                          <a:schemeClr val="tx1"/>
                        </a:solidFill>
                        <a:latin typeface="Times New Roman" pitchFamily="18" charset="0"/>
                        <a:ea typeface="+mn-ea"/>
                        <a:cs typeface="Times New Roman" pitchFamily="18" charset="0"/>
                      </a:endParaRPr>
                    </a:p>
                  </a:txBody>
                  <a:tcPr marL="47625" marR="47625" marT="47625" marB="47625"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endParaRPr lang="en-US" sz="1400" b="0" kern="1200" dirty="0" smtClean="0">
                        <a:solidFill>
                          <a:schemeClr val="tx1"/>
                        </a:solidFill>
                        <a:latin typeface="Times New Roman" pitchFamily="18" charset="0"/>
                        <a:ea typeface="+mn-ea"/>
                        <a:cs typeface="Times New Roman" pitchFamily="18" charset="0"/>
                      </a:endParaRPr>
                    </a:p>
                  </a:txBody>
                  <a:tcPr marL="47625" marR="47625" marT="47625" marB="47625"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kern="1200" dirty="0" smtClean="0">
                        <a:solidFill>
                          <a:schemeClr val="tx1"/>
                        </a:solidFill>
                        <a:latin typeface="Times New Roman" pitchFamily="18" charset="0"/>
                        <a:ea typeface="+mn-ea"/>
                        <a:cs typeface="Times New Roman" pitchFamily="18" charset="0"/>
                      </a:endParaRPr>
                    </a:p>
                  </a:txBody>
                  <a:tcPr marL="47625" marR="47625" marT="47625" marB="47625"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kern="1200" dirty="0" smtClean="0">
                        <a:solidFill>
                          <a:schemeClr val="tx1"/>
                        </a:solidFill>
                        <a:latin typeface="Times New Roman" pitchFamily="18" charset="0"/>
                        <a:ea typeface="+mn-ea"/>
                        <a:cs typeface="Times New Roman" pitchFamily="18" charset="0"/>
                      </a:endParaRPr>
                    </a:p>
                  </a:txBody>
                  <a:tcPr marL="47625" marR="47625" marT="47625" marB="47625"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20274">
                <a:tc>
                  <a:txBody>
                    <a:bodyPr/>
                    <a:lstStyle/>
                    <a:p>
                      <a:pPr algn="ctr"/>
                      <a:r>
                        <a:rPr lang="en-US" sz="1200" dirty="0" smtClean="0">
                          <a:solidFill>
                            <a:schemeClr val="tx1"/>
                          </a:solidFill>
                        </a:rPr>
                        <a:t>1</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20274">
                <a:tc>
                  <a:txBody>
                    <a:bodyPr/>
                    <a:lstStyle/>
                    <a:p>
                      <a:pPr algn="ctr"/>
                      <a:r>
                        <a:rPr lang="en-US" sz="1200" dirty="0" smtClean="0">
                          <a:solidFill>
                            <a:schemeClr val="tx1"/>
                          </a:solidFill>
                        </a:rPr>
                        <a:t>2</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20274">
                <a:tc>
                  <a:txBody>
                    <a:bodyPr/>
                    <a:lstStyle/>
                    <a:p>
                      <a:pPr algn="ctr"/>
                      <a:r>
                        <a:rPr lang="en-US" sz="1200" dirty="0" smtClean="0">
                          <a:solidFill>
                            <a:schemeClr val="tx1"/>
                          </a:solidFill>
                        </a:rPr>
                        <a:t>3</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r>
                        <a:rPr lang="en-US" sz="1200" dirty="0" smtClean="0">
                          <a:solidFill>
                            <a:schemeClr val="tx1"/>
                          </a:solidFill>
                        </a:rPr>
                        <a:t>.</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ctr"/>
                      <a:r>
                        <a:rPr lang="en-US" sz="1200" dirty="0" smtClean="0">
                          <a:solidFill>
                            <a:schemeClr val="tx1"/>
                          </a:solidFill>
                        </a:rPr>
                        <a:t>.</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20274">
                <a:tc>
                  <a:txBody>
                    <a:bodyPr/>
                    <a:lstStyle/>
                    <a:p>
                      <a:pPr algn="ctr"/>
                      <a:r>
                        <a:rPr lang="en-US" sz="1200" dirty="0" smtClean="0">
                          <a:solidFill>
                            <a:schemeClr val="tx1"/>
                          </a:solidFill>
                        </a:rPr>
                        <a:t>38</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920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latin typeface="Bookman Old Style"/>
                        </a:rPr>
                        <a:t>Total votes recorded at PS</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92025">
                <a:tc>
                  <a:txBody>
                    <a:bodyPr/>
                    <a:lstStyle/>
                    <a:p>
                      <a:pPr algn="ctr"/>
                      <a:r>
                        <a:rPr lang="en-US" sz="1200" b="0" i="0" u="none" strike="noStrike" kern="1200" dirty="0" smtClean="0">
                          <a:solidFill>
                            <a:srgbClr val="000000"/>
                          </a:solidFill>
                          <a:latin typeface="Bookman Old Style"/>
                          <a:ea typeface="+mn-ea"/>
                          <a:cs typeface="+mn-cs"/>
                        </a:rPr>
                        <a:t>No. of votes recorded on postal ballot papers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92025">
                <a:tc>
                  <a:txBody>
                    <a:bodyPr/>
                    <a:lstStyle/>
                    <a:p>
                      <a:pPr algn="ctr"/>
                      <a:r>
                        <a:rPr lang="en-US" sz="1200" b="0" i="0" u="none" strike="noStrike" kern="1200" dirty="0" smtClean="0">
                          <a:solidFill>
                            <a:srgbClr val="000000"/>
                          </a:solidFill>
                          <a:latin typeface="Bookman Old Style"/>
                          <a:ea typeface="+mn-ea"/>
                          <a:cs typeface="+mn-cs"/>
                        </a:rPr>
                        <a:t>Grand Total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6" name="TextBox 5"/>
          <p:cNvSpPr txBox="1"/>
          <p:nvPr/>
        </p:nvSpPr>
        <p:spPr>
          <a:xfrm>
            <a:off x="0" y="304800"/>
            <a:ext cx="9144000" cy="1544012"/>
          </a:xfrm>
          <a:prstGeom prst="rect">
            <a:avLst/>
          </a:prstGeom>
          <a:noFill/>
        </p:spPr>
        <p:txBody>
          <a:bodyPr wrap="square" rtlCol="0">
            <a:spAutoFit/>
          </a:bodyPr>
          <a:lstStyle/>
          <a:p>
            <a:pPr algn="ctr"/>
            <a:r>
              <a:rPr lang="en-US" sz="1600" b="1" dirty="0" smtClean="0">
                <a:latin typeface="Times New Roman" pitchFamily="18" charset="0"/>
                <a:cs typeface="Times New Roman" pitchFamily="18" charset="0"/>
              </a:rPr>
              <a:t>FORM 20 </a:t>
            </a:r>
          </a:p>
          <a:p>
            <a:pPr algn="ctr"/>
            <a:r>
              <a:rPr lang="en-US" sz="1400" dirty="0" smtClean="0">
                <a:latin typeface="Times New Roman" pitchFamily="18" charset="0"/>
                <a:cs typeface="Times New Roman" pitchFamily="18" charset="0"/>
              </a:rPr>
              <a:t>[ SEE RULE 56(7) ]</a:t>
            </a:r>
          </a:p>
          <a:p>
            <a:pPr algn="ctr"/>
            <a:r>
              <a:rPr lang="en-US" sz="1600" b="1" dirty="0" smtClean="0">
                <a:latin typeface="Times New Roman" pitchFamily="18" charset="0"/>
                <a:cs typeface="Times New Roman" pitchFamily="18" charset="0"/>
              </a:rPr>
              <a:t>FINAL RESULT SHEET</a:t>
            </a:r>
          </a:p>
          <a:p>
            <a:pPr algn="ctr"/>
            <a:r>
              <a:rPr lang="en-US" sz="1200" dirty="0" smtClean="0">
                <a:latin typeface="Times New Roman" pitchFamily="18" charset="0"/>
                <a:cs typeface="Times New Roman" pitchFamily="18" charset="0"/>
              </a:rPr>
              <a:t>Election to the </a:t>
            </a:r>
            <a:r>
              <a:rPr lang="en-US" sz="1200" u="sng" dirty="0" smtClean="0">
                <a:latin typeface="Times New Roman" pitchFamily="18" charset="0"/>
                <a:cs typeface="Times New Roman" pitchFamily="18" charset="0"/>
              </a:rPr>
              <a:t>GOA LEGISLATIVE ASSEMBLY</a:t>
            </a:r>
            <a:r>
              <a:rPr lang="en-US" sz="1200" dirty="0" smtClean="0">
                <a:latin typeface="Times New Roman" pitchFamily="18" charset="0"/>
                <a:cs typeface="Times New Roman" pitchFamily="18" charset="0"/>
              </a:rPr>
              <a:t> from the </a:t>
            </a:r>
            <a:r>
              <a:rPr lang="en-US" sz="1200" u="sng" dirty="0" smtClean="0">
                <a:latin typeface="Times New Roman" pitchFamily="18" charset="0"/>
                <a:cs typeface="Times New Roman" pitchFamily="18" charset="0"/>
              </a:rPr>
              <a:t>29 – CURTORIM ASSEMLY CONSTITUENCY</a:t>
            </a:r>
          </a:p>
          <a:p>
            <a:pPr algn="ctr">
              <a:spcBef>
                <a:spcPts val="500"/>
              </a:spcBef>
              <a:spcAft>
                <a:spcPts val="500"/>
              </a:spcAft>
            </a:pPr>
            <a:r>
              <a:rPr lang="en-US" sz="1400" b="1" dirty="0" smtClean="0">
                <a:latin typeface="Times New Roman" pitchFamily="18" charset="0"/>
                <a:cs typeface="Times New Roman" pitchFamily="18" charset="0"/>
              </a:rPr>
              <a:t>PART I</a:t>
            </a:r>
          </a:p>
          <a:p>
            <a:r>
              <a:rPr lang="en-US" sz="1200" dirty="0" smtClean="0">
                <a:latin typeface="Times New Roman" pitchFamily="18" charset="0"/>
                <a:cs typeface="Times New Roman" pitchFamily="18" charset="0"/>
              </a:rPr>
              <a:t>    NAME OF ASSEMBLY CONSTITUENCY</a:t>
            </a:r>
            <a:r>
              <a:rPr lang="en-US" sz="1200" b="1" dirty="0" smtClean="0">
                <a:latin typeface="Times New Roman" pitchFamily="18" charset="0"/>
                <a:cs typeface="Times New Roman" pitchFamily="18" charset="0"/>
              </a:rPr>
              <a:t>: </a:t>
            </a:r>
            <a:r>
              <a:rPr lang="en-US" sz="1200" b="1" u="sng" dirty="0" smtClean="0">
                <a:latin typeface="Times New Roman" pitchFamily="18" charset="0"/>
                <a:cs typeface="Times New Roman" pitchFamily="18" charset="0"/>
              </a:rPr>
              <a:t>  29 – CURTORIM    </a:t>
            </a:r>
            <a:r>
              <a:rPr lang="en-US" sz="500" b="1" u="sng"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                              TOTAL NUMBER OF ELECTORS IN AC:  </a:t>
            </a:r>
            <a:r>
              <a:rPr lang="en-US" sz="1200" b="1" u="sng" dirty="0" smtClean="0">
                <a:latin typeface="Times New Roman" pitchFamily="18" charset="0"/>
                <a:cs typeface="Times New Roman" pitchFamily="18" charset="0"/>
              </a:rPr>
              <a:t>   28077  </a:t>
            </a:r>
            <a:r>
              <a:rPr lang="en-US" sz="100" b="1" u="sng" dirty="0" smtClean="0">
                <a:latin typeface="Times New Roman" pitchFamily="18" charset="0"/>
                <a:cs typeface="Times New Roman" pitchFamily="18" charset="0"/>
              </a:rPr>
              <a:t>.</a:t>
            </a:r>
            <a:endParaRPr lang="en-US" sz="1200" b="1" u="sng" dirty="0" smtClean="0">
              <a:latin typeface="Times New Roman" pitchFamily="18" charset="0"/>
              <a:cs typeface="Times New Roman" pitchFamily="18" charset="0"/>
            </a:endParaRPr>
          </a:p>
        </p:txBody>
      </p:sp>
      <p:sp>
        <p:nvSpPr>
          <p:cNvPr id="8" name="TextBox 7"/>
          <p:cNvSpPr txBox="1"/>
          <p:nvPr/>
        </p:nvSpPr>
        <p:spPr>
          <a:xfrm>
            <a:off x="0" y="5882640"/>
            <a:ext cx="9144000" cy="830997"/>
          </a:xfrm>
          <a:prstGeom prst="rect">
            <a:avLst/>
          </a:prstGeom>
          <a:noFill/>
        </p:spPr>
        <p:txBody>
          <a:bodyPr wrap="square" rtlCol="0">
            <a:spAutoFit/>
          </a:bodyPr>
          <a:lstStyle/>
          <a:p>
            <a:endParaRPr lang="en-US" sz="1600" b="1"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Place:  ______________				        ==========================</a:t>
            </a:r>
          </a:p>
          <a:p>
            <a:r>
              <a:rPr lang="en-US" sz="1600" dirty="0" smtClean="0">
                <a:latin typeface="Times New Roman" pitchFamily="18" charset="0"/>
                <a:cs typeface="Times New Roman" pitchFamily="18" charset="0"/>
              </a:rPr>
              <a:t>Date  : ______________                                                                            Returning Officer: 29 – </a:t>
            </a:r>
            <a:r>
              <a:rPr lang="en-US" sz="1600" dirty="0" err="1" smtClean="0">
                <a:latin typeface="Times New Roman" pitchFamily="18" charset="0"/>
                <a:cs typeface="Times New Roman" pitchFamily="18" charset="0"/>
              </a:rPr>
              <a:t>Curtorim</a:t>
            </a:r>
            <a:r>
              <a:rPr lang="en-US" sz="1600" dirty="0" smtClean="0">
                <a:latin typeface="Times New Roman" pitchFamily="18" charset="0"/>
                <a:cs typeface="Times New Roman" pitchFamily="18" charset="0"/>
              </a:rPr>
              <a:t> AC</a:t>
            </a:r>
            <a:endParaRPr lang="en-US" sz="1200" dirty="0" smtClean="0">
              <a:latin typeface="Times New Roman" pitchFamily="18" charset="0"/>
              <a:cs typeface="Times New Roman" pitchFamily="18" charset="0"/>
            </a:endParaRPr>
          </a:p>
        </p:txBody>
      </p:sp>
      <p:sp>
        <p:nvSpPr>
          <p:cNvPr id="11" name="Oval 10"/>
          <p:cNvSpPr/>
          <p:nvPr/>
        </p:nvSpPr>
        <p:spPr>
          <a:xfrm>
            <a:off x="2209800" y="5029200"/>
            <a:ext cx="3124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81800" y="50292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19800" y="50292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57800" y="50292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Infrastructural </a:t>
            </a:r>
            <a:r>
              <a:rPr lang="en-US" sz="2800" b="1" dirty="0">
                <a:solidFill>
                  <a:srgbClr val="000000"/>
                </a:solidFill>
              </a:rPr>
              <a:t>and security arrangements at counting </a:t>
            </a:r>
            <a:r>
              <a:rPr lang="en-US" sz="2800" b="1" dirty="0" smtClean="0">
                <a:solidFill>
                  <a:srgbClr val="000000"/>
                </a:solidFill>
              </a:rPr>
              <a:t>centers</a:t>
            </a:r>
            <a:endParaRPr lang="en-US" sz="2800" b="1" dirty="0">
              <a:solidFill>
                <a:srgbClr val="000000"/>
              </a:solidFill>
            </a:endParaRPr>
          </a:p>
        </p:txBody>
      </p:sp>
      <p:graphicFrame>
        <p:nvGraphicFramePr>
          <p:cNvPr id="7" name="Content Placeholder 6"/>
          <p:cNvGraphicFramePr>
            <a:graphicFrameLocks noGrp="1"/>
          </p:cNvGraphicFramePr>
          <p:nvPr>
            <p:ph idx="1"/>
          </p:nvPr>
        </p:nvGraphicFramePr>
        <p:xfrm>
          <a:off x="0" y="1355692"/>
          <a:ext cx="9072111" cy="5502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4"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sp>
        <p:nvSpPr>
          <p:cNvPr id="20485" name="Slide Number Placeholder 2"/>
          <p:cNvSpPr>
            <a:spLocks noGrp="1"/>
          </p:cNvSpPr>
          <p:nvPr>
            <p:ph type="sldNum" sz="quarter" idx="12"/>
          </p:nvPr>
        </p:nvSpPr>
        <p:spPr bwMode="auto">
          <a:noFill/>
          <a:ln>
            <a:miter lim="800000"/>
            <a:headEnd/>
            <a:tailEnd/>
          </a:ln>
        </p:spPr>
        <p:txBody>
          <a:bodyPr/>
          <a:lstStyle/>
          <a:p>
            <a:fld id="{0A002852-9C7D-490D-8978-873BBF5569BC}" type="slidenum">
              <a:rPr lang="en-US" altLang="en-US" smtClean="0"/>
              <a:pPr/>
              <a:t>15</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graphicEl>
                                              <a:dgm id="{0F1ABBA5-A057-804D-B231-EBA3412B9508}"/>
                                            </p:graphicEl>
                                          </p:spTgt>
                                        </p:tgtEl>
                                        <p:attrNameLst>
                                          <p:attrName>style.visibility</p:attrName>
                                        </p:attrNameLst>
                                      </p:cBhvr>
                                      <p:to>
                                        <p:strVal val="visible"/>
                                      </p:to>
                                    </p:set>
                                    <p:animEffect transition="in" filter="barn(outVertical)">
                                      <p:cBhvr>
                                        <p:cTn id="7" dur="500"/>
                                        <p:tgtEl>
                                          <p:spTgt spid="7">
                                            <p:graphicEl>
                                              <a:dgm id="{0F1ABBA5-A057-804D-B231-EBA3412B950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graphicEl>
                                              <a:dgm id="{E9A32F46-BE28-854F-A465-6812F64613A6}"/>
                                            </p:graphicEl>
                                          </p:spTgt>
                                        </p:tgtEl>
                                        <p:attrNameLst>
                                          <p:attrName>style.visibility</p:attrName>
                                        </p:attrNameLst>
                                      </p:cBhvr>
                                      <p:to>
                                        <p:strVal val="visible"/>
                                      </p:to>
                                    </p:set>
                                    <p:animEffect transition="in" filter="barn(outVertical)">
                                      <p:cBhvr>
                                        <p:cTn id="12" dur="500"/>
                                        <p:tgtEl>
                                          <p:spTgt spid="7">
                                            <p:graphicEl>
                                              <a:dgm id="{E9A32F46-BE28-854F-A465-6812F64613A6}"/>
                                            </p:graphicEl>
                                          </p:spTgt>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7">
                                            <p:graphicEl>
                                              <a:dgm id="{6ADEB59E-6A5D-C047-89A3-735CBB64A763}"/>
                                            </p:graphicEl>
                                          </p:spTgt>
                                        </p:tgtEl>
                                        <p:attrNameLst>
                                          <p:attrName>style.visibility</p:attrName>
                                        </p:attrNameLst>
                                      </p:cBhvr>
                                      <p:to>
                                        <p:strVal val="visible"/>
                                      </p:to>
                                    </p:set>
                                    <p:animEffect transition="in" filter="barn(outVertical)">
                                      <p:cBhvr>
                                        <p:cTn id="15" dur="500"/>
                                        <p:tgtEl>
                                          <p:spTgt spid="7">
                                            <p:graphicEl>
                                              <a:dgm id="{6ADEB59E-6A5D-C047-89A3-735CBB64A76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7">
                                            <p:graphicEl>
                                              <a:dgm id="{8CA174D3-FCAC-A042-B7A1-6FF59AEB6F4F}"/>
                                            </p:graphicEl>
                                          </p:spTgt>
                                        </p:tgtEl>
                                        <p:attrNameLst>
                                          <p:attrName>style.visibility</p:attrName>
                                        </p:attrNameLst>
                                      </p:cBhvr>
                                      <p:to>
                                        <p:strVal val="visible"/>
                                      </p:to>
                                    </p:set>
                                    <p:animEffect transition="in" filter="barn(outVertical)">
                                      <p:cBhvr>
                                        <p:cTn id="20" dur="500"/>
                                        <p:tgtEl>
                                          <p:spTgt spid="7">
                                            <p:graphicEl>
                                              <a:dgm id="{8CA174D3-FCAC-A042-B7A1-6FF59AEB6F4F}"/>
                                            </p:graphicEl>
                                          </p:spTgt>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7">
                                            <p:graphicEl>
                                              <a:dgm id="{65845B80-A9EA-4941-A6F9-F38A343528EA}"/>
                                            </p:graphicEl>
                                          </p:spTgt>
                                        </p:tgtEl>
                                        <p:attrNameLst>
                                          <p:attrName>style.visibility</p:attrName>
                                        </p:attrNameLst>
                                      </p:cBhvr>
                                      <p:to>
                                        <p:strVal val="visible"/>
                                      </p:to>
                                    </p:set>
                                    <p:animEffect transition="in" filter="barn(outVertical)">
                                      <p:cBhvr>
                                        <p:cTn id="23" dur="500"/>
                                        <p:tgtEl>
                                          <p:spTgt spid="7">
                                            <p:graphicEl>
                                              <a:dgm id="{65845B80-A9EA-4941-A6F9-F38A343528E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7">
                                            <p:graphicEl>
                                              <a:dgm id="{5ED3C543-AF7D-DF4F-B46E-5C4B26CDE74A}"/>
                                            </p:graphicEl>
                                          </p:spTgt>
                                        </p:tgtEl>
                                        <p:attrNameLst>
                                          <p:attrName>style.visibility</p:attrName>
                                        </p:attrNameLst>
                                      </p:cBhvr>
                                      <p:to>
                                        <p:strVal val="visible"/>
                                      </p:to>
                                    </p:set>
                                    <p:animEffect transition="in" filter="barn(outVertical)">
                                      <p:cBhvr>
                                        <p:cTn id="28" dur="500"/>
                                        <p:tgtEl>
                                          <p:spTgt spid="7">
                                            <p:graphicEl>
                                              <a:dgm id="{5ED3C543-AF7D-DF4F-B46E-5C4B26CDE74A}"/>
                                            </p:graphicEl>
                                          </p:spTgt>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7">
                                            <p:graphicEl>
                                              <a:dgm id="{BA4E0ED1-15FC-1540-949D-BEFAE09EAA57}"/>
                                            </p:graphicEl>
                                          </p:spTgt>
                                        </p:tgtEl>
                                        <p:attrNameLst>
                                          <p:attrName>style.visibility</p:attrName>
                                        </p:attrNameLst>
                                      </p:cBhvr>
                                      <p:to>
                                        <p:strVal val="visible"/>
                                      </p:to>
                                    </p:set>
                                    <p:animEffect transition="in" filter="barn(outVertical)">
                                      <p:cBhvr>
                                        <p:cTn id="31" dur="500"/>
                                        <p:tgtEl>
                                          <p:spTgt spid="7">
                                            <p:graphicEl>
                                              <a:dgm id="{BA4E0ED1-15FC-1540-949D-BEFAE09EAA5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graphicEl>
                                              <a:dgm id="{D56781EB-C2CB-DA42-A021-E2EB7E1E4D77}"/>
                                            </p:graphicEl>
                                          </p:spTgt>
                                        </p:tgtEl>
                                        <p:attrNameLst>
                                          <p:attrName>style.visibility</p:attrName>
                                        </p:attrNameLst>
                                      </p:cBhvr>
                                      <p:to>
                                        <p:strVal val="visible"/>
                                      </p:to>
                                    </p:set>
                                    <p:animEffect transition="in" filter="barn(outVertical)">
                                      <p:cBhvr>
                                        <p:cTn id="36" dur="500"/>
                                        <p:tgtEl>
                                          <p:spTgt spid="7">
                                            <p:graphicEl>
                                              <a:dgm id="{D56781EB-C2CB-DA42-A021-E2EB7E1E4D77}"/>
                                            </p:graphicEl>
                                          </p:spTgt>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7">
                                            <p:graphicEl>
                                              <a:dgm id="{0F16101F-C3D8-994B-ACB2-B243F811AEBA}"/>
                                            </p:graphicEl>
                                          </p:spTgt>
                                        </p:tgtEl>
                                        <p:attrNameLst>
                                          <p:attrName>style.visibility</p:attrName>
                                        </p:attrNameLst>
                                      </p:cBhvr>
                                      <p:to>
                                        <p:strVal val="visible"/>
                                      </p:to>
                                    </p:set>
                                    <p:animEffect transition="in" filter="barn(outVertical)">
                                      <p:cBhvr>
                                        <p:cTn id="39" dur="500"/>
                                        <p:tgtEl>
                                          <p:spTgt spid="7">
                                            <p:graphicEl>
                                              <a:dgm id="{0F16101F-C3D8-994B-ACB2-B243F811AEBA}"/>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7">
                                            <p:graphicEl>
                                              <a:dgm id="{2957B1B3-306B-CE4E-9CE1-25D9AB4A4102}"/>
                                            </p:graphicEl>
                                          </p:spTgt>
                                        </p:tgtEl>
                                        <p:attrNameLst>
                                          <p:attrName>style.visibility</p:attrName>
                                        </p:attrNameLst>
                                      </p:cBhvr>
                                      <p:to>
                                        <p:strVal val="visible"/>
                                      </p:to>
                                    </p:set>
                                    <p:animEffect transition="in" filter="barn(outVertical)">
                                      <p:cBhvr>
                                        <p:cTn id="44" dur="500"/>
                                        <p:tgtEl>
                                          <p:spTgt spid="7">
                                            <p:graphicEl>
                                              <a:dgm id="{2957B1B3-306B-CE4E-9CE1-25D9AB4A4102}"/>
                                            </p:graphicEl>
                                          </p:spTgt>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7">
                                            <p:graphicEl>
                                              <a:dgm id="{775A3551-0DB6-774F-A5E6-A6A9C74DF277}"/>
                                            </p:graphicEl>
                                          </p:spTgt>
                                        </p:tgtEl>
                                        <p:attrNameLst>
                                          <p:attrName>style.visibility</p:attrName>
                                        </p:attrNameLst>
                                      </p:cBhvr>
                                      <p:to>
                                        <p:strVal val="visible"/>
                                      </p:to>
                                    </p:set>
                                    <p:animEffect transition="in" filter="barn(outVertical)">
                                      <p:cBhvr>
                                        <p:cTn id="47" dur="500"/>
                                        <p:tgtEl>
                                          <p:spTgt spid="7">
                                            <p:graphicEl>
                                              <a:dgm id="{775A3551-0DB6-774F-A5E6-A6A9C74DF2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Rot="1" noChangeArrowheads="1"/>
          </p:cNvSpPr>
          <p:nvPr/>
        </p:nvSpPr>
        <p:spPr bwMode="auto">
          <a:xfrm>
            <a:off x="6934200" y="2590800"/>
            <a:ext cx="1295400" cy="563563"/>
          </a:xfrm>
          <a:prstGeom prst="rect">
            <a:avLst/>
          </a:prstGeom>
          <a:noFill/>
          <a:ln w="9525">
            <a:noFill/>
            <a:miter lim="800000"/>
            <a:headEnd/>
            <a:tailEnd/>
          </a:ln>
        </p:spPr>
        <p:txBody>
          <a:bodyPr anchor="ctr"/>
          <a:lstStyle/>
          <a:p>
            <a:pPr>
              <a:defRPr/>
            </a:pPr>
            <a:endParaRPr lang="en-US" sz="2800" b="0" dirty="0">
              <a:solidFill>
                <a:srgbClr val="572314"/>
              </a:solidFill>
              <a:effectLst>
                <a:outerShdw blurRad="38100" dist="38100" dir="2700000" algn="tl">
                  <a:srgbClr val="C0C0C0"/>
                </a:outerShdw>
              </a:effectLst>
              <a:latin typeface="Gill Sans MT" pitchFamily="34" charset="0"/>
              <a:cs typeface="+mn-cs"/>
            </a:endParaRPr>
          </a:p>
        </p:txBody>
      </p:sp>
      <p:sp>
        <p:nvSpPr>
          <p:cNvPr id="24583" name="Rectangle 7"/>
          <p:cNvSpPr>
            <a:spLocks noChangeArrowheads="1"/>
          </p:cNvSpPr>
          <p:nvPr/>
        </p:nvSpPr>
        <p:spPr bwMode="auto">
          <a:xfrm>
            <a:off x="228600" y="457200"/>
            <a:ext cx="8756650" cy="6370975"/>
          </a:xfrm>
          <a:prstGeom prst="rect">
            <a:avLst/>
          </a:prstGeom>
          <a:noFill/>
          <a:ln w="9525">
            <a:noFill/>
            <a:miter lim="800000"/>
            <a:headEnd/>
            <a:tailEnd/>
          </a:ln>
          <a:effectLst/>
        </p:spPr>
        <p:txBody>
          <a:bodyPr anchor="ctr">
            <a:spAutoFit/>
          </a:bodyPr>
          <a:lstStyle/>
          <a:p>
            <a:pPr algn="ctr" eaLnBrk="0" hangingPunct="0">
              <a:tabLst>
                <a:tab pos="3313113" algn="l"/>
              </a:tabLst>
              <a:defRPr/>
            </a:pPr>
            <a:r>
              <a:rPr lang="en-US" sz="2000" dirty="0">
                <a:latin typeface="Times New Roman" pitchFamily="18" charset="0"/>
                <a:ea typeface="Calibri" pitchFamily="34" charset="0"/>
                <a:cs typeface="Arial" pitchFamily="34" charset="0"/>
              </a:rPr>
              <a:t>FORM 17 </a:t>
            </a:r>
            <a:r>
              <a:rPr lang="en-US" sz="2000" dirty="0">
                <a:latin typeface="Calibri"/>
                <a:ea typeface="Calibri" pitchFamily="34" charset="0"/>
                <a:cs typeface="Arial" pitchFamily="34" charset="0"/>
              </a:rPr>
              <a:t>–</a:t>
            </a:r>
            <a:r>
              <a:rPr lang="en-US" sz="2000" dirty="0">
                <a:latin typeface="Times New Roman" pitchFamily="18" charset="0"/>
                <a:ea typeface="Calibri" pitchFamily="34" charset="0"/>
                <a:cs typeface="Arial" pitchFamily="34" charset="0"/>
              </a:rPr>
              <a:t> C</a:t>
            </a:r>
            <a:endParaRPr lang="en-US" sz="1050" dirty="0">
              <a:latin typeface="Arial" pitchFamily="34" charset="0"/>
              <a:cs typeface="Arial" pitchFamily="34" charset="0"/>
            </a:endParaRPr>
          </a:p>
          <a:p>
            <a:pPr algn="ctr" eaLnBrk="0" hangingPunct="0">
              <a:defRPr/>
            </a:pPr>
            <a:r>
              <a:rPr lang="en-US" sz="1400" dirty="0">
                <a:latin typeface="Times New Roman" pitchFamily="18" charset="0"/>
                <a:ea typeface="Calibri" pitchFamily="34" charset="0"/>
                <a:cs typeface="Arial" pitchFamily="34" charset="0"/>
              </a:rPr>
              <a:t>[See Rules 49S and 56C(2)]</a:t>
            </a:r>
            <a:endParaRPr lang="en-US" sz="900" dirty="0">
              <a:latin typeface="Arial" pitchFamily="34" charset="0"/>
              <a:cs typeface="Arial" pitchFamily="34" charset="0"/>
            </a:endParaRPr>
          </a:p>
          <a:p>
            <a:pPr algn="ctr" eaLnBrk="0" hangingPunct="0">
              <a:defRPr/>
            </a:pPr>
            <a:r>
              <a:rPr lang="en-US" sz="1600" dirty="0">
                <a:latin typeface="Times New Roman" pitchFamily="18" charset="0"/>
                <a:ea typeface="Calibri" pitchFamily="34" charset="0"/>
                <a:cs typeface="Arial" pitchFamily="34" charset="0"/>
              </a:rPr>
              <a:t>PART </a:t>
            </a:r>
            <a:r>
              <a:rPr lang="en-US" sz="1600" dirty="0">
                <a:latin typeface="Calibri"/>
                <a:ea typeface="Calibri" pitchFamily="34" charset="0"/>
                <a:cs typeface="Arial" pitchFamily="34" charset="0"/>
              </a:rPr>
              <a:t>–</a:t>
            </a:r>
            <a:r>
              <a:rPr lang="en-US" sz="1600" dirty="0">
                <a:latin typeface="Times New Roman" pitchFamily="18" charset="0"/>
                <a:ea typeface="Calibri" pitchFamily="34" charset="0"/>
                <a:cs typeface="Arial" pitchFamily="34" charset="0"/>
              </a:rPr>
              <a:t> I </a:t>
            </a:r>
            <a:r>
              <a:rPr lang="en-US" sz="1600" dirty="0">
                <a:latin typeface="Calibri"/>
                <a:ea typeface="Calibri" pitchFamily="34" charset="0"/>
                <a:cs typeface="Arial" pitchFamily="34" charset="0"/>
              </a:rPr>
              <a:t>–</a:t>
            </a:r>
            <a:r>
              <a:rPr lang="en-US" sz="1600" dirty="0">
                <a:latin typeface="Times New Roman" pitchFamily="18" charset="0"/>
                <a:ea typeface="Calibri" pitchFamily="34" charset="0"/>
                <a:cs typeface="Arial" pitchFamily="34" charset="0"/>
              </a:rPr>
              <a:t> ACCOUNT OF VOTES RECORDED</a:t>
            </a:r>
          </a:p>
          <a:p>
            <a:pPr algn="ctr" eaLnBrk="0" hangingPunct="0">
              <a:defRPr/>
            </a:pPr>
            <a:endParaRPr lang="en-US" sz="800" dirty="0">
              <a:latin typeface="Arial" pitchFamily="34" charset="0"/>
              <a:cs typeface="Arial" pitchFamily="34" charset="0"/>
            </a:endParaRPr>
          </a:p>
          <a:p>
            <a:pPr algn="just" eaLnBrk="0" hangingPunct="0">
              <a:spcAft>
                <a:spcPts val="1200"/>
              </a:spcAft>
              <a:defRPr/>
            </a:pPr>
            <a:r>
              <a:rPr lang="en-US" sz="1600" b="0" dirty="0">
                <a:latin typeface="Times New Roman" pitchFamily="18" charset="0"/>
                <a:ea typeface="Calibri" pitchFamily="34" charset="0"/>
                <a:cs typeface="Arial" pitchFamily="34" charset="0"/>
              </a:rPr>
              <a:t>Election to the House of the People / Legislative Assembly of the State / Union Territory ……………… </a:t>
            </a:r>
            <a:r>
              <a:rPr lang="en-US" sz="1600" b="0" dirty="0" smtClean="0">
                <a:latin typeface="Times New Roman" pitchFamily="18" charset="0"/>
                <a:ea typeface="Calibri" pitchFamily="34" charset="0"/>
                <a:cs typeface="Arial" pitchFamily="34" charset="0"/>
              </a:rPr>
              <a:t>from................................ </a:t>
            </a:r>
            <a:r>
              <a:rPr lang="en-US" sz="1600" b="0" dirty="0">
                <a:latin typeface="Times New Roman" pitchFamily="18" charset="0"/>
                <a:ea typeface="Calibri" pitchFamily="34" charset="0"/>
                <a:cs typeface="Arial" pitchFamily="34" charset="0"/>
              </a:rPr>
              <a:t>Constituency.</a:t>
            </a: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Number and Name of Polling Station: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p>
          <a:p>
            <a:pPr algn="just" eaLnBrk="0" hangingPunct="0">
              <a:defRPr/>
            </a:pP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Identification Number of Voting		Control Unit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Machine used at the Polling Station:	Balloting Unit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Times New Roman" pitchFamily="18" charset="0"/>
                <a:ea typeface="Calibri" pitchFamily="34" charset="0"/>
                <a:cs typeface="Arial" pitchFamily="34" charset="0"/>
              </a:rPr>
              <a:t>				Printer (if used) :</a:t>
            </a:r>
            <a:r>
              <a:rPr lang="en-US" sz="1400" b="1" dirty="0">
                <a:solidFill>
                  <a:srgbClr val="0000CC"/>
                </a:solidFill>
              </a:rPr>
              <a:t> …………………………….……………</a:t>
            </a:r>
          </a:p>
          <a:p>
            <a:pPr algn="just" eaLnBrk="0" hangingPunct="0">
              <a:defRPr/>
            </a:pP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Total number of electors assigned to the Polling Station: </a:t>
            </a:r>
            <a:r>
              <a:rPr lang="en-US" sz="1600" b="0" dirty="0" smtClean="0">
                <a:latin typeface="Calibri"/>
                <a:ea typeface="Calibri" pitchFamily="34" charset="0"/>
                <a:cs typeface="Arial" pitchFamily="34" charset="0"/>
              </a:rPr>
              <a:t>…………………………………</a:t>
            </a:r>
            <a:r>
              <a:rPr lang="en-US" sz="1600" b="0" dirty="0" smtClean="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Total number of voters as entered in the Register of Voters (Form 17A):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Number of voters deciding not to record votes under Rule 49-O: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Number of voters not allowed to vote under Rule 49-M: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228600" indent="-228600" algn="just" eaLnBrk="0" hangingPunct="0">
              <a:lnSpc>
                <a:spcPct val="150000"/>
              </a:lnSpc>
              <a:buFont typeface="+mj-lt"/>
              <a:buAutoNum type="arabicPeriod"/>
              <a:defRPr/>
            </a:pPr>
            <a:r>
              <a:rPr lang="en-US" sz="1600" b="0" dirty="0">
                <a:latin typeface="Times New Roman" pitchFamily="18" charset="0"/>
                <a:ea typeface="Calibri" pitchFamily="34" charset="0"/>
                <a:cs typeface="Arial" pitchFamily="34" charset="0"/>
              </a:rPr>
              <a:t>Test votes recorded under Rule 49MA (d) required to be deducted </a:t>
            </a:r>
            <a:endParaRPr lang="en-US" sz="1000" b="0" dirty="0">
              <a:latin typeface="Arial" pitchFamily="34" charset="0"/>
              <a:cs typeface="Arial" pitchFamily="34" charset="0"/>
            </a:endParaRPr>
          </a:p>
          <a:p>
            <a:pPr lvl="1" algn="just" eaLnBrk="0" hangingPunct="0">
              <a:buFontTx/>
              <a:buAutoNum type="arabicPeriod"/>
              <a:defRPr/>
            </a:pPr>
            <a:r>
              <a:rPr lang="en-US" sz="1600" b="0" dirty="0">
                <a:latin typeface="Times New Roman" pitchFamily="18" charset="0"/>
                <a:ea typeface="Calibri" pitchFamily="34" charset="0"/>
                <a:cs typeface="Arial" pitchFamily="34" charset="0"/>
              </a:rPr>
              <a:t>Total number of test votes to be deducted:	Total No. 	</a:t>
            </a:r>
            <a:r>
              <a:rPr lang="en-US" sz="1600" b="0" dirty="0" err="1">
                <a:latin typeface="Times New Roman" pitchFamily="18" charset="0"/>
                <a:ea typeface="Calibri" pitchFamily="34" charset="0"/>
                <a:cs typeface="Arial" pitchFamily="34" charset="0"/>
              </a:rPr>
              <a:t>Sl.No</a:t>
            </a:r>
            <a:r>
              <a:rPr lang="en-US" sz="1600" b="0" dirty="0">
                <a:latin typeface="Times New Roman" pitchFamily="18" charset="0"/>
                <a:ea typeface="Calibri" pitchFamily="34" charset="0"/>
                <a:cs typeface="Arial" pitchFamily="34" charset="0"/>
              </a:rPr>
              <a:t>.(s) of elector(s) in Form 17A</a:t>
            </a:r>
            <a:endParaRPr lang="en-US" sz="1000" b="0" dirty="0">
              <a:latin typeface="Arial" pitchFamily="34" charset="0"/>
              <a:cs typeface="Arial" pitchFamily="34" charset="0"/>
            </a:endParaRPr>
          </a:p>
          <a:p>
            <a:pPr algn="just" eaLnBrk="0" hangingPunct="0">
              <a:defRPr/>
            </a:pPr>
            <a:r>
              <a:rPr lang="en-US" sz="1600" b="0" dirty="0">
                <a:latin typeface="Calibri"/>
                <a:ea typeface="Calibri" pitchFamily="34" charset="0"/>
                <a:cs typeface="Arial" pitchFamily="34" charset="0"/>
              </a:rPr>
              <a:t>					</a:t>
            </a:r>
            <a:r>
              <a:rPr lang="en-US" sz="1600" b="0" dirty="0" smtClean="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lvl="1" algn="just" eaLnBrk="0" hangingPunct="0">
              <a:buFontTx/>
              <a:buAutoNum type="arabicPeriod"/>
              <a:defRPr/>
            </a:pPr>
            <a:r>
              <a:rPr lang="en-US" sz="1600" b="0" dirty="0">
                <a:latin typeface="Times New Roman" pitchFamily="18" charset="0"/>
                <a:ea typeface="Calibri" pitchFamily="34" charset="0"/>
                <a:cs typeface="Arial" pitchFamily="34" charset="0"/>
              </a:rPr>
              <a:t>Candidate(s) for whom test vote(s) casted:	</a:t>
            </a:r>
            <a:r>
              <a:rPr lang="en-US" sz="1600" b="0" dirty="0" err="1">
                <a:latin typeface="Times New Roman" pitchFamily="18" charset="0"/>
                <a:ea typeface="Calibri" pitchFamily="34" charset="0"/>
                <a:cs typeface="Arial" pitchFamily="34" charset="0"/>
              </a:rPr>
              <a:t>Sl.No</a:t>
            </a:r>
            <a:r>
              <a:rPr lang="en-US" sz="1600" b="0" dirty="0">
                <a:latin typeface="Times New Roman" pitchFamily="18" charset="0"/>
                <a:ea typeface="Calibri" pitchFamily="34" charset="0"/>
                <a:cs typeface="Arial" pitchFamily="34" charset="0"/>
              </a:rPr>
              <a:t>. 	Name of Candidate	  No. of Votes</a:t>
            </a:r>
            <a:endParaRPr lang="en-US" sz="1000" b="0" dirty="0">
              <a:latin typeface="Arial" pitchFamily="34" charset="0"/>
              <a:cs typeface="Arial" pitchFamily="34" charset="0"/>
            </a:endParaRPr>
          </a:p>
          <a:p>
            <a:pPr algn="just" eaLnBrk="0" hangingPunct="0">
              <a:defRPr/>
            </a:pPr>
            <a:r>
              <a:rPr lang="en-US" sz="1600" b="0" dirty="0">
                <a:latin typeface="Calibri"/>
                <a:ea typeface="Calibri" pitchFamily="34" charset="0"/>
                <a:cs typeface="Arial" pitchFamily="34" charset="0"/>
              </a:rPr>
              <a:t>					…………</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algn="just" eaLnBrk="0" hangingPunct="0">
              <a:defRPr/>
            </a:pPr>
            <a:r>
              <a:rPr lang="en-US" sz="1600" b="0" dirty="0">
                <a:latin typeface="Calibri"/>
                <a:ea typeface="Calibri" pitchFamily="34" charset="0"/>
                <a:cs typeface="Arial" pitchFamily="34" charset="0"/>
              </a:rPr>
              <a:t>					…………</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     </a:t>
            </a:r>
            <a:r>
              <a:rPr lang="en-US" sz="1600" b="0" dirty="0">
                <a:latin typeface="Calibri"/>
                <a:ea typeface="Calibri" pitchFamily="34" charset="0"/>
                <a:cs typeface="Arial" pitchFamily="34" charset="0"/>
              </a:rPr>
              <a:t>…………………</a:t>
            </a:r>
            <a:r>
              <a:rPr lang="en-US" sz="1600" b="0" dirty="0">
                <a:latin typeface="Times New Roman" pitchFamily="18" charset="0"/>
                <a:ea typeface="Calibri" pitchFamily="34" charset="0"/>
                <a:cs typeface="Arial" pitchFamily="34" charset="0"/>
              </a:rPr>
              <a:t>.</a:t>
            </a:r>
            <a:endParaRPr lang="en-US" sz="1000" b="0" dirty="0">
              <a:latin typeface="Arial" pitchFamily="34" charset="0"/>
              <a:cs typeface="Arial" pitchFamily="34" charset="0"/>
            </a:endParaRPr>
          </a:p>
          <a:p>
            <a:pPr marL="342900" indent="-342900" algn="just" eaLnBrk="0" hangingPunct="0">
              <a:lnSpc>
                <a:spcPct val="150000"/>
              </a:lnSpc>
              <a:buFont typeface="+mj-lt"/>
              <a:buAutoNum type="arabicPeriod" startAt="6"/>
              <a:defRPr/>
            </a:pPr>
            <a:r>
              <a:rPr lang="en-US" sz="1600" b="0" dirty="0">
                <a:latin typeface="Times New Roman" pitchFamily="18" charset="0"/>
                <a:ea typeface="Calibri" pitchFamily="34" charset="0"/>
                <a:cs typeface="Arial" pitchFamily="34" charset="0"/>
              </a:rPr>
              <a:t>Total number of votes recorded as per voting machine</a:t>
            </a:r>
            <a:r>
              <a:rPr lang="en-US" sz="1600" b="0" dirty="0" smtClean="0">
                <a:latin typeface="Times New Roman" pitchFamily="18" charset="0"/>
                <a:ea typeface="Calibri" pitchFamily="34" charset="0"/>
                <a:cs typeface="Arial" pitchFamily="34" charset="0"/>
              </a:rPr>
              <a:t>:………………………………………………..</a:t>
            </a:r>
            <a:endParaRPr lang="en-US" dirty="0">
              <a:latin typeface="Arial" pitchFamily="34" charset="0"/>
              <a:cs typeface="Arial" pitchFamily="34" charset="0"/>
            </a:endParaRPr>
          </a:p>
        </p:txBody>
      </p:sp>
      <p:sp>
        <p:nvSpPr>
          <p:cNvPr id="31750" name="TextBox 8"/>
          <p:cNvSpPr txBox="1">
            <a:spLocks noChangeArrowheads="1"/>
          </p:cNvSpPr>
          <p:nvPr/>
        </p:nvSpPr>
        <p:spPr bwMode="auto">
          <a:xfrm>
            <a:off x="7894638" y="1398588"/>
            <a:ext cx="685800" cy="304800"/>
          </a:xfrm>
          <a:prstGeom prst="rect">
            <a:avLst/>
          </a:prstGeom>
          <a:noFill/>
          <a:ln w="9525">
            <a:noFill/>
            <a:miter lim="800000"/>
            <a:headEnd/>
            <a:tailEnd/>
          </a:ln>
        </p:spPr>
        <p:txBody>
          <a:bodyPr>
            <a:spAutoFit/>
          </a:bodyPr>
          <a:lstStyle/>
          <a:p>
            <a:r>
              <a:rPr lang="en-US" sz="1400" dirty="0">
                <a:solidFill>
                  <a:srgbClr val="0000CC"/>
                </a:solidFill>
              </a:rPr>
              <a:t>GOA</a:t>
            </a:r>
          </a:p>
        </p:txBody>
      </p:sp>
      <p:sp>
        <p:nvSpPr>
          <p:cNvPr id="31751" name="TextBox 10"/>
          <p:cNvSpPr txBox="1">
            <a:spLocks noChangeArrowheads="1"/>
          </p:cNvSpPr>
          <p:nvPr/>
        </p:nvSpPr>
        <p:spPr bwMode="auto">
          <a:xfrm>
            <a:off x="821961" y="1615190"/>
            <a:ext cx="1676400" cy="276999"/>
          </a:xfrm>
          <a:prstGeom prst="rect">
            <a:avLst/>
          </a:prstGeom>
          <a:noFill/>
          <a:ln w="9525">
            <a:noFill/>
            <a:miter lim="800000"/>
            <a:headEnd/>
            <a:tailEnd/>
          </a:ln>
        </p:spPr>
        <p:txBody>
          <a:bodyPr wrap="square">
            <a:spAutoFit/>
          </a:bodyPr>
          <a:lstStyle/>
          <a:p>
            <a:r>
              <a:rPr lang="en-US" sz="1200" b="1" dirty="0" smtClean="0">
                <a:solidFill>
                  <a:srgbClr val="0000CC"/>
                </a:solidFill>
              </a:rPr>
              <a:t>29 - CURTORIM</a:t>
            </a:r>
            <a:endParaRPr lang="en-US" sz="1200" b="1" dirty="0">
              <a:solidFill>
                <a:srgbClr val="0000CC"/>
              </a:solidFill>
            </a:endParaRPr>
          </a:p>
        </p:txBody>
      </p:sp>
      <p:cxnSp>
        <p:nvCxnSpPr>
          <p:cNvPr id="14" name="Straight Connector 13"/>
          <p:cNvCxnSpPr/>
          <p:nvPr/>
        </p:nvCxnSpPr>
        <p:spPr>
          <a:xfrm flipV="1">
            <a:off x="1600200" y="1524000"/>
            <a:ext cx="1600200" cy="3123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31753" name="TextBox 14"/>
          <p:cNvSpPr txBox="1">
            <a:spLocks noChangeArrowheads="1"/>
          </p:cNvSpPr>
          <p:nvPr/>
        </p:nvSpPr>
        <p:spPr bwMode="auto">
          <a:xfrm>
            <a:off x="3505200" y="1981200"/>
            <a:ext cx="4038600" cy="307777"/>
          </a:xfrm>
          <a:prstGeom prst="rect">
            <a:avLst/>
          </a:prstGeom>
          <a:noFill/>
          <a:ln w="9525">
            <a:noFill/>
            <a:miter lim="800000"/>
            <a:headEnd/>
            <a:tailEnd/>
          </a:ln>
        </p:spPr>
        <p:txBody>
          <a:bodyPr wrap="square">
            <a:spAutoFit/>
          </a:bodyPr>
          <a:lstStyle/>
          <a:p>
            <a:r>
              <a:rPr lang="en-US" sz="1400" b="1" dirty="0" smtClean="0">
                <a:solidFill>
                  <a:srgbClr val="0000CC"/>
                </a:solidFill>
              </a:rPr>
              <a:t>Our Lady of </a:t>
            </a:r>
            <a:r>
              <a:rPr lang="en-US" sz="1400" b="1" dirty="0" err="1" smtClean="0">
                <a:solidFill>
                  <a:srgbClr val="0000CC"/>
                </a:solidFill>
              </a:rPr>
              <a:t>Livrament</a:t>
            </a:r>
            <a:r>
              <a:rPr lang="en-US" sz="1400" b="1" dirty="0" smtClean="0">
                <a:solidFill>
                  <a:srgbClr val="0000CC"/>
                </a:solidFill>
              </a:rPr>
              <a:t> School (West Wing), </a:t>
            </a:r>
            <a:r>
              <a:rPr lang="en-US" sz="1400" b="1" dirty="0" err="1" smtClean="0">
                <a:solidFill>
                  <a:srgbClr val="0000CC"/>
                </a:solidFill>
              </a:rPr>
              <a:t>Arlem</a:t>
            </a:r>
            <a:endParaRPr lang="en-US" sz="1400" b="1" dirty="0">
              <a:solidFill>
                <a:srgbClr val="0000CC"/>
              </a:solidFill>
            </a:endParaRPr>
          </a:p>
        </p:txBody>
      </p:sp>
      <p:sp>
        <p:nvSpPr>
          <p:cNvPr id="31754" name="TextBox 16"/>
          <p:cNvSpPr txBox="1">
            <a:spLocks noChangeArrowheads="1"/>
          </p:cNvSpPr>
          <p:nvPr/>
        </p:nvSpPr>
        <p:spPr bwMode="auto">
          <a:xfrm>
            <a:off x="5486400" y="2378440"/>
            <a:ext cx="2133600" cy="307975"/>
          </a:xfrm>
          <a:prstGeom prst="rect">
            <a:avLst/>
          </a:prstGeom>
          <a:noFill/>
          <a:ln w="9525">
            <a:noFill/>
            <a:miter lim="800000"/>
            <a:headEnd/>
            <a:tailEnd/>
          </a:ln>
        </p:spPr>
        <p:txBody>
          <a:bodyPr>
            <a:spAutoFit/>
          </a:bodyPr>
          <a:lstStyle/>
          <a:p>
            <a:r>
              <a:rPr lang="en-US" sz="1400" b="1" dirty="0">
                <a:solidFill>
                  <a:srgbClr val="0000CC"/>
                </a:solidFill>
              </a:rPr>
              <a:t>B 5 4 3 2 1</a:t>
            </a:r>
          </a:p>
        </p:txBody>
      </p:sp>
      <p:sp>
        <p:nvSpPr>
          <p:cNvPr id="31755" name="TextBox 17"/>
          <p:cNvSpPr txBox="1">
            <a:spLocks noChangeArrowheads="1"/>
          </p:cNvSpPr>
          <p:nvPr/>
        </p:nvSpPr>
        <p:spPr bwMode="auto">
          <a:xfrm>
            <a:off x="5486400" y="2633845"/>
            <a:ext cx="2133600" cy="307975"/>
          </a:xfrm>
          <a:prstGeom prst="rect">
            <a:avLst/>
          </a:prstGeom>
          <a:noFill/>
          <a:ln w="9525">
            <a:noFill/>
            <a:miter lim="800000"/>
            <a:headEnd/>
            <a:tailEnd/>
          </a:ln>
        </p:spPr>
        <p:txBody>
          <a:bodyPr>
            <a:spAutoFit/>
          </a:bodyPr>
          <a:lstStyle/>
          <a:p>
            <a:r>
              <a:rPr lang="en-US" sz="1400" b="1" dirty="0">
                <a:solidFill>
                  <a:srgbClr val="0000CC"/>
                </a:solidFill>
              </a:rPr>
              <a:t>D 6 7 8 5 2</a:t>
            </a:r>
          </a:p>
        </p:txBody>
      </p:sp>
      <p:sp>
        <p:nvSpPr>
          <p:cNvPr id="31756" name="TextBox 18"/>
          <p:cNvSpPr txBox="1">
            <a:spLocks noChangeArrowheads="1"/>
          </p:cNvSpPr>
          <p:nvPr/>
        </p:nvSpPr>
        <p:spPr bwMode="auto">
          <a:xfrm>
            <a:off x="5492750" y="2879908"/>
            <a:ext cx="2133600" cy="306387"/>
          </a:xfrm>
          <a:prstGeom prst="rect">
            <a:avLst/>
          </a:prstGeom>
          <a:noFill/>
          <a:ln w="9525">
            <a:noFill/>
            <a:miter lim="800000"/>
            <a:headEnd/>
            <a:tailEnd/>
          </a:ln>
        </p:spPr>
        <p:txBody>
          <a:bodyPr>
            <a:spAutoFit/>
          </a:bodyPr>
          <a:lstStyle/>
          <a:p>
            <a:r>
              <a:rPr lang="en-US" sz="1400" b="1" dirty="0" smtClean="0">
                <a:solidFill>
                  <a:srgbClr val="0000CC"/>
                </a:solidFill>
              </a:rPr>
              <a:t>EVAA 0557</a:t>
            </a:r>
            <a:endParaRPr lang="en-US" sz="1400" b="1" dirty="0">
              <a:solidFill>
                <a:srgbClr val="0000CC"/>
              </a:solidFill>
            </a:endParaRPr>
          </a:p>
        </p:txBody>
      </p:sp>
      <p:sp>
        <p:nvSpPr>
          <p:cNvPr id="31757" name="TextBox 19"/>
          <p:cNvSpPr txBox="1">
            <a:spLocks noChangeArrowheads="1"/>
          </p:cNvSpPr>
          <p:nvPr/>
        </p:nvSpPr>
        <p:spPr bwMode="auto">
          <a:xfrm>
            <a:off x="5132388" y="3338878"/>
            <a:ext cx="2133600" cy="307777"/>
          </a:xfrm>
          <a:prstGeom prst="rect">
            <a:avLst/>
          </a:prstGeom>
          <a:noFill/>
          <a:ln w="9525">
            <a:noFill/>
            <a:miter lim="800000"/>
            <a:headEnd/>
            <a:tailEnd/>
          </a:ln>
        </p:spPr>
        <p:txBody>
          <a:bodyPr>
            <a:spAutoFit/>
          </a:bodyPr>
          <a:lstStyle/>
          <a:p>
            <a:r>
              <a:rPr lang="en-US" sz="1400" b="1" dirty="0" smtClean="0">
                <a:solidFill>
                  <a:srgbClr val="0000CC"/>
                </a:solidFill>
              </a:rPr>
              <a:t>1 1 1 7</a:t>
            </a:r>
            <a:endParaRPr lang="en-US" sz="1400" b="1" dirty="0">
              <a:solidFill>
                <a:srgbClr val="0000CC"/>
              </a:solidFill>
            </a:endParaRPr>
          </a:p>
        </p:txBody>
      </p:sp>
      <p:sp>
        <p:nvSpPr>
          <p:cNvPr id="31758" name="TextBox 20"/>
          <p:cNvSpPr txBox="1">
            <a:spLocks noChangeArrowheads="1"/>
          </p:cNvSpPr>
          <p:nvPr/>
        </p:nvSpPr>
        <p:spPr bwMode="auto">
          <a:xfrm>
            <a:off x="6477000" y="3733800"/>
            <a:ext cx="1524000" cy="304800"/>
          </a:xfrm>
          <a:prstGeom prst="rect">
            <a:avLst/>
          </a:prstGeom>
          <a:noFill/>
          <a:ln w="9525">
            <a:noFill/>
            <a:miter lim="800000"/>
            <a:headEnd/>
            <a:tailEnd/>
          </a:ln>
        </p:spPr>
        <p:txBody>
          <a:bodyPr>
            <a:spAutoFit/>
          </a:bodyPr>
          <a:lstStyle/>
          <a:p>
            <a:r>
              <a:rPr lang="en-US" sz="1400" b="1" dirty="0" smtClean="0">
                <a:solidFill>
                  <a:srgbClr val="0000CC"/>
                </a:solidFill>
              </a:rPr>
              <a:t>9 0 8</a:t>
            </a:r>
            <a:endParaRPr lang="en-US" sz="1400" b="1" dirty="0">
              <a:solidFill>
                <a:srgbClr val="0000CC"/>
              </a:solidFill>
            </a:endParaRPr>
          </a:p>
        </p:txBody>
      </p:sp>
      <p:sp>
        <p:nvSpPr>
          <p:cNvPr id="31759" name="TextBox 21"/>
          <p:cNvSpPr txBox="1">
            <a:spLocks noChangeArrowheads="1"/>
          </p:cNvSpPr>
          <p:nvPr/>
        </p:nvSpPr>
        <p:spPr bwMode="auto">
          <a:xfrm>
            <a:off x="5943600" y="4069830"/>
            <a:ext cx="609600" cy="304800"/>
          </a:xfrm>
          <a:prstGeom prst="rect">
            <a:avLst/>
          </a:prstGeom>
          <a:noFill/>
          <a:ln w="9525">
            <a:noFill/>
            <a:miter lim="800000"/>
            <a:headEnd/>
            <a:tailEnd/>
          </a:ln>
        </p:spPr>
        <p:txBody>
          <a:bodyPr>
            <a:spAutoFit/>
          </a:bodyPr>
          <a:lstStyle/>
          <a:p>
            <a:r>
              <a:rPr lang="en-US" sz="1400" b="1" dirty="0">
                <a:solidFill>
                  <a:srgbClr val="0000CC"/>
                </a:solidFill>
              </a:rPr>
              <a:t>0 2</a:t>
            </a:r>
          </a:p>
        </p:txBody>
      </p:sp>
      <p:sp>
        <p:nvSpPr>
          <p:cNvPr id="31760" name="TextBox 22"/>
          <p:cNvSpPr txBox="1">
            <a:spLocks noChangeArrowheads="1"/>
          </p:cNvSpPr>
          <p:nvPr/>
        </p:nvSpPr>
        <p:spPr bwMode="auto">
          <a:xfrm>
            <a:off x="5257800" y="4450830"/>
            <a:ext cx="609600" cy="304800"/>
          </a:xfrm>
          <a:prstGeom prst="rect">
            <a:avLst/>
          </a:prstGeom>
          <a:noFill/>
          <a:ln w="9525">
            <a:noFill/>
            <a:miter lim="800000"/>
            <a:headEnd/>
            <a:tailEnd/>
          </a:ln>
        </p:spPr>
        <p:txBody>
          <a:bodyPr>
            <a:spAutoFit/>
          </a:bodyPr>
          <a:lstStyle/>
          <a:p>
            <a:r>
              <a:rPr lang="en-US" sz="1400" b="1" dirty="0">
                <a:solidFill>
                  <a:srgbClr val="0000CC"/>
                </a:solidFill>
              </a:rPr>
              <a:t>0 1</a:t>
            </a:r>
          </a:p>
        </p:txBody>
      </p:sp>
      <p:sp>
        <p:nvSpPr>
          <p:cNvPr id="31761" name="TextBox 23"/>
          <p:cNvSpPr txBox="1">
            <a:spLocks noChangeArrowheads="1"/>
          </p:cNvSpPr>
          <p:nvPr/>
        </p:nvSpPr>
        <p:spPr bwMode="auto">
          <a:xfrm>
            <a:off x="5222875" y="6442075"/>
            <a:ext cx="609600" cy="304800"/>
          </a:xfrm>
          <a:prstGeom prst="rect">
            <a:avLst/>
          </a:prstGeom>
          <a:noFill/>
          <a:ln w="9525">
            <a:noFill/>
            <a:miter lim="800000"/>
            <a:headEnd/>
            <a:tailEnd/>
          </a:ln>
        </p:spPr>
        <p:txBody>
          <a:bodyPr>
            <a:spAutoFit/>
          </a:bodyPr>
          <a:lstStyle/>
          <a:p>
            <a:r>
              <a:rPr lang="en-US" sz="1400" b="1" dirty="0" smtClean="0">
                <a:solidFill>
                  <a:srgbClr val="0000CC"/>
                </a:solidFill>
              </a:rPr>
              <a:t>9 0 5</a:t>
            </a:r>
            <a:endParaRPr lang="en-US" sz="1400" b="1" dirty="0">
              <a:solidFill>
                <a:srgbClr val="0000CC"/>
              </a:solidFill>
            </a:endParaRPr>
          </a:p>
        </p:txBody>
      </p:sp>
      <p:grpSp>
        <p:nvGrpSpPr>
          <p:cNvPr id="2" name="Group 23"/>
          <p:cNvGrpSpPr/>
          <p:nvPr/>
        </p:nvGrpSpPr>
        <p:grpSpPr>
          <a:xfrm>
            <a:off x="6248400" y="76201"/>
            <a:ext cx="914400" cy="838199"/>
            <a:chOff x="9296400" y="1447800"/>
            <a:chExt cx="1066800" cy="1050925"/>
          </a:xfrm>
        </p:grpSpPr>
        <p:sp>
          <p:nvSpPr>
            <p:cNvPr id="20" name="Oval 6"/>
            <p:cNvSpPr>
              <a:spLocks noChangeArrowheads="1"/>
            </p:cNvSpPr>
            <p:nvPr/>
          </p:nvSpPr>
          <p:spPr bwMode="auto">
            <a:xfrm>
              <a:off x="9296400" y="1447800"/>
              <a:ext cx="1066800" cy="1050925"/>
            </a:xfrm>
            <a:prstGeom prst="ellipse">
              <a:avLst/>
            </a:prstGeom>
            <a:noFill/>
            <a:ln w="101600">
              <a:solidFill>
                <a:srgbClr val="6600FF"/>
              </a:solidFill>
              <a:round/>
              <a:headEnd/>
              <a:tailEnd/>
            </a:ln>
          </p:spPr>
          <p:txBody>
            <a:bodyPr wrap="none" anchor="ctr"/>
            <a:lstStyle/>
            <a:p>
              <a:pPr eaLnBrk="0" hangingPunct="0"/>
              <a:endParaRPr lang="en-US" b="0"/>
            </a:p>
          </p:txBody>
        </p:sp>
        <p:sp>
          <p:nvSpPr>
            <p:cNvPr id="21" name="Line 7"/>
            <p:cNvSpPr>
              <a:spLocks noChangeShapeType="1"/>
            </p:cNvSpPr>
            <p:nvPr/>
          </p:nvSpPr>
          <p:spPr bwMode="auto">
            <a:xfrm>
              <a:off x="9421853" y="1965325"/>
              <a:ext cx="838200" cy="0"/>
            </a:xfrm>
            <a:prstGeom prst="line">
              <a:avLst/>
            </a:prstGeom>
            <a:noFill/>
            <a:ln w="101600">
              <a:solidFill>
                <a:srgbClr val="6600FF"/>
              </a:solidFill>
              <a:round/>
              <a:headEnd/>
              <a:tailEnd/>
            </a:ln>
          </p:spPr>
          <p:txBody>
            <a:bodyPr/>
            <a:lstStyle/>
            <a:p>
              <a:endParaRPr lang="en-US"/>
            </a:p>
          </p:txBody>
        </p:sp>
        <p:sp>
          <p:nvSpPr>
            <p:cNvPr id="22" name="Title 1"/>
            <p:cNvSpPr>
              <a:spLocks/>
            </p:cNvSpPr>
            <p:nvPr/>
          </p:nvSpPr>
          <p:spPr bwMode="auto">
            <a:xfrm>
              <a:off x="9601200" y="1600200"/>
              <a:ext cx="533400" cy="304800"/>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29</a:t>
              </a:r>
              <a:endParaRPr lang="en-IN" sz="2400" b="1" dirty="0">
                <a:solidFill>
                  <a:srgbClr val="6600FF"/>
                </a:solidFill>
                <a:effectLst>
                  <a:outerShdw blurRad="38100" dist="38100" dir="2700000" algn="tl">
                    <a:srgbClr val="C0C0C0"/>
                  </a:outerShdw>
                </a:effectLst>
                <a:latin typeface="Gill Sans MT" pitchFamily="34" charset="0"/>
                <a:cs typeface="+mn-cs"/>
              </a:endParaRPr>
            </a:p>
          </p:txBody>
        </p:sp>
        <p:sp>
          <p:nvSpPr>
            <p:cNvPr id="23" name="Title 1"/>
            <p:cNvSpPr>
              <a:spLocks/>
            </p:cNvSpPr>
            <p:nvPr/>
          </p:nvSpPr>
          <p:spPr bwMode="auto">
            <a:xfrm>
              <a:off x="9556230" y="2052638"/>
              <a:ext cx="533400" cy="233362"/>
            </a:xfrm>
            <a:prstGeom prst="rect">
              <a:avLst/>
            </a:prstGeom>
            <a:noFill/>
            <a:ln w="9525">
              <a:noFill/>
              <a:miter lim="800000"/>
              <a:headEnd/>
              <a:tailEnd/>
            </a:ln>
          </p:spPr>
          <p:txBody>
            <a:bodyPr anchor="ctr"/>
            <a:lstStyle/>
            <a:p>
              <a:pPr algn="ctr">
                <a:defRPr/>
              </a:pPr>
              <a:r>
                <a:rPr lang="en-US" b="1" dirty="0" smtClean="0">
                  <a:solidFill>
                    <a:srgbClr val="6600FF"/>
                  </a:solidFill>
                  <a:effectLst>
                    <a:outerShdw blurRad="38100" dist="38100" dir="2700000" algn="tl">
                      <a:srgbClr val="C0C0C0"/>
                    </a:outerShdw>
                  </a:effectLst>
                  <a:latin typeface="Gill Sans MT" pitchFamily="34" charset="0"/>
                  <a:cs typeface="+mn-cs"/>
                </a:rPr>
                <a:t>08</a:t>
              </a:r>
              <a:endParaRPr lang="en-IN" b="1" dirty="0">
                <a:solidFill>
                  <a:srgbClr val="6600FF"/>
                </a:solidFill>
                <a:effectLst>
                  <a:outerShdw blurRad="38100" dist="38100" dir="2700000" algn="tl">
                    <a:srgbClr val="C0C0C0"/>
                  </a:outerShdw>
                </a:effectLst>
                <a:latin typeface="Gill Sans MT" pitchFamily="34" charset="0"/>
                <a:cs typeface="+mn-cs"/>
              </a:endParaRPr>
            </a:p>
          </p:txBody>
        </p:sp>
      </p:grpSp>
      <p:sp>
        <p:nvSpPr>
          <p:cNvPr id="25" name="Rectangle 24"/>
          <p:cNvSpPr/>
          <p:nvPr/>
        </p:nvSpPr>
        <p:spPr>
          <a:xfrm>
            <a:off x="0" y="1"/>
            <a:ext cx="32766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FORM 17C</a:t>
            </a:r>
          </a:p>
        </p:txBody>
      </p:sp>
      <p:sp>
        <p:nvSpPr>
          <p:cNvPr id="26" name="Oval 25"/>
          <p:cNvSpPr/>
          <p:nvPr/>
        </p:nvSpPr>
        <p:spPr>
          <a:xfrm>
            <a:off x="3733800" y="2375940"/>
            <a:ext cx="2895600" cy="336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ounded Rectangle 27">
            <a:hlinkClick r:id="" action="ppaction://hlinkshowjump?jump=lastslideviewed"/>
          </p:cNvPr>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 action="ppaction://hlinkshowjump?jump=lastslideviewed"/>
              </a:rPr>
              <a:t>BACK</a:t>
            </a:r>
            <a:endParaRPr lang="en-US" sz="2400" b="1" dirty="0">
              <a:solidFill>
                <a:schemeClr val="tx1"/>
              </a:solidFill>
            </a:endParaRPr>
          </a:p>
        </p:txBody>
      </p:sp>
      <p:sp>
        <p:nvSpPr>
          <p:cNvPr id="30" name="TextBox 8"/>
          <p:cNvSpPr txBox="1">
            <a:spLocks noChangeArrowheads="1"/>
          </p:cNvSpPr>
          <p:nvPr/>
        </p:nvSpPr>
        <p:spPr bwMode="auto">
          <a:xfrm>
            <a:off x="4999220" y="5348990"/>
            <a:ext cx="304800" cy="304800"/>
          </a:xfrm>
          <a:prstGeom prst="rect">
            <a:avLst/>
          </a:prstGeom>
          <a:noFill/>
          <a:ln w="9525">
            <a:noFill/>
            <a:miter lim="800000"/>
            <a:headEnd/>
            <a:tailEnd/>
          </a:ln>
        </p:spPr>
        <p:txBody>
          <a:bodyPr wrap="square">
            <a:spAutoFit/>
          </a:bodyPr>
          <a:lstStyle/>
          <a:p>
            <a:r>
              <a:rPr lang="en-US" sz="1400" dirty="0" smtClean="0">
                <a:solidFill>
                  <a:srgbClr val="0000CC"/>
                </a:solidFill>
              </a:rPr>
              <a:t>0</a:t>
            </a:r>
            <a:endParaRPr lang="en-US" sz="1400" dirty="0">
              <a:solidFill>
                <a:srgbClr val="0000CC"/>
              </a:solidFill>
            </a:endParaRPr>
          </a:p>
        </p:txBody>
      </p:sp>
      <p:sp>
        <p:nvSpPr>
          <p:cNvPr id="31" name="TextBox 8"/>
          <p:cNvSpPr txBox="1">
            <a:spLocks noChangeArrowheads="1"/>
          </p:cNvSpPr>
          <p:nvPr/>
        </p:nvSpPr>
        <p:spPr bwMode="auto">
          <a:xfrm>
            <a:off x="5882390" y="5348990"/>
            <a:ext cx="685800" cy="307777"/>
          </a:xfrm>
          <a:prstGeom prst="rect">
            <a:avLst/>
          </a:prstGeom>
          <a:noFill/>
          <a:ln w="9525">
            <a:noFill/>
            <a:miter lim="800000"/>
            <a:headEnd/>
            <a:tailEnd/>
          </a:ln>
        </p:spPr>
        <p:txBody>
          <a:bodyPr wrap="square">
            <a:spAutoFit/>
          </a:bodyPr>
          <a:lstStyle/>
          <a:p>
            <a:r>
              <a:rPr lang="en-US" sz="1400" dirty="0" smtClean="0">
                <a:solidFill>
                  <a:srgbClr val="0000CC"/>
                </a:solidFill>
              </a:rPr>
              <a:t>NIL</a:t>
            </a:r>
            <a:endParaRPr lang="en-US" sz="1400" dirty="0">
              <a:solidFill>
                <a:srgbClr val="0000CC"/>
              </a:solidFill>
            </a:endParaRPr>
          </a:p>
        </p:txBody>
      </p:sp>
      <p:pic>
        <p:nvPicPr>
          <p:cNvPr id="27" name="Picture 2"/>
          <p:cNvPicPr>
            <a:picLocks noChangeAspect="1" noChangeArrowheads="1"/>
          </p:cNvPicPr>
          <p:nvPr/>
        </p:nvPicPr>
        <p:blipFill>
          <a:blip r:embed="rId2"/>
          <a:srcRect/>
          <a:stretch>
            <a:fillRect/>
          </a:stretch>
        </p:blipFill>
        <p:spPr bwMode="auto">
          <a:xfrm>
            <a:off x="304800" y="2895600"/>
            <a:ext cx="4351859" cy="3409950"/>
          </a:xfrm>
          <a:prstGeom prst="rect">
            <a:avLst/>
          </a:prstGeom>
          <a:noFill/>
          <a:ln w="9525">
            <a:noFill/>
            <a:miter lim="800000"/>
            <a:headEnd/>
            <a:tailEnd/>
          </a:ln>
          <a:effectLst/>
        </p:spPr>
      </p:pic>
      <p:cxnSp>
        <p:nvCxnSpPr>
          <p:cNvPr id="32" name="Straight Connector 31"/>
          <p:cNvCxnSpPr/>
          <p:nvPr/>
        </p:nvCxnSpPr>
        <p:spPr>
          <a:xfrm rot="5400000" flipH="1" flipV="1">
            <a:off x="3832860" y="2903220"/>
            <a:ext cx="1828800" cy="1447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Unsealing VVPAT </a:t>
            </a:r>
          </a:p>
        </p:txBody>
      </p:sp>
      <p:pic>
        <p:nvPicPr>
          <p:cNvPr id="5" name="Picture 3"/>
          <p:cNvPicPr>
            <a:picLocks noChangeAspect="1" noChangeArrowheads="1"/>
          </p:cNvPicPr>
          <p:nvPr/>
        </p:nvPicPr>
        <p:blipFill>
          <a:blip r:embed="rId3"/>
          <a:srcRect l="6239" t="23529" r="31366"/>
          <a:stretch>
            <a:fillRect/>
          </a:stretch>
        </p:blipFill>
        <p:spPr bwMode="auto">
          <a:xfrm>
            <a:off x="380999" y="838199"/>
            <a:ext cx="4114801" cy="2674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preferRelativeResize="0">
            <a:picLocks noChangeArrowheads="1"/>
          </p:cNvPicPr>
          <p:nvPr/>
        </p:nvPicPr>
        <p:blipFill>
          <a:blip r:embed="rId4"/>
          <a:srcRect l="28261" t="65048" r="18478" b="514"/>
          <a:stretch>
            <a:fillRect/>
          </a:stretch>
        </p:blipFill>
        <p:spPr bwMode="auto">
          <a:xfrm>
            <a:off x="4419600" y="3962400"/>
            <a:ext cx="428244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6">
            <a:hlinkClick r:id="" action="ppaction://hlinkshowjump?jump=lastslideviewed"/>
          </p:cNvPr>
          <p:cNvSpPr/>
          <p:nvPr/>
        </p:nvSpPr>
        <p:spPr>
          <a:xfrm>
            <a:off x="7467600" y="3048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5" action="ppaction://hlinksldjump"/>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err="1"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Piegeon</a:t>
            </a:r>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 Holes</a:t>
            </a:r>
          </a:p>
        </p:txBody>
      </p:sp>
      <p:sp>
        <p:nvSpPr>
          <p:cNvPr id="7" name="Rounded Rectangle 6"/>
          <p:cNvSpPr/>
          <p:nvPr/>
        </p:nvSpPr>
        <p:spPr>
          <a:xfrm>
            <a:off x="7467600" y="30480"/>
            <a:ext cx="16002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hlinkClick r:id="" action="ppaction://hlinkshowjump?jump=lastslideviewed"/>
              </a:rPr>
              <a:t>BACK</a:t>
            </a:r>
            <a:endParaRPr lang="en-US" sz="2400" dirty="0">
              <a:solidFill>
                <a:schemeClr val="tx1"/>
              </a:solidFill>
            </a:endParaRPr>
          </a:p>
        </p:txBody>
      </p:sp>
      <p:pic>
        <p:nvPicPr>
          <p:cNvPr id="2050" name="Picture 2" descr="Related image"/>
          <p:cNvPicPr>
            <a:picLocks noChangeAspect="1" noChangeArrowheads="1"/>
          </p:cNvPicPr>
          <p:nvPr/>
        </p:nvPicPr>
        <p:blipFill>
          <a:blip r:embed="rId3"/>
          <a:srcRect/>
          <a:stretch>
            <a:fillRect/>
          </a:stretch>
        </p:blipFill>
        <p:spPr bwMode="auto">
          <a:xfrm>
            <a:off x="1371600" y="990600"/>
            <a:ext cx="6400800" cy="4800600"/>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Malfunctioning of EVM</a:t>
            </a:r>
          </a:p>
        </p:txBody>
      </p:sp>
      <p:sp>
        <p:nvSpPr>
          <p:cNvPr id="26" name="Rectangle 25"/>
          <p:cNvSpPr/>
          <p:nvPr/>
        </p:nvSpPr>
        <p:spPr>
          <a:xfrm>
            <a:off x="228600" y="762000"/>
            <a:ext cx="8686800" cy="5170646"/>
          </a:xfrm>
          <a:prstGeom prst="rect">
            <a:avLst/>
          </a:prstGeom>
        </p:spPr>
        <p:txBody>
          <a:bodyPr wrap="square">
            <a:spAutoFit/>
          </a:bodyPr>
          <a:lstStyle/>
          <a:p>
            <a:pPr marL="338138" indent="-338138" algn="just">
              <a:spcAft>
                <a:spcPts val="1200"/>
              </a:spcAft>
              <a:buFont typeface="Arial" pitchFamily="34" charset="0"/>
              <a:buChar char="•"/>
              <a:tabLst>
                <a:tab pos="338138" algn="l"/>
              </a:tabLst>
            </a:pPr>
            <a:r>
              <a:rPr lang="en-US" sz="2500" dirty="0" smtClean="0"/>
              <a:t>If a particular Control Unit used at a Polling Station does not display the results, such CU will be kept inside its carrying case and is to be kept in custody of RO; while continuing with counting of other EVM’s. </a:t>
            </a:r>
          </a:p>
          <a:p>
            <a:pPr marL="338138" indent="-338138" algn="just">
              <a:spcAft>
                <a:spcPts val="1200"/>
              </a:spcAft>
              <a:buFont typeface="Arial" pitchFamily="34" charset="0"/>
              <a:buChar char="•"/>
              <a:tabLst>
                <a:tab pos="338138" algn="l"/>
              </a:tabLst>
            </a:pPr>
            <a:r>
              <a:rPr lang="en-US" sz="2500" dirty="0" smtClean="0"/>
              <a:t>Result from such Control Unit(s) </a:t>
            </a:r>
            <a:r>
              <a:rPr lang="en-US" sz="2500" b="1" dirty="0" smtClean="0"/>
              <a:t>will not be retrieved </a:t>
            </a:r>
            <a:r>
              <a:rPr lang="en-US" sz="2500" dirty="0" smtClean="0"/>
              <a:t>using Auxiliary Display Unit or Printer.</a:t>
            </a:r>
          </a:p>
          <a:p>
            <a:pPr marL="338138" indent="-338138" algn="just">
              <a:spcAft>
                <a:spcPts val="1200"/>
              </a:spcAft>
              <a:buFont typeface="Arial" pitchFamily="34" charset="0"/>
              <a:buChar char="•"/>
              <a:tabLst>
                <a:tab pos="338138" algn="l"/>
              </a:tabLst>
            </a:pPr>
            <a:r>
              <a:rPr lang="en-US" sz="2500" dirty="0" smtClean="0"/>
              <a:t>After completion of counting of votes from all the Control Units, the printed paper slips of the respective VVPAT shall be taken up for counting as per the counting procedure prescribed by the Commission.</a:t>
            </a:r>
          </a:p>
          <a:p>
            <a:pPr marL="338138" indent="-338138" algn="just">
              <a:spcAft>
                <a:spcPts val="1200"/>
              </a:spcAft>
              <a:buFont typeface="Arial" pitchFamily="34" charset="0"/>
              <a:buChar char="•"/>
              <a:tabLst>
                <a:tab pos="338138" algn="l"/>
              </a:tabLst>
            </a:pPr>
            <a:r>
              <a:rPr lang="en-US" sz="2500" dirty="0" smtClean="0"/>
              <a:t>Thereafter, counting of printed paper slips of VVPAT(s) under Rule 56D of Conduct of Election Rules, 1961 shall be taken up.</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Malfunctioning of EVM</a:t>
            </a:r>
          </a:p>
        </p:txBody>
      </p:sp>
      <p:sp>
        <p:nvSpPr>
          <p:cNvPr id="4" name="Content Placeholder 2"/>
          <p:cNvSpPr>
            <a:spLocks noGrp="1"/>
          </p:cNvSpPr>
          <p:nvPr>
            <p:ph idx="1"/>
          </p:nvPr>
        </p:nvSpPr>
        <p:spPr>
          <a:xfrm>
            <a:off x="457200" y="1219200"/>
            <a:ext cx="8229600" cy="4906963"/>
          </a:xfrm>
        </p:spPr>
        <p:txBody>
          <a:bodyPr>
            <a:noAutofit/>
          </a:bodyPr>
          <a:lstStyle/>
          <a:p>
            <a:pPr>
              <a:buNone/>
            </a:pPr>
            <a:r>
              <a:rPr lang="en-US" sz="2400" dirty="0" smtClean="0"/>
              <a:t>    </a:t>
            </a:r>
            <a:r>
              <a:rPr lang="en-US" sz="2400" b="1" u="sng" dirty="0" smtClean="0"/>
              <a:t>Procedure in case of discrepancy in the date and time of start and end of poll:</a:t>
            </a:r>
          </a:p>
          <a:p>
            <a:pPr algn="just">
              <a:buNone/>
            </a:pPr>
            <a:r>
              <a:rPr lang="en-US" sz="2400" dirty="0" smtClean="0"/>
              <a:t>1.In case of above, the difference will be  compared with the date and time noted by Presiding Officer in the mock poll  certificate.</a:t>
            </a:r>
          </a:p>
          <a:p>
            <a:pPr algn="just">
              <a:buNone/>
            </a:pPr>
            <a:r>
              <a:rPr lang="en-US" sz="2400" dirty="0" smtClean="0"/>
              <a:t>2.If the date and time difference at the time of mock poll does not match with the date and time difference of start and end of poll at the time  of counting, the EVM will be kept aside and the matter to be referred to the RO/ARO for decision.</a:t>
            </a:r>
          </a:p>
          <a:p>
            <a:pPr algn="just">
              <a:buNone/>
            </a:pPr>
            <a:r>
              <a:rPr lang="en-US" sz="2400" dirty="0" smtClean="0"/>
              <a:t>3. On the other hand if it matches, the discrepancy will be explained to the candidates and their representatives and the votes polled in the EVMs will be counted in the usual manner.</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Malfunctioning of EVM</a:t>
            </a:r>
          </a:p>
        </p:txBody>
      </p:sp>
      <p:sp>
        <p:nvSpPr>
          <p:cNvPr id="26" name="Rectangle 25"/>
          <p:cNvSpPr/>
          <p:nvPr/>
        </p:nvSpPr>
        <p:spPr>
          <a:xfrm>
            <a:off x="228600" y="914400"/>
            <a:ext cx="8686800" cy="4957126"/>
          </a:xfrm>
          <a:prstGeom prst="rect">
            <a:avLst/>
          </a:prstGeom>
        </p:spPr>
        <p:txBody>
          <a:bodyPr wrap="square">
            <a:spAutoFit/>
          </a:bodyPr>
          <a:lstStyle/>
          <a:p>
            <a:pPr marL="338138" indent="-338138" algn="just">
              <a:lnSpc>
                <a:spcPct val="150000"/>
              </a:lnSpc>
              <a:spcAft>
                <a:spcPts val="1200"/>
              </a:spcAft>
              <a:buFont typeface="Arial" pitchFamily="34" charset="0"/>
              <a:buChar char="•"/>
              <a:tabLst>
                <a:tab pos="338138" algn="l"/>
              </a:tabLst>
            </a:pPr>
            <a:r>
              <a:rPr lang="en-US" sz="2500" dirty="0" smtClean="0"/>
              <a:t>After completion of counting, all the Control Units whether result has been retrieved from it or not should be kept back inside their respective carrying cases. </a:t>
            </a:r>
          </a:p>
          <a:p>
            <a:pPr marL="338138" indent="-338138" algn="just">
              <a:lnSpc>
                <a:spcPct val="150000"/>
              </a:lnSpc>
              <a:spcAft>
                <a:spcPts val="1200"/>
              </a:spcAft>
              <a:buFont typeface="Arial" pitchFamily="34" charset="0"/>
              <a:buChar char="•"/>
              <a:tabLst>
                <a:tab pos="338138" algn="l"/>
              </a:tabLst>
            </a:pPr>
            <a:r>
              <a:rPr lang="en-US" sz="2500" dirty="0" smtClean="0"/>
              <a:t>The carrying cases should then be sealed by Returning Officer and Observer should put their signatures on the seal. </a:t>
            </a:r>
          </a:p>
          <a:p>
            <a:pPr marL="338138" indent="-338138" algn="just">
              <a:lnSpc>
                <a:spcPct val="150000"/>
              </a:lnSpc>
              <a:spcAft>
                <a:spcPts val="1200"/>
              </a:spcAft>
              <a:buFont typeface="Arial" pitchFamily="34" charset="0"/>
              <a:buChar char="•"/>
              <a:tabLst>
                <a:tab pos="338138" algn="l"/>
              </a:tabLst>
            </a:pPr>
            <a:r>
              <a:rPr lang="en-US" sz="2500" dirty="0" smtClean="0"/>
              <a:t>Candidates and their election agents should also be allowed to put their signature on the seal. The Control Unit should be then kept in the strong room (s).</a:t>
            </a:r>
          </a:p>
        </p:txBody>
      </p:sp>
      <p:sp>
        <p:nvSpPr>
          <p:cNvPr id="4" name="Rounded Rectangle 3"/>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3" action="ppaction://hlinksldjump"/>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Close button not pressed</a:t>
            </a:r>
          </a:p>
        </p:txBody>
      </p:sp>
      <p:sp>
        <p:nvSpPr>
          <p:cNvPr id="26" name="Rectangle 25"/>
          <p:cNvSpPr/>
          <p:nvPr/>
        </p:nvSpPr>
        <p:spPr>
          <a:xfrm>
            <a:off x="228600" y="914400"/>
            <a:ext cx="8686800" cy="5555367"/>
          </a:xfrm>
          <a:prstGeom prst="rect">
            <a:avLst/>
          </a:prstGeom>
        </p:spPr>
        <p:txBody>
          <a:bodyPr wrap="square">
            <a:spAutoFit/>
          </a:bodyPr>
          <a:lstStyle/>
          <a:p>
            <a:pPr marL="338138" indent="-338138" algn="just">
              <a:spcAft>
                <a:spcPts val="1200"/>
              </a:spcAft>
              <a:buFont typeface="Arial" pitchFamily="34" charset="0"/>
              <a:buChar char="•"/>
              <a:tabLst>
                <a:tab pos="338138" algn="l"/>
              </a:tabLst>
            </a:pPr>
            <a:r>
              <a:rPr lang="en-US" sz="2500" dirty="0" smtClean="0"/>
              <a:t>If close button of the CU was not pressed by the Presiding Officer, the message on CU will be “INVALID” when Result button is pressed.</a:t>
            </a:r>
          </a:p>
          <a:p>
            <a:pPr marL="338138" indent="-338138" algn="just">
              <a:spcAft>
                <a:spcPts val="1200"/>
              </a:spcAft>
              <a:buFont typeface="Arial" pitchFamily="34" charset="0"/>
              <a:buChar char="•"/>
              <a:tabLst>
                <a:tab pos="338138" algn="l"/>
              </a:tabLst>
            </a:pPr>
            <a:r>
              <a:rPr lang="en-US" sz="2500" dirty="0" smtClean="0"/>
              <a:t>Such CU will be kept inside its carrying case and is to be kept in custody of RO; while continuing with counting of other EVM’s.</a:t>
            </a:r>
          </a:p>
          <a:p>
            <a:pPr marL="338138" indent="-338138" algn="just">
              <a:spcAft>
                <a:spcPts val="1200"/>
              </a:spcAft>
              <a:buFont typeface="Arial" pitchFamily="34" charset="0"/>
              <a:buChar char="•"/>
              <a:tabLst>
                <a:tab pos="338138" algn="l"/>
              </a:tabLst>
            </a:pPr>
            <a:r>
              <a:rPr lang="en-US" sz="2500" dirty="0" smtClean="0"/>
              <a:t>Only when counting of all the EVM’s is over, the RO and Observer to check the margin of votes between the first and the second candidate and compare the same with the votes in this EVM.</a:t>
            </a:r>
          </a:p>
          <a:p>
            <a:pPr marL="338138" indent="-338138" algn="just">
              <a:spcAft>
                <a:spcPts val="1200"/>
              </a:spcAft>
              <a:buFont typeface="Arial" pitchFamily="34" charset="0"/>
              <a:buChar char="•"/>
              <a:tabLst>
                <a:tab pos="338138" algn="l"/>
              </a:tabLst>
            </a:pPr>
            <a:r>
              <a:rPr lang="en-US" sz="2500" dirty="0" smtClean="0"/>
              <a:t>The Returning Officer/Counting Supervisor shall press the “Total” button of the Control Unit to see whether the total votes polled in that machine and that mentioned in Form - 17 C are the same.</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Close button not pressed</a:t>
            </a:r>
          </a:p>
        </p:txBody>
      </p:sp>
      <p:sp>
        <p:nvSpPr>
          <p:cNvPr id="26" name="Rectangle 25"/>
          <p:cNvSpPr/>
          <p:nvPr/>
        </p:nvSpPr>
        <p:spPr>
          <a:xfrm>
            <a:off x="228600" y="838200"/>
            <a:ext cx="8686800" cy="5863144"/>
          </a:xfrm>
          <a:prstGeom prst="rect">
            <a:avLst/>
          </a:prstGeom>
        </p:spPr>
        <p:txBody>
          <a:bodyPr wrap="square">
            <a:spAutoFit/>
          </a:bodyPr>
          <a:lstStyle/>
          <a:p>
            <a:pPr marL="338138" indent="-338138" algn="just">
              <a:spcAft>
                <a:spcPts val="1200"/>
              </a:spcAft>
              <a:buFont typeface="Arial" pitchFamily="34" charset="0"/>
              <a:buChar char="•"/>
              <a:tabLst>
                <a:tab pos="338138" algn="l"/>
              </a:tabLst>
            </a:pPr>
            <a:r>
              <a:rPr lang="en-US" sz="2500" b="1" dirty="0" smtClean="0"/>
              <a:t>Only if the votes in CU and 17 C are tallying: </a:t>
            </a:r>
            <a:endParaRPr lang="en-US" sz="2500" dirty="0" smtClean="0"/>
          </a:p>
          <a:p>
            <a:pPr marL="795338" lvl="1" indent="-338138" algn="just">
              <a:spcAft>
                <a:spcPts val="1200"/>
              </a:spcAft>
              <a:buFont typeface="Arial" pitchFamily="34" charset="0"/>
              <a:buChar char="•"/>
              <a:tabLst>
                <a:tab pos="338138" algn="l"/>
              </a:tabLst>
            </a:pPr>
            <a:r>
              <a:rPr lang="en-US" sz="2500" dirty="0" smtClean="0"/>
              <a:t>The RO/CS shall press the “Close” button of the Control Unit (s) followed by the “RESULT” button to get the results.</a:t>
            </a:r>
          </a:p>
          <a:p>
            <a:pPr marL="795338" lvl="1" indent="-338138" algn="just">
              <a:spcAft>
                <a:spcPts val="1200"/>
              </a:spcAft>
              <a:buFont typeface="Arial" pitchFamily="34" charset="0"/>
              <a:buChar char="•"/>
              <a:tabLst>
                <a:tab pos="338138" algn="l"/>
              </a:tabLst>
            </a:pPr>
            <a:r>
              <a:rPr lang="en-US" sz="2500" dirty="0" smtClean="0"/>
              <a:t>Proceedings of the such activity has to be drafted explaining the facts to the candidates/counting agents and their signatures taken thereof.</a:t>
            </a:r>
          </a:p>
          <a:p>
            <a:pPr marL="338138" indent="-338138" algn="just">
              <a:spcAft>
                <a:spcPts val="1200"/>
              </a:spcAft>
              <a:buFont typeface="Arial" pitchFamily="34" charset="0"/>
              <a:buChar char="•"/>
              <a:tabLst>
                <a:tab pos="338138" algn="l"/>
              </a:tabLst>
            </a:pPr>
            <a:r>
              <a:rPr lang="en-US" sz="2500" b="1" dirty="0" smtClean="0"/>
              <a:t>If the votes in CU and 17 C does not tally: </a:t>
            </a:r>
            <a:endParaRPr lang="en-US" sz="2500" dirty="0" smtClean="0"/>
          </a:p>
          <a:p>
            <a:pPr marL="795338" lvl="1" indent="-338138" algn="just">
              <a:spcAft>
                <a:spcPts val="1200"/>
              </a:spcAft>
              <a:buFont typeface="Arial" pitchFamily="34" charset="0"/>
              <a:buChar char="•"/>
              <a:tabLst>
                <a:tab pos="338138" algn="l"/>
              </a:tabLst>
            </a:pPr>
            <a:r>
              <a:rPr lang="en-US" sz="2500" dirty="0" smtClean="0"/>
              <a:t>The matter should be referred by RO to the Commission for its decision and action may be taken as per the direction of the Commission.</a:t>
            </a:r>
          </a:p>
          <a:p>
            <a:pPr marL="795338" lvl="1" indent="-338138" algn="just">
              <a:spcAft>
                <a:spcPts val="1200"/>
              </a:spcAft>
              <a:buFont typeface="Arial" pitchFamily="34" charset="0"/>
              <a:buChar char="•"/>
              <a:tabLst>
                <a:tab pos="338138" algn="l"/>
              </a:tabLst>
            </a:pPr>
            <a:r>
              <a:rPr lang="en-US" sz="2500" dirty="0" smtClean="0"/>
              <a:t>After completion of counting, all the CU should be kept back inside their respective carrying cases &amp; sealed with  seals of RO, Observer, Candidates and their election agents.</a:t>
            </a:r>
          </a:p>
        </p:txBody>
      </p:sp>
      <p:sp>
        <p:nvSpPr>
          <p:cNvPr id="5" name="Rounded Rectangle 4"/>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3" action="ppaction://hlinksldjump"/>
              </a:rPr>
              <a:t>BACK</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lind.user-PC\Desktop\Control Units Counting  Photo\DSC_0651.JPG"/>
          <p:cNvPicPr>
            <a:picLocks noChangeAspect="1" noChangeArrowheads="1"/>
          </p:cNvPicPr>
          <p:nvPr/>
        </p:nvPicPr>
        <p:blipFill>
          <a:blip r:embed="rId3" cstate="print"/>
          <a:srcRect l="43340" b="26302"/>
          <a:stretch>
            <a:fillRect/>
          </a:stretch>
        </p:blipFill>
        <p:spPr bwMode="auto">
          <a:xfrm>
            <a:off x="838200" y="685800"/>
            <a:ext cx="7772400" cy="5684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dir="d"/>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srcRect/>
          <a:stretch>
            <a:fillRect/>
          </a:stretch>
        </p:blipFill>
        <p:spPr bwMode="auto">
          <a:xfrm>
            <a:off x="2594430" y="1153884"/>
            <a:ext cx="4476750" cy="809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p:cNvPicPr>
            <a:picLocks noChangeAspect="1" noChangeArrowheads="1"/>
          </p:cNvPicPr>
          <p:nvPr/>
        </p:nvPicPr>
        <p:blipFill>
          <a:blip r:embed="rId4"/>
          <a:srcRect/>
          <a:stretch>
            <a:fillRect/>
          </a:stretch>
        </p:blipFill>
        <p:spPr bwMode="auto">
          <a:xfrm>
            <a:off x="2594430" y="239484"/>
            <a:ext cx="4495800" cy="76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5"/>
          <p:cNvPicPr>
            <a:picLocks noChangeAspect="1" noChangeArrowheads="1"/>
          </p:cNvPicPr>
          <p:nvPr/>
        </p:nvPicPr>
        <p:blipFill>
          <a:blip r:embed="rId5"/>
          <a:srcRect/>
          <a:stretch>
            <a:fillRect/>
          </a:stretch>
        </p:blipFill>
        <p:spPr bwMode="auto">
          <a:xfrm>
            <a:off x="2594430" y="2123664"/>
            <a:ext cx="4495800"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1" name="Picture 7"/>
          <p:cNvPicPr>
            <a:picLocks noChangeAspect="1" noChangeArrowheads="1"/>
          </p:cNvPicPr>
          <p:nvPr/>
        </p:nvPicPr>
        <p:blipFill>
          <a:blip r:embed="rId6"/>
          <a:srcRect/>
          <a:stretch>
            <a:fillRect/>
          </a:stretch>
        </p:blipFill>
        <p:spPr bwMode="auto">
          <a:xfrm>
            <a:off x="2556330" y="3204934"/>
            <a:ext cx="4600575" cy="10477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b="8409"/>
          <a:stretch>
            <a:fillRect/>
          </a:stretch>
        </p:blipFill>
        <p:spPr bwMode="auto">
          <a:xfrm>
            <a:off x="2594430" y="4345494"/>
            <a:ext cx="4572000" cy="1037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3" name="Picture 9"/>
          <p:cNvPicPr>
            <a:picLocks noChangeAspect="1" noChangeArrowheads="1"/>
          </p:cNvPicPr>
          <p:nvPr/>
        </p:nvPicPr>
        <p:blipFill>
          <a:blip r:embed="rId8"/>
          <a:srcRect/>
          <a:stretch>
            <a:fillRect/>
          </a:stretch>
        </p:blipFill>
        <p:spPr bwMode="auto">
          <a:xfrm>
            <a:off x="2590800" y="5534025"/>
            <a:ext cx="4651830" cy="1095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9" action="ppaction://hlinksldjump"/>
              </a:rPr>
              <a:t>BACK</a:t>
            </a:r>
            <a:endParaRPr lang="en-US" sz="2400" b="1" dirty="0">
              <a:solidFill>
                <a:schemeClr val="tx1"/>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Infrastructural </a:t>
            </a:r>
            <a:r>
              <a:rPr lang="en-US" sz="2800" b="1" dirty="0">
                <a:solidFill>
                  <a:srgbClr val="000000"/>
                </a:solidFill>
              </a:rPr>
              <a:t>and security arrangements at counting centres</a:t>
            </a:r>
          </a:p>
        </p:txBody>
      </p:sp>
      <p:graphicFrame>
        <p:nvGraphicFramePr>
          <p:cNvPr id="7" name="Content Placeholder 6"/>
          <p:cNvGraphicFramePr>
            <a:graphicFrameLocks noGrp="1"/>
          </p:cNvGraphicFramePr>
          <p:nvPr>
            <p:ph idx="1"/>
          </p:nvPr>
        </p:nvGraphicFramePr>
        <p:xfrm>
          <a:off x="0" y="911007"/>
          <a:ext cx="9143999" cy="5816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8"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sp>
        <p:nvSpPr>
          <p:cNvPr id="21509" name="Slide Number Placeholder 2"/>
          <p:cNvSpPr>
            <a:spLocks noGrp="1"/>
          </p:cNvSpPr>
          <p:nvPr>
            <p:ph type="sldNum" sz="quarter" idx="12"/>
          </p:nvPr>
        </p:nvSpPr>
        <p:spPr bwMode="auto">
          <a:noFill/>
          <a:ln>
            <a:miter lim="800000"/>
            <a:headEnd/>
            <a:tailEnd/>
          </a:ln>
        </p:spPr>
        <p:txBody>
          <a:bodyPr/>
          <a:lstStyle/>
          <a:p>
            <a:fld id="{A06CE23C-F2F2-40AE-8A0F-A18C536B641F}" type="slidenum">
              <a:rPr lang="en-US" altLang="en-US" smtClean="0"/>
              <a:pPr/>
              <a:t>16</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graphicEl>
                                              <a:dgm id="{4C186020-8839-874D-B5C7-E205B45C7D2F}"/>
                                            </p:graphicEl>
                                          </p:spTgt>
                                        </p:tgtEl>
                                        <p:attrNameLst>
                                          <p:attrName>style.visibility</p:attrName>
                                        </p:attrNameLst>
                                      </p:cBhvr>
                                      <p:to>
                                        <p:strVal val="visible"/>
                                      </p:to>
                                    </p:set>
                                    <p:animEffect transition="in" filter="barn(outVertical)">
                                      <p:cBhvr>
                                        <p:cTn id="7" dur="500"/>
                                        <p:tgtEl>
                                          <p:spTgt spid="7">
                                            <p:graphicEl>
                                              <a:dgm id="{4C186020-8839-874D-B5C7-E205B45C7D2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graphicEl>
                                              <a:dgm id="{6842FD6F-1AAF-BD4E-A6D7-74D4C30D6249}"/>
                                            </p:graphicEl>
                                          </p:spTgt>
                                        </p:tgtEl>
                                        <p:attrNameLst>
                                          <p:attrName>style.visibility</p:attrName>
                                        </p:attrNameLst>
                                      </p:cBhvr>
                                      <p:to>
                                        <p:strVal val="visible"/>
                                      </p:to>
                                    </p:set>
                                    <p:animEffect transition="in" filter="barn(outVertical)">
                                      <p:cBhvr>
                                        <p:cTn id="12" dur="500"/>
                                        <p:tgtEl>
                                          <p:spTgt spid="7">
                                            <p:graphicEl>
                                              <a:dgm id="{6842FD6F-1AAF-BD4E-A6D7-74D4C30D6249}"/>
                                            </p:graphicEl>
                                          </p:spTgt>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7">
                                            <p:graphicEl>
                                              <a:dgm id="{52E41A55-6C50-CD45-A450-9D6D2992C645}"/>
                                            </p:graphicEl>
                                          </p:spTgt>
                                        </p:tgtEl>
                                        <p:attrNameLst>
                                          <p:attrName>style.visibility</p:attrName>
                                        </p:attrNameLst>
                                      </p:cBhvr>
                                      <p:to>
                                        <p:strVal val="visible"/>
                                      </p:to>
                                    </p:set>
                                    <p:animEffect transition="in" filter="barn(outVertical)">
                                      <p:cBhvr>
                                        <p:cTn id="15" dur="500"/>
                                        <p:tgtEl>
                                          <p:spTgt spid="7">
                                            <p:graphicEl>
                                              <a:dgm id="{52E41A55-6C50-CD45-A450-9D6D2992C64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7">
                                            <p:graphicEl>
                                              <a:dgm id="{A703B7A8-B474-8144-9D97-29E6EB189CCC}"/>
                                            </p:graphicEl>
                                          </p:spTgt>
                                        </p:tgtEl>
                                        <p:attrNameLst>
                                          <p:attrName>style.visibility</p:attrName>
                                        </p:attrNameLst>
                                      </p:cBhvr>
                                      <p:to>
                                        <p:strVal val="visible"/>
                                      </p:to>
                                    </p:set>
                                    <p:animEffect transition="in" filter="barn(outVertical)">
                                      <p:cBhvr>
                                        <p:cTn id="20" dur="500"/>
                                        <p:tgtEl>
                                          <p:spTgt spid="7">
                                            <p:graphicEl>
                                              <a:dgm id="{A703B7A8-B474-8144-9D97-29E6EB189CCC}"/>
                                            </p:graphicEl>
                                          </p:spTgt>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7">
                                            <p:graphicEl>
                                              <a:dgm id="{924EB057-BD9E-FA46-8DB5-90B671476F68}"/>
                                            </p:graphicEl>
                                          </p:spTgt>
                                        </p:tgtEl>
                                        <p:attrNameLst>
                                          <p:attrName>style.visibility</p:attrName>
                                        </p:attrNameLst>
                                      </p:cBhvr>
                                      <p:to>
                                        <p:strVal val="visible"/>
                                      </p:to>
                                    </p:set>
                                    <p:animEffect transition="in" filter="barn(outVertical)">
                                      <p:cBhvr>
                                        <p:cTn id="23" dur="500"/>
                                        <p:tgtEl>
                                          <p:spTgt spid="7">
                                            <p:graphicEl>
                                              <a:dgm id="{924EB057-BD9E-FA46-8DB5-90B671476F6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7">
                                            <p:graphicEl>
                                              <a:dgm id="{3A7D6035-AB87-3B48-8C72-75061BA04C65}"/>
                                            </p:graphicEl>
                                          </p:spTgt>
                                        </p:tgtEl>
                                        <p:attrNameLst>
                                          <p:attrName>style.visibility</p:attrName>
                                        </p:attrNameLst>
                                      </p:cBhvr>
                                      <p:to>
                                        <p:strVal val="visible"/>
                                      </p:to>
                                    </p:set>
                                    <p:animEffect transition="in" filter="barn(outVertical)">
                                      <p:cBhvr>
                                        <p:cTn id="28" dur="500"/>
                                        <p:tgtEl>
                                          <p:spTgt spid="7">
                                            <p:graphicEl>
                                              <a:dgm id="{3A7D6035-AB87-3B48-8C72-75061BA04C65}"/>
                                            </p:graphicEl>
                                          </p:spTgt>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7">
                                            <p:graphicEl>
                                              <a:dgm id="{45AC9606-46B7-4B43-BA60-4CAD1046C4F8}"/>
                                            </p:graphicEl>
                                          </p:spTgt>
                                        </p:tgtEl>
                                        <p:attrNameLst>
                                          <p:attrName>style.visibility</p:attrName>
                                        </p:attrNameLst>
                                      </p:cBhvr>
                                      <p:to>
                                        <p:strVal val="visible"/>
                                      </p:to>
                                    </p:set>
                                    <p:animEffect transition="in" filter="barn(outVertical)">
                                      <p:cBhvr>
                                        <p:cTn id="31" dur="500"/>
                                        <p:tgtEl>
                                          <p:spTgt spid="7">
                                            <p:graphicEl>
                                              <a:dgm id="{45AC9606-46B7-4B43-BA60-4CAD1046C4F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graphicEl>
                                              <a:dgm id="{0BBA7DD2-C5AB-474E-9053-A69DEB61901F}"/>
                                            </p:graphicEl>
                                          </p:spTgt>
                                        </p:tgtEl>
                                        <p:attrNameLst>
                                          <p:attrName>style.visibility</p:attrName>
                                        </p:attrNameLst>
                                      </p:cBhvr>
                                      <p:to>
                                        <p:strVal val="visible"/>
                                      </p:to>
                                    </p:set>
                                    <p:animEffect transition="in" filter="barn(outVertical)">
                                      <p:cBhvr>
                                        <p:cTn id="36" dur="500"/>
                                        <p:tgtEl>
                                          <p:spTgt spid="7">
                                            <p:graphicEl>
                                              <a:dgm id="{0BBA7DD2-C5AB-474E-9053-A69DEB61901F}"/>
                                            </p:graphicEl>
                                          </p:spTgt>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7">
                                            <p:graphicEl>
                                              <a:dgm id="{6631ADFB-B539-0144-809A-9515DF515FEC}"/>
                                            </p:graphicEl>
                                          </p:spTgt>
                                        </p:tgtEl>
                                        <p:attrNameLst>
                                          <p:attrName>style.visibility</p:attrName>
                                        </p:attrNameLst>
                                      </p:cBhvr>
                                      <p:to>
                                        <p:strVal val="visible"/>
                                      </p:to>
                                    </p:set>
                                    <p:animEffect transition="in" filter="barn(outVertical)">
                                      <p:cBhvr>
                                        <p:cTn id="39" dur="500"/>
                                        <p:tgtEl>
                                          <p:spTgt spid="7">
                                            <p:graphicEl>
                                              <a:dgm id="{6631ADFB-B539-0144-809A-9515DF515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b="12258"/>
          <a:stretch>
            <a:fillRect/>
          </a:stretch>
        </p:blipFill>
        <p:spPr bwMode="auto">
          <a:xfrm>
            <a:off x="1983620" y="123670"/>
            <a:ext cx="5316968"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p:cNvPicPr preferRelativeResize="0">
            <a:picLocks noChangeArrowheads="1"/>
          </p:cNvPicPr>
          <p:nvPr/>
        </p:nvPicPr>
        <p:blipFill>
          <a:blip r:embed="rId4"/>
          <a:srcRect t="15074"/>
          <a:stretch>
            <a:fillRect/>
          </a:stretch>
        </p:blipFill>
        <p:spPr bwMode="auto">
          <a:xfrm>
            <a:off x="1981200" y="1440930"/>
            <a:ext cx="5321808"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5"/>
          <p:cNvPicPr preferRelativeResize="0">
            <a:picLocks noChangeArrowheads="1"/>
          </p:cNvPicPr>
          <p:nvPr/>
        </p:nvPicPr>
        <p:blipFill>
          <a:blip r:embed="rId5"/>
          <a:srcRect t="8772"/>
          <a:stretch>
            <a:fillRect/>
          </a:stretch>
        </p:blipFill>
        <p:spPr bwMode="auto">
          <a:xfrm>
            <a:off x="1981200" y="2758190"/>
            <a:ext cx="5321808"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0" name="Picture 6"/>
          <p:cNvPicPr preferRelativeResize="0">
            <a:picLocks noChangeArrowheads="1"/>
          </p:cNvPicPr>
          <p:nvPr/>
        </p:nvPicPr>
        <p:blipFill>
          <a:blip r:embed="rId6"/>
          <a:srcRect t="14086" b="1395"/>
          <a:stretch>
            <a:fillRect/>
          </a:stretch>
        </p:blipFill>
        <p:spPr bwMode="auto">
          <a:xfrm>
            <a:off x="1981200" y="4075450"/>
            <a:ext cx="5321808"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preferRelativeResize="0">
            <a:picLocks noChangeArrowheads="1"/>
          </p:cNvPicPr>
          <p:nvPr/>
        </p:nvPicPr>
        <p:blipFill>
          <a:blip r:embed="rId7"/>
          <a:srcRect/>
          <a:stretch>
            <a:fillRect/>
          </a:stretch>
        </p:blipFill>
        <p:spPr bwMode="auto">
          <a:xfrm>
            <a:off x="1981200" y="5392710"/>
            <a:ext cx="5321808" cy="137160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preferRelativeResize="0">
            <a:picLocks noChangeArrowheads="1"/>
          </p:cNvPicPr>
          <p:nvPr/>
        </p:nvPicPr>
        <p:blipFill>
          <a:blip r:embed="rId3"/>
          <a:srcRect/>
          <a:stretch>
            <a:fillRect/>
          </a:stretch>
        </p:blipFill>
        <p:spPr bwMode="auto">
          <a:xfrm>
            <a:off x="1752600" y="92440"/>
            <a:ext cx="5321808" cy="1097280"/>
          </a:xfrm>
          <a:prstGeom prst="rect">
            <a:avLst/>
          </a:prstGeom>
          <a:noFill/>
          <a:ln w="9525">
            <a:noFill/>
            <a:miter lim="800000"/>
            <a:headEnd/>
            <a:tailEnd/>
          </a:ln>
          <a:effectLst/>
        </p:spPr>
      </p:pic>
      <p:pic>
        <p:nvPicPr>
          <p:cNvPr id="2052" name="Picture 4"/>
          <p:cNvPicPr preferRelativeResize="0">
            <a:picLocks noChangeArrowheads="1"/>
          </p:cNvPicPr>
          <p:nvPr/>
        </p:nvPicPr>
        <p:blipFill>
          <a:blip r:embed="rId4"/>
          <a:srcRect/>
          <a:stretch>
            <a:fillRect/>
          </a:stretch>
        </p:blipFill>
        <p:spPr bwMode="auto">
          <a:xfrm>
            <a:off x="1764792" y="1475782"/>
            <a:ext cx="5321808" cy="1097280"/>
          </a:xfrm>
          <a:prstGeom prst="rect">
            <a:avLst/>
          </a:prstGeom>
          <a:noFill/>
          <a:ln w="9525">
            <a:noFill/>
            <a:miter lim="800000"/>
            <a:headEnd/>
            <a:tailEnd/>
          </a:ln>
          <a:effectLst/>
        </p:spPr>
      </p:pic>
      <p:pic>
        <p:nvPicPr>
          <p:cNvPr id="2050" name="Picture 2"/>
          <p:cNvPicPr preferRelativeResize="0">
            <a:picLocks noChangeArrowheads="1"/>
          </p:cNvPicPr>
          <p:nvPr/>
        </p:nvPicPr>
        <p:blipFill>
          <a:blip r:embed="rId5"/>
          <a:srcRect/>
          <a:stretch>
            <a:fillRect/>
          </a:stretch>
        </p:blipFill>
        <p:spPr bwMode="auto">
          <a:xfrm>
            <a:off x="1764792" y="2859124"/>
            <a:ext cx="5321808" cy="1097280"/>
          </a:xfrm>
          <a:prstGeom prst="rect">
            <a:avLst/>
          </a:prstGeom>
          <a:noFill/>
          <a:ln w="9525">
            <a:noFill/>
            <a:miter lim="800000"/>
            <a:headEnd/>
            <a:tailEnd/>
          </a:ln>
          <a:effectLst/>
        </p:spPr>
      </p:pic>
      <p:pic>
        <p:nvPicPr>
          <p:cNvPr id="7" name="Picture 6"/>
          <p:cNvPicPr preferRelativeResize="0">
            <a:picLocks noChangeArrowheads="1"/>
          </p:cNvPicPr>
          <p:nvPr/>
        </p:nvPicPr>
        <p:blipFill>
          <a:blip r:embed="rId6"/>
          <a:srcRect/>
          <a:stretch>
            <a:fillRect/>
          </a:stretch>
        </p:blipFill>
        <p:spPr bwMode="auto">
          <a:xfrm>
            <a:off x="1764792" y="4242466"/>
            <a:ext cx="5321808" cy="1097280"/>
          </a:xfrm>
          <a:prstGeom prst="rect">
            <a:avLst/>
          </a:prstGeom>
          <a:noFill/>
          <a:ln w="9525">
            <a:noFill/>
            <a:miter lim="800000"/>
            <a:headEnd/>
            <a:tailEnd/>
          </a:ln>
          <a:effectLst/>
        </p:spPr>
      </p:pic>
      <p:pic>
        <p:nvPicPr>
          <p:cNvPr id="8" name="Picture 7"/>
          <p:cNvPicPr preferRelativeResize="0">
            <a:picLocks noChangeArrowheads="1"/>
          </p:cNvPicPr>
          <p:nvPr/>
        </p:nvPicPr>
        <p:blipFill>
          <a:blip r:embed="rId7"/>
          <a:srcRect/>
          <a:stretch>
            <a:fillRect/>
          </a:stretch>
        </p:blipFill>
        <p:spPr bwMode="auto">
          <a:xfrm>
            <a:off x="1828800" y="5625810"/>
            <a:ext cx="5321808" cy="109728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preferRelativeResize="0">
            <a:picLocks noChangeArrowheads="1"/>
          </p:cNvPicPr>
          <p:nvPr/>
        </p:nvPicPr>
        <p:blipFill>
          <a:blip r:embed="rId3"/>
          <a:srcRect/>
          <a:stretch>
            <a:fillRect/>
          </a:stretch>
        </p:blipFill>
        <p:spPr bwMode="auto">
          <a:xfrm>
            <a:off x="1828800" y="228600"/>
            <a:ext cx="5321808" cy="1097280"/>
          </a:xfrm>
          <a:prstGeom prst="rect">
            <a:avLst/>
          </a:prstGeom>
          <a:noFill/>
          <a:ln w="9525">
            <a:noFill/>
            <a:miter lim="800000"/>
            <a:headEnd/>
            <a:tailEnd/>
          </a:ln>
          <a:effectLst/>
        </p:spPr>
      </p:pic>
      <p:pic>
        <p:nvPicPr>
          <p:cNvPr id="1033" name="Picture 9"/>
          <p:cNvPicPr preferRelativeResize="0">
            <a:picLocks noChangeArrowheads="1"/>
          </p:cNvPicPr>
          <p:nvPr/>
        </p:nvPicPr>
        <p:blipFill>
          <a:blip r:embed="rId4"/>
          <a:srcRect/>
          <a:stretch>
            <a:fillRect/>
          </a:stretch>
        </p:blipFill>
        <p:spPr bwMode="auto">
          <a:xfrm>
            <a:off x="1828800" y="1447800"/>
            <a:ext cx="5321808" cy="1097280"/>
          </a:xfrm>
          <a:prstGeom prst="rect">
            <a:avLst/>
          </a:prstGeom>
          <a:noFill/>
          <a:ln w="9525">
            <a:noFill/>
            <a:miter lim="800000"/>
            <a:headEnd/>
            <a:tailEnd/>
          </a:ln>
          <a:effectLst/>
        </p:spPr>
      </p:pic>
      <p:pic>
        <p:nvPicPr>
          <p:cNvPr id="10" name="Picture 3"/>
          <p:cNvPicPr preferRelativeResize="0">
            <a:picLocks noChangeArrowheads="1"/>
          </p:cNvPicPr>
          <p:nvPr/>
        </p:nvPicPr>
        <p:blipFill>
          <a:blip r:embed="rId5"/>
          <a:srcRect/>
          <a:stretch>
            <a:fillRect/>
          </a:stretch>
        </p:blipFill>
        <p:spPr bwMode="auto">
          <a:xfrm>
            <a:off x="1828800" y="2667000"/>
            <a:ext cx="5321808" cy="1097280"/>
          </a:xfrm>
          <a:prstGeom prst="rect">
            <a:avLst/>
          </a:prstGeom>
          <a:noFill/>
          <a:ln w="9525">
            <a:noFill/>
            <a:miter lim="800000"/>
            <a:headEnd/>
            <a:tailEnd/>
          </a:ln>
          <a:effectLst/>
        </p:spPr>
      </p:pic>
      <p:graphicFrame>
        <p:nvGraphicFramePr>
          <p:cNvPr id="11" name="Table 10"/>
          <p:cNvGraphicFramePr>
            <a:graphicFrameLocks noGrp="1"/>
          </p:cNvGraphicFramePr>
          <p:nvPr/>
        </p:nvGraphicFramePr>
        <p:xfrm>
          <a:off x="1905000" y="3886201"/>
          <a:ext cx="5181600" cy="283464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208935">
                <a:tc>
                  <a:txBody>
                    <a:bodyPr/>
                    <a:lstStyle/>
                    <a:p>
                      <a:pPr algn="ctr"/>
                      <a:r>
                        <a:rPr lang="en-US" sz="2400" dirty="0" smtClean="0">
                          <a:solidFill>
                            <a:schemeClr val="tx1"/>
                          </a:solidFill>
                        </a:rPr>
                        <a:t>CANDIDATE</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rPr>
                        <a:t>VOTES</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1077">
                <a:tc>
                  <a:txBody>
                    <a:bodyPr/>
                    <a:lstStyle/>
                    <a:p>
                      <a:pPr algn="ctr"/>
                      <a:r>
                        <a:rPr lang="en-US" sz="2000" dirty="0" smtClean="0">
                          <a:solidFill>
                            <a:schemeClr val="tx1"/>
                          </a:solidFill>
                        </a:rPr>
                        <a:t>1</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chemeClr val="tx1"/>
                          </a:solidFill>
                        </a:rPr>
                        <a:t>204</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1077">
                <a:tc>
                  <a:txBody>
                    <a:bodyPr/>
                    <a:lstStyle/>
                    <a:p>
                      <a:pPr algn="ctr"/>
                      <a:r>
                        <a:rPr lang="en-US" sz="2000" dirty="0" smtClean="0">
                          <a:solidFill>
                            <a:schemeClr val="tx1"/>
                          </a:solidFill>
                        </a:rPr>
                        <a:t>2</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chemeClr val="tx1"/>
                          </a:solidFill>
                        </a:rPr>
                        <a:t>349</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1077">
                <a:tc>
                  <a:txBody>
                    <a:bodyPr/>
                    <a:lstStyle/>
                    <a:p>
                      <a:pPr algn="ctr"/>
                      <a:r>
                        <a:rPr lang="en-US" sz="2000" dirty="0" smtClean="0">
                          <a:solidFill>
                            <a:schemeClr val="tx1"/>
                          </a:solidFill>
                        </a:rPr>
                        <a:t>3</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chemeClr val="tx1"/>
                          </a:solidFill>
                        </a:rPr>
                        <a:t>149</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1077">
                <a:tc>
                  <a:txBody>
                    <a:bodyPr/>
                    <a:lstStyle/>
                    <a:p>
                      <a:pPr algn="ctr"/>
                      <a:r>
                        <a:rPr lang="en-US" sz="2000" dirty="0" smtClean="0">
                          <a:solidFill>
                            <a:schemeClr val="tx1"/>
                          </a:solidFill>
                        </a:rPr>
                        <a:t>4</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chemeClr val="tx1"/>
                          </a:solidFill>
                        </a:rPr>
                        <a:t>164</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1077">
                <a:tc>
                  <a:txBody>
                    <a:bodyPr/>
                    <a:lstStyle/>
                    <a:p>
                      <a:pPr algn="ctr"/>
                      <a:r>
                        <a:rPr lang="en-US" sz="2000" dirty="0" smtClean="0">
                          <a:solidFill>
                            <a:schemeClr val="tx1"/>
                          </a:solidFill>
                        </a:rPr>
                        <a:t>5</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smtClean="0">
                          <a:solidFill>
                            <a:schemeClr val="tx1"/>
                          </a:solidFill>
                        </a:rPr>
                        <a:t>39</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1077">
                <a:tc>
                  <a:txBody>
                    <a:bodyPr/>
                    <a:lstStyle/>
                    <a:p>
                      <a:pPr algn="ctr"/>
                      <a:r>
                        <a:rPr lang="en-US" sz="2000" b="1" dirty="0" smtClean="0">
                          <a:solidFill>
                            <a:schemeClr val="tx1"/>
                          </a:solidFill>
                        </a:rPr>
                        <a:t>TOTAL</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smtClean="0">
                          <a:solidFill>
                            <a:schemeClr val="tx1"/>
                          </a:solidFill>
                        </a:rPr>
                        <a:t>905</a:t>
                      </a:r>
                      <a:endParaRPr lang="en-US"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6" name="Rounded Rectangle 5"/>
          <p:cNvSpPr/>
          <p:nvPr/>
        </p:nvSpPr>
        <p:spPr>
          <a:xfrm>
            <a:off x="7315200" y="76200"/>
            <a:ext cx="1600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hlinkClick r:id="rId6" action="ppaction://hlinksldjump"/>
              </a:rPr>
              <a:t>BACK</a:t>
            </a:r>
            <a:endParaRPr lang="en-US" sz="2400" b="1" dirty="0">
              <a:solidFill>
                <a:schemeClr val="tx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Infrastructural </a:t>
            </a:r>
            <a:r>
              <a:rPr lang="en-US" sz="2800" b="1" dirty="0">
                <a:solidFill>
                  <a:srgbClr val="000000"/>
                </a:solidFill>
              </a:rPr>
              <a:t>and security arrangements at counting centres</a:t>
            </a:r>
          </a:p>
        </p:txBody>
      </p:sp>
      <p:sp>
        <p:nvSpPr>
          <p:cNvPr id="22531"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sp>
        <p:nvSpPr>
          <p:cNvPr id="22532" name="Content Placeholder 3"/>
          <p:cNvSpPr>
            <a:spLocks noGrp="1"/>
          </p:cNvSpPr>
          <p:nvPr>
            <p:ph idx="1"/>
          </p:nvPr>
        </p:nvSpPr>
        <p:spPr>
          <a:xfrm>
            <a:off x="457200" y="1066800"/>
            <a:ext cx="8229600" cy="5473700"/>
          </a:xfrm>
        </p:spPr>
        <p:txBody>
          <a:bodyPr>
            <a:normAutofit lnSpcReduction="10000"/>
          </a:bodyPr>
          <a:lstStyle/>
          <a:p>
            <a:pPr eaLnBrk="1" hangingPunct="1"/>
            <a:r>
              <a:rPr lang="en-US" sz="2800" dirty="0" smtClean="0"/>
              <a:t>No. of tables in counting hall depends upon</a:t>
            </a:r>
          </a:p>
          <a:p>
            <a:pPr lvl="1" eaLnBrk="1" hangingPunct="1"/>
            <a:r>
              <a:rPr lang="en-US" dirty="0" smtClean="0"/>
              <a:t>No. of polling stations to be counted.</a:t>
            </a:r>
          </a:p>
          <a:p>
            <a:pPr lvl="1" eaLnBrk="1" hangingPunct="1"/>
            <a:r>
              <a:rPr lang="en-US" dirty="0" smtClean="0"/>
              <a:t>Space available</a:t>
            </a:r>
          </a:p>
          <a:p>
            <a:pPr lvl="1" eaLnBrk="1" hangingPunct="1"/>
            <a:r>
              <a:rPr lang="en-US" dirty="0" smtClean="0"/>
              <a:t>No. of counting agents</a:t>
            </a:r>
          </a:p>
          <a:p>
            <a:pPr lvl="1" eaLnBrk="1" hangingPunct="1"/>
            <a:r>
              <a:rPr lang="en-US" dirty="0" smtClean="0"/>
              <a:t>No. of counting staff including micro-observers</a:t>
            </a:r>
          </a:p>
          <a:p>
            <a:pPr lvl="1" eaLnBrk="1" hangingPunct="1"/>
            <a:r>
              <a:rPr lang="en-US" dirty="0" smtClean="0"/>
              <a:t>Security concerns</a:t>
            </a:r>
          </a:p>
          <a:p>
            <a:pPr algn="just" eaLnBrk="1" hangingPunct="1"/>
            <a:r>
              <a:rPr lang="en-US" sz="2800" dirty="0" smtClean="0"/>
              <a:t>In one hall, counting tables should not exceed 14 (during last </a:t>
            </a:r>
            <a:r>
              <a:rPr lang="en-US" sz="2800" dirty="0" err="1" smtClean="0"/>
              <a:t>Lok</a:t>
            </a:r>
            <a:r>
              <a:rPr lang="en-US" sz="2800" dirty="0" smtClean="0"/>
              <a:t> </a:t>
            </a:r>
            <a:r>
              <a:rPr lang="en-US" sz="2800" dirty="0" err="1" smtClean="0"/>
              <a:t>Sabha</a:t>
            </a:r>
            <a:r>
              <a:rPr lang="en-US" sz="2800" dirty="0" smtClean="0"/>
              <a:t> elections 2009, even 25 tables were allowed, with ECI’s prior approval, provided hall was big enough). </a:t>
            </a:r>
          </a:p>
          <a:p>
            <a:pPr algn="just" eaLnBrk="1" hangingPunct="1"/>
            <a:r>
              <a:rPr lang="en-US" sz="2800" dirty="0" smtClean="0"/>
              <a:t>In addition to this one table each for RO and observer.  </a:t>
            </a:r>
          </a:p>
          <a:p>
            <a:pPr eaLnBrk="1" hangingPunct="1"/>
            <a:endParaRPr lang="en-US" sz="2800" dirty="0" smtClean="0"/>
          </a:p>
        </p:txBody>
      </p:sp>
      <p:sp>
        <p:nvSpPr>
          <p:cNvPr id="22533" name="Slide Number Placeholder 2"/>
          <p:cNvSpPr>
            <a:spLocks noGrp="1"/>
          </p:cNvSpPr>
          <p:nvPr>
            <p:ph type="sldNum" sz="quarter" idx="12"/>
          </p:nvPr>
        </p:nvSpPr>
        <p:spPr bwMode="auto">
          <a:noFill/>
          <a:ln>
            <a:miter lim="800000"/>
            <a:headEnd/>
            <a:tailEnd/>
          </a:ln>
        </p:spPr>
        <p:txBody>
          <a:bodyPr/>
          <a:lstStyle/>
          <a:p>
            <a:fld id="{0309BABD-449B-41AF-B59C-D28227151984}" type="slidenum">
              <a:rPr lang="en-US" altLang="en-US" smtClean="0"/>
              <a:pPr/>
              <a:t>17</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Infrastructural </a:t>
            </a:r>
            <a:r>
              <a:rPr lang="en-US" sz="2800" b="1" dirty="0">
                <a:solidFill>
                  <a:srgbClr val="000000"/>
                </a:solidFill>
              </a:rPr>
              <a:t>and security arrangements at counting centres</a:t>
            </a:r>
          </a:p>
        </p:txBody>
      </p:sp>
      <p:sp>
        <p:nvSpPr>
          <p:cNvPr id="23555"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sp>
        <p:nvSpPr>
          <p:cNvPr id="4" name="Content Placeholder 3"/>
          <p:cNvSpPr>
            <a:spLocks noGrp="1"/>
          </p:cNvSpPr>
          <p:nvPr>
            <p:ph idx="1"/>
          </p:nvPr>
        </p:nvSpPr>
        <p:spPr>
          <a:xfrm>
            <a:off x="457200" y="1066800"/>
            <a:ext cx="8229600" cy="5473700"/>
          </a:xfrm>
        </p:spPr>
        <p:txBody>
          <a:bodyPr rtlCol="0">
            <a:noAutofit/>
          </a:bodyPr>
          <a:lstStyle/>
          <a:p>
            <a:pPr algn="just" eaLnBrk="1" fontAlgn="auto" hangingPunct="1">
              <a:spcAft>
                <a:spcPts val="0"/>
              </a:spcAft>
              <a:buFont typeface="Arial"/>
              <a:buChar char="•"/>
              <a:defRPr/>
            </a:pPr>
            <a:r>
              <a:rPr lang="en-US" sz="2300" dirty="0" smtClean="0"/>
              <a:t>The candidates or their agents will be allowed to sit on ROs Table to watch the counting  process.</a:t>
            </a:r>
          </a:p>
          <a:p>
            <a:pPr eaLnBrk="1" fontAlgn="auto" hangingPunct="1">
              <a:spcAft>
                <a:spcPts val="0"/>
              </a:spcAft>
              <a:buFont typeface="Arial"/>
              <a:buChar char="•"/>
              <a:defRPr/>
            </a:pPr>
            <a:endParaRPr lang="en-US" sz="2300" dirty="0" smtClean="0"/>
          </a:p>
          <a:p>
            <a:pPr algn="just" eaLnBrk="1" fontAlgn="auto" hangingPunct="1">
              <a:spcAft>
                <a:spcPts val="0"/>
              </a:spcAft>
              <a:buFont typeface="Arial"/>
              <a:buChar char="•"/>
              <a:defRPr/>
            </a:pPr>
            <a:r>
              <a:rPr lang="en-US" sz="2300" dirty="0" smtClean="0"/>
              <a:t> A table with computer on which computation and compilation of data from each table after each round  shall be done, should be alongside of ROs table.</a:t>
            </a:r>
          </a:p>
          <a:p>
            <a:pPr algn="just" eaLnBrk="1" fontAlgn="auto" hangingPunct="1">
              <a:spcAft>
                <a:spcPts val="0"/>
              </a:spcAft>
              <a:buFont typeface="Arial"/>
              <a:buChar char="•"/>
              <a:defRPr/>
            </a:pPr>
            <a:endParaRPr lang="en-US" sz="2300" dirty="0"/>
          </a:p>
          <a:p>
            <a:pPr algn="just" eaLnBrk="1" fontAlgn="auto" hangingPunct="1">
              <a:spcAft>
                <a:spcPts val="0"/>
              </a:spcAft>
              <a:buFont typeface="Arial"/>
              <a:buChar char="•"/>
              <a:defRPr/>
            </a:pPr>
            <a:r>
              <a:rPr lang="en-US" sz="2300" dirty="0" smtClean="0"/>
              <a:t> If the tabulation is done at the table other than ROs table then one additional counting agent  besides micro observer will be allowed to sit in  on the tabulation table.</a:t>
            </a:r>
          </a:p>
          <a:p>
            <a:pPr marL="0" indent="0" algn="just" eaLnBrk="1" fontAlgn="auto" hangingPunct="1">
              <a:spcAft>
                <a:spcPts val="0"/>
              </a:spcAft>
              <a:buFont typeface="Arial" charset="0"/>
              <a:buNone/>
              <a:defRPr/>
            </a:pPr>
            <a:endParaRPr lang="en-US" sz="2300" dirty="0" smtClean="0"/>
          </a:p>
          <a:p>
            <a:pPr algn="just" eaLnBrk="1" fontAlgn="auto" hangingPunct="1">
              <a:spcAft>
                <a:spcPts val="0"/>
              </a:spcAft>
              <a:buFont typeface="Arial"/>
              <a:buChar char="•"/>
              <a:defRPr/>
            </a:pPr>
            <a:r>
              <a:rPr lang="en-US" sz="2300" dirty="0" smtClean="0"/>
              <a:t>Adequate barricades using woodblock and wire-mesh for each counting table to prevent agents/candidates/representatives from handling polled EVMs, but agents should be able to view entire process</a:t>
            </a:r>
          </a:p>
        </p:txBody>
      </p:sp>
      <p:sp>
        <p:nvSpPr>
          <p:cNvPr id="23557" name="Slide Number Placeholder 2"/>
          <p:cNvSpPr>
            <a:spLocks noGrp="1"/>
          </p:cNvSpPr>
          <p:nvPr>
            <p:ph type="sldNum" sz="quarter" idx="12"/>
          </p:nvPr>
        </p:nvSpPr>
        <p:spPr bwMode="auto">
          <a:noFill/>
          <a:ln>
            <a:miter lim="800000"/>
            <a:headEnd/>
            <a:tailEnd/>
          </a:ln>
        </p:spPr>
        <p:txBody>
          <a:bodyPr/>
          <a:lstStyle/>
          <a:p>
            <a:fld id="{68E06828-98E3-4734-9DC6-876D60284F57}" type="slidenum">
              <a:rPr lang="en-US" altLang="en-US" smtClean="0"/>
              <a:pPr/>
              <a:t>18</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6002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Layout</a:t>
            </a:r>
          </a:p>
        </p:txBody>
      </p:sp>
      <p:grpSp>
        <p:nvGrpSpPr>
          <p:cNvPr id="4" name="Group 81"/>
          <p:cNvGrpSpPr/>
          <p:nvPr/>
        </p:nvGrpSpPr>
        <p:grpSpPr>
          <a:xfrm>
            <a:off x="1671483" y="165900"/>
            <a:ext cx="7167717" cy="6553200"/>
            <a:chOff x="985683" y="304800"/>
            <a:chExt cx="7167717" cy="6553200"/>
          </a:xfrm>
        </p:grpSpPr>
        <p:sp>
          <p:nvSpPr>
            <p:cNvPr id="3" name="Rectangle 2"/>
            <p:cNvSpPr/>
            <p:nvPr/>
          </p:nvSpPr>
          <p:spPr>
            <a:xfrm>
              <a:off x="1524000" y="304800"/>
              <a:ext cx="6096000" cy="6553200"/>
            </a:xfrm>
            <a:prstGeom prst="rect">
              <a:avLst/>
            </a:prstGeom>
            <a:solidFill>
              <a:schemeClr val="bg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7620000" y="575732"/>
              <a:ext cx="533400" cy="6053667"/>
            </a:xfrm>
            <a:prstGeom prst="roundRect">
              <a:avLst/>
            </a:prstGeom>
            <a:solidFill>
              <a:schemeClr val="accent6">
                <a:lumMod val="40000"/>
                <a:lumOff val="6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79" name="TextBox 78"/>
            <p:cNvSpPr txBox="1"/>
            <p:nvPr/>
          </p:nvSpPr>
          <p:spPr>
            <a:xfrm rot="16200000">
              <a:off x="4875883" y="3411684"/>
              <a:ext cx="6019800" cy="369332"/>
            </a:xfrm>
            <a:prstGeom prst="rect">
              <a:avLst/>
            </a:prstGeom>
            <a:noFill/>
          </p:spPr>
          <p:txBody>
            <a:bodyPr wrap="square" rtlCol="0">
              <a:spAutoFit/>
            </a:bodyPr>
            <a:lstStyle/>
            <a:p>
              <a:pPr algn="ctr"/>
              <a:r>
                <a:rPr lang="en-US" dirty="0" smtClean="0"/>
                <a:t>COUNTING AGENTS OF CANDIDATES</a:t>
              </a:r>
              <a:endParaRPr lang="en-US" dirty="0"/>
            </a:p>
          </p:txBody>
        </p:sp>
        <p:sp>
          <p:nvSpPr>
            <p:cNvPr id="80" name="Rounded Rectangle 79"/>
            <p:cNvSpPr/>
            <p:nvPr/>
          </p:nvSpPr>
          <p:spPr>
            <a:xfrm>
              <a:off x="985683" y="587307"/>
              <a:ext cx="533400" cy="6053667"/>
            </a:xfrm>
            <a:prstGeom prst="roundRect">
              <a:avLst/>
            </a:prstGeom>
            <a:solidFill>
              <a:schemeClr val="accent6">
                <a:lumMod val="40000"/>
                <a:lumOff val="6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81" name="TextBox 80"/>
            <p:cNvSpPr txBox="1"/>
            <p:nvPr/>
          </p:nvSpPr>
          <p:spPr>
            <a:xfrm rot="5400000">
              <a:off x="-1758434" y="3423259"/>
              <a:ext cx="6019800" cy="369332"/>
            </a:xfrm>
            <a:prstGeom prst="rect">
              <a:avLst/>
            </a:prstGeom>
            <a:noFill/>
          </p:spPr>
          <p:txBody>
            <a:bodyPr wrap="square" rtlCol="0">
              <a:spAutoFit/>
            </a:bodyPr>
            <a:lstStyle/>
            <a:p>
              <a:pPr algn="ctr"/>
              <a:r>
                <a:rPr lang="en-US" dirty="0" smtClean="0"/>
                <a:t>COUNTING AGENTS OF CANDIDATES</a:t>
              </a:r>
              <a:endParaRPr lang="en-US" dirty="0"/>
            </a:p>
          </p:txBody>
        </p:sp>
      </p:grpSp>
      <p:grpSp>
        <p:nvGrpSpPr>
          <p:cNvPr id="5" name="Group 77"/>
          <p:cNvGrpSpPr/>
          <p:nvPr/>
        </p:nvGrpSpPr>
        <p:grpSpPr>
          <a:xfrm>
            <a:off x="4297180" y="6097250"/>
            <a:ext cx="1676400" cy="510822"/>
            <a:chOff x="4343400" y="6096000"/>
            <a:chExt cx="1676400" cy="510822"/>
          </a:xfrm>
        </p:grpSpPr>
        <p:grpSp>
          <p:nvGrpSpPr>
            <p:cNvPr id="6" name="Group 87"/>
            <p:cNvGrpSpPr/>
            <p:nvPr/>
          </p:nvGrpSpPr>
          <p:grpSpPr>
            <a:xfrm>
              <a:off x="4343400" y="6096000"/>
              <a:ext cx="1676400" cy="282222"/>
              <a:chOff x="4191000" y="6118578"/>
              <a:chExt cx="1676400" cy="282222"/>
            </a:xfrm>
          </p:grpSpPr>
          <p:sp>
            <p:nvSpPr>
              <p:cNvPr id="90" name="Rectangle 89"/>
              <p:cNvSpPr/>
              <p:nvPr/>
            </p:nvSpPr>
            <p:spPr>
              <a:xfrm>
                <a:off x="4191000" y="6118578"/>
                <a:ext cx="685800" cy="279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itchFamily="18" charset="0"/>
                  <a:cs typeface="Times New Roman" pitchFamily="18" charset="0"/>
                </a:endParaRPr>
              </a:p>
            </p:txBody>
          </p:sp>
          <p:sp>
            <p:nvSpPr>
              <p:cNvPr id="92" name="Rectangle 91"/>
              <p:cNvSpPr/>
              <p:nvPr/>
            </p:nvSpPr>
            <p:spPr>
              <a:xfrm>
                <a:off x="5204178" y="6118578"/>
                <a:ext cx="663222" cy="28222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itchFamily="18" charset="0"/>
                  <a:cs typeface="Times New Roman" pitchFamily="18" charset="0"/>
                </a:endParaRPr>
              </a:p>
            </p:txBody>
          </p:sp>
        </p:grpSp>
        <p:sp>
          <p:nvSpPr>
            <p:cNvPr id="93" name="Rectangle 92"/>
            <p:cNvSpPr/>
            <p:nvPr/>
          </p:nvSpPr>
          <p:spPr>
            <a:xfrm>
              <a:off x="4343400" y="6378222"/>
              <a:ext cx="1676400" cy="2286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CLERKS TO ASSIST RO</a:t>
              </a:r>
              <a:endParaRPr lang="en-US" sz="1000" b="1" dirty="0">
                <a:solidFill>
                  <a:schemeClr val="tx1"/>
                </a:solidFill>
                <a:latin typeface="Times New Roman" pitchFamily="18" charset="0"/>
                <a:cs typeface="Times New Roman" pitchFamily="18" charset="0"/>
              </a:endParaRPr>
            </a:p>
          </p:txBody>
        </p:sp>
      </p:grpSp>
      <p:sp>
        <p:nvSpPr>
          <p:cNvPr id="190" name="Rounded Rectangle 189"/>
          <p:cNvSpPr/>
          <p:nvPr/>
        </p:nvSpPr>
        <p:spPr>
          <a:xfrm>
            <a:off x="4343400" y="304800"/>
            <a:ext cx="1905000" cy="7620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BLACK BOARD</a:t>
            </a:r>
            <a:endParaRPr lang="en-US" sz="2000" b="1" dirty="0">
              <a:solidFill>
                <a:schemeClr val="tx1"/>
              </a:solidFill>
            </a:endParaRPr>
          </a:p>
        </p:txBody>
      </p:sp>
      <p:sp>
        <p:nvSpPr>
          <p:cNvPr id="191" name="Trapezoid 190"/>
          <p:cNvSpPr/>
          <p:nvPr/>
        </p:nvSpPr>
        <p:spPr>
          <a:xfrm>
            <a:off x="4876800" y="1066800"/>
            <a:ext cx="914400" cy="228600"/>
          </a:xfrm>
          <a:prstGeom prst="trapezoi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8"/>
          <p:cNvGrpSpPr/>
          <p:nvPr/>
        </p:nvGrpSpPr>
        <p:grpSpPr>
          <a:xfrm>
            <a:off x="4114800" y="5257800"/>
            <a:ext cx="2133600" cy="685800"/>
            <a:chOff x="4191000" y="5181600"/>
            <a:chExt cx="2133600" cy="685800"/>
          </a:xfrm>
        </p:grpSpPr>
        <p:grpSp>
          <p:nvGrpSpPr>
            <p:cNvPr id="17" name="Group 86"/>
            <p:cNvGrpSpPr/>
            <p:nvPr/>
          </p:nvGrpSpPr>
          <p:grpSpPr>
            <a:xfrm>
              <a:off x="4191000" y="5181600"/>
              <a:ext cx="1991720" cy="685800"/>
              <a:chOff x="4267200" y="5715000"/>
              <a:chExt cx="1991720" cy="685800"/>
            </a:xfrm>
          </p:grpSpPr>
          <p:sp>
            <p:nvSpPr>
              <p:cNvPr id="83" name="Rounded Rectangle 82"/>
              <p:cNvSpPr/>
              <p:nvPr/>
            </p:nvSpPr>
            <p:spPr>
              <a:xfrm>
                <a:off x="4267200" y="5715000"/>
                <a:ext cx="1295400" cy="482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84" name="Rectangle 83"/>
              <p:cNvSpPr/>
              <p:nvPr/>
            </p:nvSpPr>
            <p:spPr>
              <a:xfrm>
                <a:off x="4343400" y="6194778"/>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ARO</a:t>
                </a:r>
                <a:endParaRPr lang="en-US" sz="1100" b="1" dirty="0">
                  <a:solidFill>
                    <a:schemeClr val="tx1"/>
                  </a:solidFill>
                  <a:latin typeface="Times New Roman" pitchFamily="18" charset="0"/>
                  <a:cs typeface="Times New Roman" pitchFamily="18" charset="0"/>
                </a:endParaRPr>
              </a:p>
            </p:txBody>
          </p:sp>
          <p:sp>
            <p:nvSpPr>
              <p:cNvPr id="85" name="Rectangle 84"/>
              <p:cNvSpPr/>
              <p:nvPr/>
            </p:nvSpPr>
            <p:spPr>
              <a:xfrm>
                <a:off x="5760156" y="61976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OBS</a:t>
                </a:r>
                <a:endParaRPr lang="en-US" sz="1200" b="1" dirty="0">
                  <a:solidFill>
                    <a:schemeClr val="tx1"/>
                  </a:solidFill>
                  <a:latin typeface="Times New Roman" pitchFamily="18" charset="0"/>
                  <a:cs typeface="Times New Roman" pitchFamily="18" charset="0"/>
                </a:endParaRPr>
              </a:p>
            </p:txBody>
          </p:sp>
          <p:sp>
            <p:nvSpPr>
              <p:cNvPr id="86" name="Rectangle 85"/>
              <p:cNvSpPr/>
              <p:nvPr/>
            </p:nvSpPr>
            <p:spPr>
              <a:xfrm>
                <a:off x="5051778" y="61976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RO</a:t>
                </a:r>
                <a:endParaRPr lang="en-US" sz="1100" b="1" dirty="0">
                  <a:solidFill>
                    <a:schemeClr val="tx1"/>
                  </a:solidFill>
                  <a:latin typeface="Times New Roman" pitchFamily="18" charset="0"/>
                  <a:cs typeface="Times New Roman" pitchFamily="18" charset="0"/>
                </a:endParaRPr>
              </a:p>
            </p:txBody>
          </p:sp>
        </p:grpSp>
        <p:sp>
          <p:nvSpPr>
            <p:cNvPr id="76" name="Rounded Rectangle 75"/>
            <p:cNvSpPr/>
            <p:nvPr/>
          </p:nvSpPr>
          <p:spPr>
            <a:xfrm>
              <a:off x="5486400" y="5181600"/>
              <a:ext cx="838200" cy="482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grpSp>
      <p:sp>
        <p:nvSpPr>
          <p:cNvPr id="95" name="TextBox 94"/>
          <p:cNvSpPr txBox="1"/>
          <p:nvPr/>
        </p:nvSpPr>
        <p:spPr>
          <a:xfrm>
            <a:off x="3962400" y="2514600"/>
            <a:ext cx="2590800" cy="923330"/>
          </a:xfrm>
          <a:prstGeom prst="rect">
            <a:avLst/>
          </a:prstGeom>
          <a:noFill/>
        </p:spPr>
        <p:txBody>
          <a:bodyPr wrap="square" rtlCol="0">
            <a:spAutoFit/>
          </a:bodyPr>
          <a:lstStyle/>
          <a:p>
            <a:r>
              <a:rPr lang="en-US" b="1" dirty="0" smtClean="0"/>
              <a:t>C.S.: Counting Supervisor</a:t>
            </a:r>
          </a:p>
          <a:p>
            <a:r>
              <a:rPr lang="en-US" b="1" dirty="0" smtClean="0"/>
              <a:t>C.A.: Counting Assistant</a:t>
            </a:r>
          </a:p>
          <a:p>
            <a:r>
              <a:rPr lang="en-US" b="1" dirty="0" smtClean="0"/>
              <a:t>M.O.: Micro Observer</a:t>
            </a:r>
            <a:endParaRPr lang="en-US" b="1" dirty="0"/>
          </a:p>
        </p:txBody>
      </p:sp>
      <p:grpSp>
        <p:nvGrpSpPr>
          <p:cNvPr id="117" name="Group 116"/>
          <p:cNvGrpSpPr/>
          <p:nvPr/>
        </p:nvGrpSpPr>
        <p:grpSpPr>
          <a:xfrm>
            <a:off x="2438400" y="457200"/>
            <a:ext cx="1106107" cy="6096000"/>
            <a:chOff x="2438400" y="457200"/>
            <a:chExt cx="1106107" cy="6096000"/>
          </a:xfrm>
        </p:grpSpPr>
        <p:grpSp>
          <p:nvGrpSpPr>
            <p:cNvPr id="87" name="Group 86"/>
            <p:cNvGrpSpPr/>
            <p:nvPr/>
          </p:nvGrpSpPr>
          <p:grpSpPr>
            <a:xfrm>
              <a:off x="2438400" y="2273968"/>
              <a:ext cx="1061138" cy="762000"/>
              <a:chOff x="2514600" y="381000"/>
              <a:chExt cx="1061138" cy="762000"/>
            </a:xfrm>
          </p:grpSpPr>
          <p:grpSp>
            <p:nvGrpSpPr>
              <p:cNvPr id="7" name="Group 141"/>
              <p:cNvGrpSpPr/>
              <p:nvPr/>
            </p:nvGrpSpPr>
            <p:grpSpPr>
              <a:xfrm>
                <a:off x="2514600" y="381000"/>
                <a:ext cx="1061138" cy="609600"/>
                <a:chOff x="-1988127" y="685800"/>
                <a:chExt cx="1187034" cy="762000"/>
              </a:xfrm>
            </p:grpSpPr>
            <p:sp>
              <p:nvSpPr>
                <p:cNvPr id="143" name="Rounded Rectangle 14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5</a:t>
                  </a:r>
                  <a:endParaRPr lang="en-US" sz="2000" b="1" dirty="0">
                    <a:solidFill>
                      <a:schemeClr val="tx1"/>
                    </a:solidFill>
                  </a:endParaRPr>
                </a:p>
              </p:txBody>
            </p:sp>
            <p:sp>
              <p:nvSpPr>
                <p:cNvPr id="144" name="Rectangle 14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45" name="Rectangle 14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3" name="Rectangle 62"/>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82" name="Group 81"/>
            <p:cNvGrpSpPr/>
            <p:nvPr/>
          </p:nvGrpSpPr>
          <p:grpSpPr>
            <a:xfrm>
              <a:off x="2455351" y="3124200"/>
              <a:ext cx="1061138" cy="777522"/>
              <a:chOff x="2455351" y="1409700"/>
              <a:chExt cx="1061138" cy="777522"/>
            </a:xfrm>
          </p:grpSpPr>
          <p:grpSp>
            <p:nvGrpSpPr>
              <p:cNvPr id="8" name="Group 145"/>
              <p:cNvGrpSpPr/>
              <p:nvPr/>
            </p:nvGrpSpPr>
            <p:grpSpPr>
              <a:xfrm>
                <a:off x="2455351" y="1409700"/>
                <a:ext cx="1061138" cy="609600"/>
                <a:chOff x="-1988127" y="685800"/>
                <a:chExt cx="1187034" cy="762000"/>
              </a:xfrm>
            </p:grpSpPr>
            <p:sp>
              <p:nvSpPr>
                <p:cNvPr id="147" name="Rounded Rectangle 146"/>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4</a:t>
                  </a:r>
                  <a:endParaRPr lang="en-US" sz="2000" b="1" dirty="0">
                    <a:solidFill>
                      <a:schemeClr val="tx1"/>
                    </a:solidFill>
                  </a:endParaRPr>
                </a:p>
              </p:txBody>
            </p:sp>
            <p:sp>
              <p:nvSpPr>
                <p:cNvPr id="148" name="Rectangle 147"/>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49" name="Rectangle 148"/>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4" name="Rectangle 63"/>
              <p:cNvSpPr/>
              <p:nvPr/>
            </p:nvSpPr>
            <p:spPr>
              <a:xfrm>
                <a:off x="2635956" y="2024662"/>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78" name="Group 77"/>
            <p:cNvGrpSpPr/>
            <p:nvPr/>
          </p:nvGrpSpPr>
          <p:grpSpPr>
            <a:xfrm>
              <a:off x="2449689" y="4026568"/>
              <a:ext cx="1061138" cy="772160"/>
              <a:chOff x="2449689" y="2438400"/>
              <a:chExt cx="1061138" cy="772160"/>
            </a:xfrm>
          </p:grpSpPr>
          <p:grpSp>
            <p:nvGrpSpPr>
              <p:cNvPr id="9" name="Group 149"/>
              <p:cNvGrpSpPr/>
              <p:nvPr/>
            </p:nvGrpSpPr>
            <p:grpSpPr>
              <a:xfrm>
                <a:off x="2449689" y="2438400"/>
                <a:ext cx="1061138" cy="609600"/>
                <a:chOff x="-1988127" y="685800"/>
                <a:chExt cx="1187034" cy="762000"/>
              </a:xfrm>
            </p:grpSpPr>
            <p:sp>
              <p:nvSpPr>
                <p:cNvPr id="151" name="Rounded Rectangle 150"/>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3</a:t>
                  </a:r>
                  <a:endParaRPr lang="en-US" sz="2000" b="1" dirty="0">
                    <a:solidFill>
                      <a:schemeClr val="tx1"/>
                    </a:solidFill>
                  </a:endParaRPr>
                </a:p>
              </p:txBody>
            </p:sp>
            <p:sp>
              <p:nvSpPr>
                <p:cNvPr id="152" name="Rectangle 151"/>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53" name="Rectangle 152"/>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5" name="Rectangle 64"/>
              <p:cNvSpPr/>
              <p:nvPr/>
            </p:nvSpPr>
            <p:spPr>
              <a:xfrm>
                <a:off x="2624667" y="304800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75" name="Group 74"/>
            <p:cNvGrpSpPr/>
            <p:nvPr/>
          </p:nvGrpSpPr>
          <p:grpSpPr>
            <a:xfrm>
              <a:off x="2460978" y="4925149"/>
              <a:ext cx="1061138" cy="757767"/>
              <a:chOff x="2460978" y="3467100"/>
              <a:chExt cx="1061138" cy="757767"/>
            </a:xfrm>
          </p:grpSpPr>
          <p:grpSp>
            <p:nvGrpSpPr>
              <p:cNvPr id="10" name="Group 153"/>
              <p:cNvGrpSpPr/>
              <p:nvPr/>
            </p:nvGrpSpPr>
            <p:grpSpPr>
              <a:xfrm>
                <a:off x="2460978" y="3467100"/>
                <a:ext cx="1061138" cy="609600"/>
                <a:chOff x="-1988127" y="685800"/>
                <a:chExt cx="1187034" cy="762000"/>
              </a:xfrm>
            </p:grpSpPr>
            <p:sp>
              <p:nvSpPr>
                <p:cNvPr id="155" name="Rounded Rectangle 154"/>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2</a:t>
                  </a:r>
                  <a:endParaRPr lang="en-US" sz="2000" b="1" dirty="0">
                    <a:solidFill>
                      <a:schemeClr val="tx1"/>
                    </a:solidFill>
                  </a:endParaRPr>
                </a:p>
              </p:txBody>
            </p:sp>
            <p:sp>
              <p:nvSpPr>
                <p:cNvPr id="156" name="Rectangle 155"/>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57" name="Rectangle 156"/>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6" name="Rectangle 65"/>
              <p:cNvSpPr/>
              <p:nvPr/>
            </p:nvSpPr>
            <p:spPr>
              <a:xfrm>
                <a:off x="2635956" y="4062307"/>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8" name="Group 93"/>
            <p:cNvGrpSpPr/>
            <p:nvPr/>
          </p:nvGrpSpPr>
          <p:grpSpPr>
            <a:xfrm>
              <a:off x="2483370" y="5791200"/>
              <a:ext cx="1061137" cy="762000"/>
              <a:chOff x="2449689" y="4495800"/>
              <a:chExt cx="1061137" cy="762000"/>
            </a:xfrm>
          </p:grpSpPr>
          <p:grpSp>
            <p:nvGrpSpPr>
              <p:cNvPr id="19" name="Group 90"/>
              <p:cNvGrpSpPr/>
              <p:nvPr/>
            </p:nvGrpSpPr>
            <p:grpSpPr>
              <a:xfrm>
                <a:off x="2449689" y="4495800"/>
                <a:ext cx="1061137" cy="609600"/>
                <a:chOff x="2449689" y="4495800"/>
                <a:chExt cx="1061137" cy="609600"/>
              </a:xfrm>
            </p:grpSpPr>
            <p:sp>
              <p:nvSpPr>
                <p:cNvPr id="159" name="Rounded Rectangle 158"/>
                <p:cNvSpPr/>
                <p:nvPr/>
              </p:nvSpPr>
              <p:spPr>
                <a:xfrm>
                  <a:off x="2449689" y="4658360"/>
                  <a:ext cx="838201" cy="44704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a:t>
                  </a:r>
                  <a:endParaRPr lang="en-US" sz="2000" b="1" dirty="0">
                    <a:solidFill>
                      <a:schemeClr val="tx1"/>
                    </a:solidFill>
                  </a:endParaRPr>
                </a:p>
              </p:txBody>
            </p:sp>
            <p:sp>
              <p:nvSpPr>
                <p:cNvPr id="160" name="Rectangle 159"/>
                <p:cNvSpPr/>
                <p:nvPr/>
              </p:nvSpPr>
              <p:spPr>
                <a:xfrm rot="16200000">
                  <a:off x="3210459" y="4782454"/>
                  <a:ext cx="377802" cy="2229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61" name="Rectangle 160"/>
                <p:cNvSpPr/>
                <p:nvPr/>
              </p:nvSpPr>
              <p:spPr>
                <a:xfrm>
                  <a:off x="2644422" y="4495800"/>
                  <a:ext cx="445865"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7" name="Rectangle 66"/>
              <p:cNvSpPr/>
              <p:nvPr/>
            </p:nvSpPr>
            <p:spPr>
              <a:xfrm>
                <a:off x="2667000" y="50952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88" name="Group 87"/>
            <p:cNvGrpSpPr/>
            <p:nvPr/>
          </p:nvGrpSpPr>
          <p:grpSpPr>
            <a:xfrm>
              <a:off x="2438400" y="1371600"/>
              <a:ext cx="1061138" cy="762000"/>
              <a:chOff x="2514600" y="381000"/>
              <a:chExt cx="1061138" cy="762000"/>
            </a:xfrm>
          </p:grpSpPr>
          <p:grpSp>
            <p:nvGrpSpPr>
              <p:cNvPr id="89" name="Group 141"/>
              <p:cNvGrpSpPr/>
              <p:nvPr/>
            </p:nvGrpSpPr>
            <p:grpSpPr>
              <a:xfrm>
                <a:off x="2514600" y="381000"/>
                <a:ext cx="1061138" cy="609600"/>
                <a:chOff x="-1988127" y="685800"/>
                <a:chExt cx="1187034" cy="762000"/>
              </a:xfrm>
            </p:grpSpPr>
            <p:sp>
              <p:nvSpPr>
                <p:cNvPr id="94" name="Rounded Rectangle 93"/>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6</a:t>
                  </a:r>
                  <a:endParaRPr lang="en-US" sz="2000" b="1" dirty="0">
                    <a:solidFill>
                      <a:schemeClr val="tx1"/>
                    </a:solidFill>
                  </a:endParaRPr>
                </a:p>
              </p:txBody>
            </p:sp>
            <p:sp>
              <p:nvSpPr>
                <p:cNvPr id="96" name="Rectangle 95"/>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97" name="Rectangle 96"/>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91" name="Rectangle 90"/>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10" name="Group 109"/>
            <p:cNvGrpSpPr/>
            <p:nvPr/>
          </p:nvGrpSpPr>
          <p:grpSpPr>
            <a:xfrm>
              <a:off x="2438400" y="457200"/>
              <a:ext cx="1061138" cy="762000"/>
              <a:chOff x="2514600" y="381000"/>
              <a:chExt cx="1061138" cy="762000"/>
            </a:xfrm>
          </p:grpSpPr>
          <p:grpSp>
            <p:nvGrpSpPr>
              <p:cNvPr id="111" name="Group 141"/>
              <p:cNvGrpSpPr/>
              <p:nvPr/>
            </p:nvGrpSpPr>
            <p:grpSpPr>
              <a:xfrm>
                <a:off x="2514600" y="381000"/>
                <a:ext cx="1061138" cy="609600"/>
                <a:chOff x="-1988127" y="685800"/>
                <a:chExt cx="1187034" cy="762000"/>
              </a:xfrm>
            </p:grpSpPr>
            <p:sp>
              <p:nvSpPr>
                <p:cNvPr id="113" name="Rounded Rectangle 11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7</a:t>
                  </a:r>
                  <a:endParaRPr lang="en-US" sz="2000" b="1" dirty="0">
                    <a:solidFill>
                      <a:schemeClr val="tx1"/>
                    </a:solidFill>
                  </a:endParaRPr>
                </a:p>
              </p:txBody>
            </p:sp>
            <p:sp>
              <p:nvSpPr>
                <p:cNvPr id="114" name="Rectangle 11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15" name="Rectangle 11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12" name="Rectangle 111"/>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grpSp>
        <p:nvGrpSpPr>
          <p:cNvPr id="118" name="Group 117"/>
          <p:cNvGrpSpPr/>
          <p:nvPr/>
        </p:nvGrpSpPr>
        <p:grpSpPr>
          <a:xfrm flipH="1">
            <a:off x="6973507" y="457200"/>
            <a:ext cx="1103693" cy="6096000"/>
            <a:chOff x="2438400" y="457200"/>
            <a:chExt cx="1106107" cy="6096000"/>
          </a:xfrm>
        </p:grpSpPr>
        <p:grpSp>
          <p:nvGrpSpPr>
            <p:cNvPr id="119" name="Group 86"/>
            <p:cNvGrpSpPr/>
            <p:nvPr/>
          </p:nvGrpSpPr>
          <p:grpSpPr>
            <a:xfrm>
              <a:off x="2438400" y="2273968"/>
              <a:ext cx="1061138" cy="762000"/>
              <a:chOff x="2514600" y="381000"/>
              <a:chExt cx="1061138" cy="762000"/>
            </a:xfrm>
          </p:grpSpPr>
          <p:grpSp>
            <p:nvGrpSpPr>
              <p:cNvPr id="174" name="Group 141"/>
              <p:cNvGrpSpPr/>
              <p:nvPr/>
            </p:nvGrpSpPr>
            <p:grpSpPr>
              <a:xfrm>
                <a:off x="2514600" y="381000"/>
                <a:ext cx="1061138" cy="609600"/>
                <a:chOff x="-1988127" y="685800"/>
                <a:chExt cx="1187034" cy="762000"/>
              </a:xfrm>
            </p:grpSpPr>
            <p:sp>
              <p:nvSpPr>
                <p:cNvPr id="182" name="Rounded Rectangle 181"/>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12</a:t>
                  </a:r>
                  <a:endParaRPr lang="en-US" sz="2000" b="1" dirty="0">
                    <a:solidFill>
                      <a:schemeClr val="tx1"/>
                    </a:solidFill>
                  </a:endParaRPr>
                </a:p>
              </p:txBody>
            </p:sp>
            <p:sp>
              <p:nvSpPr>
                <p:cNvPr id="186" name="Rectangle 185"/>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92" name="Rectangle 191"/>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78" name="Rectangle 177"/>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20" name="Group 81"/>
            <p:cNvGrpSpPr/>
            <p:nvPr/>
          </p:nvGrpSpPr>
          <p:grpSpPr>
            <a:xfrm>
              <a:off x="2455351" y="3124200"/>
              <a:ext cx="1061138" cy="777522"/>
              <a:chOff x="2455351" y="1409700"/>
              <a:chExt cx="1061138" cy="777522"/>
            </a:xfrm>
          </p:grpSpPr>
          <p:grpSp>
            <p:nvGrpSpPr>
              <p:cNvPr id="166" name="Group 145"/>
              <p:cNvGrpSpPr/>
              <p:nvPr/>
            </p:nvGrpSpPr>
            <p:grpSpPr>
              <a:xfrm>
                <a:off x="2455351" y="1409700"/>
                <a:ext cx="1061138" cy="609600"/>
                <a:chOff x="-1988127" y="685800"/>
                <a:chExt cx="1187034" cy="762000"/>
              </a:xfrm>
            </p:grpSpPr>
            <p:sp>
              <p:nvSpPr>
                <p:cNvPr id="168" name="Rounded Rectangle 167"/>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11</a:t>
                  </a:r>
                  <a:endParaRPr lang="en-US" sz="2000" b="1" dirty="0">
                    <a:solidFill>
                      <a:schemeClr val="tx1"/>
                    </a:solidFill>
                  </a:endParaRPr>
                </a:p>
              </p:txBody>
            </p:sp>
            <p:sp>
              <p:nvSpPr>
                <p:cNvPr id="169" name="Rectangle 168"/>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70" name="Rectangle 169"/>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67" name="Rectangle 166"/>
              <p:cNvSpPr/>
              <p:nvPr/>
            </p:nvSpPr>
            <p:spPr>
              <a:xfrm>
                <a:off x="2635956" y="2024662"/>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21" name="Group 77"/>
            <p:cNvGrpSpPr/>
            <p:nvPr/>
          </p:nvGrpSpPr>
          <p:grpSpPr>
            <a:xfrm>
              <a:off x="2449689" y="4026568"/>
              <a:ext cx="1061138" cy="772160"/>
              <a:chOff x="2449689" y="2438400"/>
              <a:chExt cx="1061138" cy="772160"/>
            </a:xfrm>
          </p:grpSpPr>
          <p:grpSp>
            <p:nvGrpSpPr>
              <p:cNvPr id="158" name="Group 149"/>
              <p:cNvGrpSpPr/>
              <p:nvPr/>
            </p:nvGrpSpPr>
            <p:grpSpPr>
              <a:xfrm>
                <a:off x="2449689" y="2438400"/>
                <a:ext cx="1061138" cy="609600"/>
                <a:chOff x="-1988127" y="685800"/>
                <a:chExt cx="1187034" cy="762000"/>
              </a:xfrm>
            </p:grpSpPr>
            <p:sp>
              <p:nvSpPr>
                <p:cNvPr id="163" name="Rounded Rectangle 16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10</a:t>
                  </a:r>
                  <a:endParaRPr lang="en-US" sz="2000" b="1" dirty="0">
                    <a:solidFill>
                      <a:schemeClr val="tx1"/>
                    </a:solidFill>
                  </a:endParaRPr>
                </a:p>
              </p:txBody>
            </p:sp>
            <p:sp>
              <p:nvSpPr>
                <p:cNvPr id="164" name="Rectangle 16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65" name="Rectangle 16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62" name="Rectangle 161"/>
              <p:cNvSpPr/>
              <p:nvPr/>
            </p:nvSpPr>
            <p:spPr>
              <a:xfrm>
                <a:off x="2624667" y="304800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22" name="Group 74"/>
            <p:cNvGrpSpPr/>
            <p:nvPr/>
          </p:nvGrpSpPr>
          <p:grpSpPr>
            <a:xfrm>
              <a:off x="2460978" y="4925149"/>
              <a:ext cx="1061138" cy="757767"/>
              <a:chOff x="2460978" y="3467100"/>
              <a:chExt cx="1061138" cy="757767"/>
            </a:xfrm>
          </p:grpSpPr>
          <p:grpSp>
            <p:nvGrpSpPr>
              <p:cNvPr id="141" name="Group 153"/>
              <p:cNvGrpSpPr/>
              <p:nvPr/>
            </p:nvGrpSpPr>
            <p:grpSpPr>
              <a:xfrm>
                <a:off x="2460978" y="3467100"/>
                <a:ext cx="1061138" cy="609600"/>
                <a:chOff x="-1988127" y="685800"/>
                <a:chExt cx="1187034" cy="762000"/>
              </a:xfrm>
            </p:grpSpPr>
            <p:sp>
              <p:nvSpPr>
                <p:cNvPr id="146" name="Rounded Rectangle 145"/>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9</a:t>
                  </a:r>
                  <a:endParaRPr lang="en-US" sz="2000" b="1" dirty="0">
                    <a:solidFill>
                      <a:schemeClr val="tx1"/>
                    </a:solidFill>
                  </a:endParaRPr>
                </a:p>
              </p:txBody>
            </p:sp>
            <p:sp>
              <p:nvSpPr>
                <p:cNvPr id="150" name="Rectangle 149"/>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54" name="Rectangle 153"/>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42" name="Rectangle 141"/>
              <p:cNvSpPr/>
              <p:nvPr/>
            </p:nvSpPr>
            <p:spPr>
              <a:xfrm>
                <a:off x="2635956" y="4062307"/>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23" name="Group 93"/>
            <p:cNvGrpSpPr/>
            <p:nvPr/>
          </p:nvGrpSpPr>
          <p:grpSpPr>
            <a:xfrm>
              <a:off x="2483370" y="5791200"/>
              <a:ext cx="1061137" cy="762000"/>
              <a:chOff x="2449689" y="4495800"/>
              <a:chExt cx="1061137" cy="762000"/>
            </a:xfrm>
          </p:grpSpPr>
          <p:grpSp>
            <p:nvGrpSpPr>
              <p:cNvPr id="136" name="Group 90"/>
              <p:cNvGrpSpPr/>
              <p:nvPr/>
            </p:nvGrpSpPr>
            <p:grpSpPr>
              <a:xfrm>
                <a:off x="2449689" y="4495800"/>
                <a:ext cx="1061137" cy="609600"/>
                <a:chOff x="2449689" y="4495800"/>
                <a:chExt cx="1061137" cy="609600"/>
              </a:xfrm>
            </p:grpSpPr>
            <p:sp>
              <p:nvSpPr>
                <p:cNvPr id="138" name="Rounded Rectangle 137"/>
                <p:cNvSpPr/>
                <p:nvPr/>
              </p:nvSpPr>
              <p:spPr>
                <a:xfrm>
                  <a:off x="2449689" y="4658360"/>
                  <a:ext cx="838201" cy="44704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8</a:t>
                  </a:r>
                  <a:endParaRPr lang="en-US" sz="2000" b="1" dirty="0">
                    <a:solidFill>
                      <a:schemeClr val="tx1"/>
                    </a:solidFill>
                  </a:endParaRPr>
                </a:p>
              </p:txBody>
            </p:sp>
            <p:sp>
              <p:nvSpPr>
                <p:cNvPr id="139" name="Rectangle 138"/>
                <p:cNvSpPr/>
                <p:nvPr/>
              </p:nvSpPr>
              <p:spPr>
                <a:xfrm rot="16200000">
                  <a:off x="3210459" y="4782454"/>
                  <a:ext cx="377802" cy="2229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40" name="Rectangle 139"/>
                <p:cNvSpPr/>
                <p:nvPr/>
              </p:nvSpPr>
              <p:spPr>
                <a:xfrm>
                  <a:off x="2644422" y="4495800"/>
                  <a:ext cx="445865"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37" name="Rectangle 136"/>
              <p:cNvSpPr/>
              <p:nvPr/>
            </p:nvSpPr>
            <p:spPr>
              <a:xfrm>
                <a:off x="2667000" y="50952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24" name="Group 87"/>
            <p:cNvGrpSpPr/>
            <p:nvPr/>
          </p:nvGrpSpPr>
          <p:grpSpPr>
            <a:xfrm>
              <a:off x="2438400" y="1371600"/>
              <a:ext cx="1061138" cy="762000"/>
              <a:chOff x="2514600" y="381000"/>
              <a:chExt cx="1061138" cy="762000"/>
            </a:xfrm>
          </p:grpSpPr>
          <p:grpSp>
            <p:nvGrpSpPr>
              <p:cNvPr id="131" name="Group 141"/>
              <p:cNvGrpSpPr/>
              <p:nvPr/>
            </p:nvGrpSpPr>
            <p:grpSpPr>
              <a:xfrm>
                <a:off x="2514600" y="381000"/>
                <a:ext cx="1061138" cy="609600"/>
                <a:chOff x="-1988127" y="685800"/>
                <a:chExt cx="1187034" cy="762000"/>
              </a:xfrm>
            </p:grpSpPr>
            <p:sp>
              <p:nvSpPr>
                <p:cNvPr id="133" name="Rounded Rectangle 13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13</a:t>
                  </a:r>
                  <a:endParaRPr lang="en-US" sz="2000" b="1" dirty="0">
                    <a:solidFill>
                      <a:schemeClr val="tx1"/>
                    </a:solidFill>
                  </a:endParaRPr>
                </a:p>
              </p:txBody>
            </p:sp>
            <p:sp>
              <p:nvSpPr>
                <p:cNvPr id="134" name="Rectangle 13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35" name="Rectangle 13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32" name="Rectangle 131"/>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25" name="Group 109"/>
            <p:cNvGrpSpPr/>
            <p:nvPr/>
          </p:nvGrpSpPr>
          <p:grpSpPr>
            <a:xfrm>
              <a:off x="2438400" y="457200"/>
              <a:ext cx="1061138" cy="762000"/>
              <a:chOff x="2514600" y="381000"/>
              <a:chExt cx="1061138" cy="762000"/>
            </a:xfrm>
          </p:grpSpPr>
          <p:grpSp>
            <p:nvGrpSpPr>
              <p:cNvPr id="126" name="Group 141"/>
              <p:cNvGrpSpPr/>
              <p:nvPr/>
            </p:nvGrpSpPr>
            <p:grpSpPr>
              <a:xfrm>
                <a:off x="2514600" y="381000"/>
                <a:ext cx="1061138" cy="609600"/>
                <a:chOff x="-1988127" y="685800"/>
                <a:chExt cx="1187034" cy="762000"/>
              </a:xfrm>
            </p:grpSpPr>
            <p:sp>
              <p:nvSpPr>
                <p:cNvPr id="128" name="Rounded Rectangle 127"/>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14</a:t>
                  </a:r>
                  <a:endParaRPr lang="en-US" sz="2000" b="1" dirty="0">
                    <a:solidFill>
                      <a:schemeClr val="tx1"/>
                    </a:solidFill>
                  </a:endParaRPr>
                </a:p>
              </p:txBody>
            </p:sp>
            <p:sp>
              <p:nvSpPr>
                <p:cNvPr id="129" name="Rectangle 128"/>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30" name="Rectangle 129"/>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27" name="Rectangle 126"/>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OBJECTIVE</a:t>
            </a:r>
          </a:p>
        </p:txBody>
      </p:sp>
      <p:sp>
        <p:nvSpPr>
          <p:cNvPr id="5" name="TextBox 4"/>
          <p:cNvSpPr txBox="1"/>
          <p:nvPr/>
        </p:nvSpPr>
        <p:spPr>
          <a:xfrm>
            <a:off x="152400" y="762000"/>
            <a:ext cx="8839200" cy="5878532"/>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Counting of votes is the most important stage of election process.</a:t>
            </a:r>
          </a:p>
          <a:p>
            <a:pPr marL="338138" indent="-338138" algn="just">
              <a:spcAft>
                <a:spcPts val="1200"/>
              </a:spcAft>
              <a:buFont typeface="Arial" pitchFamily="34" charset="0"/>
              <a:buChar char="•"/>
              <a:tabLst>
                <a:tab pos="338138" algn="l"/>
              </a:tabLst>
            </a:pPr>
            <a:r>
              <a:rPr lang="en-US" sz="2800" dirty="0" smtClean="0"/>
              <a:t>The result of entire election may be nullified by wrong, irregular or careless counting.</a:t>
            </a:r>
          </a:p>
          <a:p>
            <a:pPr marL="338138" indent="-338138" algn="just">
              <a:spcAft>
                <a:spcPts val="1200"/>
              </a:spcAft>
              <a:buFont typeface="Arial" pitchFamily="34" charset="0"/>
              <a:buChar char="•"/>
              <a:tabLst>
                <a:tab pos="338138" algn="l"/>
              </a:tabLst>
            </a:pPr>
            <a:r>
              <a:rPr lang="en-US" sz="2800" dirty="0" smtClean="0"/>
              <a:t>With the use of EVM, the counting process has become simple, easier, accurate, transparent and fast.</a:t>
            </a:r>
          </a:p>
          <a:p>
            <a:pPr marL="338138" indent="-338138" algn="just">
              <a:spcAft>
                <a:spcPts val="1200"/>
              </a:spcAft>
              <a:buFont typeface="Arial" pitchFamily="34" charset="0"/>
              <a:buChar char="•"/>
              <a:tabLst>
                <a:tab pos="338138" algn="l"/>
              </a:tabLst>
            </a:pPr>
            <a:r>
              <a:rPr lang="en-US" sz="2800" dirty="0" smtClean="0"/>
              <a:t>All votes cast by means of voting machines are valid votes and as such there is no invalid or rejected vote. </a:t>
            </a:r>
          </a:p>
          <a:p>
            <a:pPr marL="338138" indent="-338138" algn="just">
              <a:spcAft>
                <a:spcPts val="1200"/>
              </a:spcAft>
              <a:buFont typeface="Arial" pitchFamily="34" charset="0"/>
              <a:buChar char="•"/>
              <a:tabLst>
                <a:tab pos="338138" algn="l"/>
              </a:tabLst>
            </a:pPr>
            <a:r>
              <a:rPr lang="en-US" sz="2800" dirty="0" smtClean="0"/>
              <a:t>However, perfection in every step of counting process is required so that no doubts remain in the minds of candidates or their agents with regards to result of counting.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a:solidFill>
                  <a:srgbClr val="000000"/>
                </a:solidFill>
              </a:rPr>
              <a:t>I</a:t>
            </a:r>
            <a:r>
              <a:rPr lang="en-US" sz="2800" b="1" dirty="0" smtClean="0">
                <a:solidFill>
                  <a:srgbClr val="000000"/>
                </a:solidFill>
              </a:rPr>
              <a:t>nfrastructure </a:t>
            </a:r>
            <a:r>
              <a:rPr lang="en-US" sz="2800" b="1" dirty="0">
                <a:solidFill>
                  <a:srgbClr val="000000"/>
                </a:solidFill>
              </a:rPr>
              <a:t>and security arrangements at counting centres</a:t>
            </a:r>
          </a:p>
        </p:txBody>
      </p:sp>
      <p:sp>
        <p:nvSpPr>
          <p:cNvPr id="31747"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sp>
        <p:nvSpPr>
          <p:cNvPr id="31748" name="Content Placeholder 3"/>
          <p:cNvSpPr>
            <a:spLocks noGrp="1"/>
          </p:cNvSpPr>
          <p:nvPr>
            <p:ph idx="1"/>
          </p:nvPr>
        </p:nvSpPr>
        <p:spPr>
          <a:xfrm>
            <a:off x="457200" y="1109663"/>
            <a:ext cx="8382000" cy="5583237"/>
          </a:xfrm>
        </p:spPr>
        <p:txBody>
          <a:bodyPr/>
          <a:lstStyle/>
          <a:p>
            <a:pPr eaLnBrk="1" hangingPunct="1"/>
            <a:r>
              <a:rPr lang="en-US" sz="2800" dirty="0" smtClean="0"/>
              <a:t>Provide at every counting table:-</a:t>
            </a:r>
          </a:p>
          <a:p>
            <a:pPr lvl="1" eaLnBrk="1" hangingPunct="1">
              <a:buFont typeface="Courier New" pitchFamily="49" charset="0"/>
              <a:buChar char="o"/>
            </a:pPr>
            <a:r>
              <a:rPr lang="en-US" sz="2000" b="1" dirty="0" smtClean="0"/>
              <a:t>A blue ballpoint pen</a:t>
            </a:r>
          </a:p>
          <a:p>
            <a:pPr lvl="1" eaLnBrk="1" hangingPunct="1">
              <a:buFont typeface="Courier New" pitchFamily="49" charset="0"/>
              <a:buChar char="o"/>
            </a:pPr>
            <a:r>
              <a:rPr lang="en-US" sz="2000" b="1" dirty="0" smtClean="0"/>
              <a:t>Paper knife for breaking open seals</a:t>
            </a:r>
          </a:p>
          <a:p>
            <a:pPr lvl="1" eaLnBrk="1" hangingPunct="1">
              <a:buFont typeface="Courier New" pitchFamily="49" charset="0"/>
              <a:buChar char="o"/>
            </a:pPr>
            <a:r>
              <a:rPr lang="en-US" sz="2000" b="1" dirty="0" smtClean="0"/>
              <a:t>Part II of Form 17-C</a:t>
            </a:r>
          </a:p>
          <a:p>
            <a:pPr lvl="1" eaLnBrk="1" hangingPunct="1">
              <a:buFont typeface="Courier New" pitchFamily="49" charset="0"/>
              <a:buChar char="o"/>
            </a:pPr>
            <a:r>
              <a:rPr lang="en-US" sz="2000" b="1" dirty="0" err="1" smtClean="0"/>
              <a:t>Proforma</a:t>
            </a:r>
            <a:r>
              <a:rPr lang="en-US" sz="2000" b="1" dirty="0" smtClean="0"/>
              <a:t> for recording of votes secured by each candidate and NOTA by additional counting staff/ Micro observer</a:t>
            </a:r>
          </a:p>
          <a:p>
            <a:pPr eaLnBrk="1" hangingPunct="1">
              <a:lnSpc>
                <a:spcPct val="150000"/>
              </a:lnSpc>
            </a:pPr>
            <a:r>
              <a:rPr lang="en-US" sz="2800" dirty="0" smtClean="0"/>
              <a:t>Make arrangement of loud speaker and a black board for disseminating information regarding trends in counting and results to public and media.</a:t>
            </a:r>
          </a:p>
          <a:p>
            <a:pPr eaLnBrk="1" hangingPunct="1">
              <a:lnSpc>
                <a:spcPct val="150000"/>
              </a:lnSpc>
            </a:pPr>
            <a:r>
              <a:rPr lang="en-US" sz="2800" dirty="0" smtClean="0"/>
              <a:t>Adequate teams for sealing EVMs and other Envelops </a:t>
            </a:r>
          </a:p>
        </p:txBody>
      </p:sp>
      <p:sp>
        <p:nvSpPr>
          <p:cNvPr id="31749" name="Slide Number Placeholder 2"/>
          <p:cNvSpPr>
            <a:spLocks noGrp="1"/>
          </p:cNvSpPr>
          <p:nvPr>
            <p:ph type="sldNum" sz="quarter" idx="12"/>
          </p:nvPr>
        </p:nvSpPr>
        <p:spPr bwMode="auto">
          <a:noFill/>
          <a:ln>
            <a:miter lim="800000"/>
            <a:headEnd/>
            <a:tailEnd/>
          </a:ln>
        </p:spPr>
        <p:txBody>
          <a:bodyPr/>
          <a:lstStyle/>
          <a:p>
            <a:fld id="{244A5965-C64B-4153-8E0B-AD5BF3256291}" type="slidenum">
              <a:rPr lang="en-US" altLang="en-US" smtClean="0"/>
              <a:pPr/>
              <a:t>20</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a:solidFill>
                  <a:srgbClr val="000000"/>
                </a:solidFill>
              </a:rPr>
              <a:t>I</a:t>
            </a:r>
            <a:r>
              <a:rPr lang="en-US" sz="2800" b="1" dirty="0" smtClean="0">
                <a:solidFill>
                  <a:srgbClr val="000000"/>
                </a:solidFill>
              </a:rPr>
              <a:t>nfrastructure </a:t>
            </a:r>
            <a:r>
              <a:rPr lang="en-US" sz="2800" b="1" dirty="0">
                <a:solidFill>
                  <a:srgbClr val="000000"/>
                </a:solidFill>
              </a:rPr>
              <a:t>and security arrangements at counting centres</a:t>
            </a:r>
          </a:p>
        </p:txBody>
      </p:sp>
      <p:sp>
        <p:nvSpPr>
          <p:cNvPr id="32771"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sp>
        <p:nvSpPr>
          <p:cNvPr id="32772" name="Content Placeholder 3"/>
          <p:cNvSpPr>
            <a:spLocks noGrp="1"/>
          </p:cNvSpPr>
          <p:nvPr>
            <p:ph idx="1"/>
          </p:nvPr>
        </p:nvSpPr>
        <p:spPr>
          <a:xfrm>
            <a:off x="457200" y="1109663"/>
            <a:ext cx="8382000" cy="5583237"/>
          </a:xfrm>
        </p:spPr>
        <p:txBody>
          <a:bodyPr/>
          <a:lstStyle/>
          <a:p>
            <a:pPr algn="just" eaLnBrk="1" hangingPunct="1"/>
            <a:r>
              <a:rPr lang="en-US" sz="2800" dirty="0" smtClean="0"/>
              <a:t>Only official video camera for overall videography in the counting hall. </a:t>
            </a:r>
          </a:p>
          <a:p>
            <a:pPr algn="just" eaLnBrk="1" hangingPunct="1"/>
            <a:r>
              <a:rPr lang="en-US" sz="2800" dirty="0" smtClean="0"/>
              <a:t>No camera still or video of journalist or media person is allowed inside the counting hall.</a:t>
            </a:r>
          </a:p>
          <a:p>
            <a:pPr algn="just" eaLnBrk="1" hangingPunct="1"/>
            <a:r>
              <a:rPr lang="en-US" sz="2800" dirty="0" smtClean="0"/>
              <a:t>Hand held cameras of press/media persons having valid passes can be allowed to take a general view. They should not be allowed beyond a certain demarcated line or a string put for this purpose.</a:t>
            </a:r>
          </a:p>
          <a:p>
            <a:pPr algn="just" eaLnBrk="1" hangingPunct="1"/>
            <a:r>
              <a:rPr lang="en-US" sz="2800" dirty="0" smtClean="0"/>
              <a:t>Under no circumstance votes recorded in EVM should be captured by any camera including the official camera.</a:t>
            </a:r>
          </a:p>
        </p:txBody>
      </p:sp>
      <p:sp>
        <p:nvSpPr>
          <p:cNvPr id="32773" name="Slide Number Placeholder 2"/>
          <p:cNvSpPr>
            <a:spLocks noGrp="1"/>
          </p:cNvSpPr>
          <p:nvPr>
            <p:ph type="sldNum" sz="quarter" idx="12"/>
          </p:nvPr>
        </p:nvSpPr>
        <p:spPr bwMode="auto">
          <a:noFill/>
          <a:ln>
            <a:miter lim="800000"/>
            <a:headEnd/>
            <a:tailEnd/>
          </a:ln>
        </p:spPr>
        <p:txBody>
          <a:bodyPr/>
          <a:lstStyle/>
          <a:p>
            <a:fld id="{BB1B2405-2AFC-4CD9-9C49-154BE0543BFC}" type="slidenum">
              <a:rPr lang="en-US" altLang="en-US" smtClean="0"/>
              <a:pPr/>
              <a:t>21</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a:solidFill>
                  <a:srgbClr val="000000"/>
                </a:solidFill>
              </a:rPr>
              <a:t>I</a:t>
            </a:r>
            <a:r>
              <a:rPr lang="en-US" sz="2800" b="1" dirty="0" smtClean="0">
                <a:solidFill>
                  <a:srgbClr val="000000"/>
                </a:solidFill>
              </a:rPr>
              <a:t>nfrastructure </a:t>
            </a:r>
            <a:r>
              <a:rPr lang="en-US" sz="2800" b="1" dirty="0">
                <a:solidFill>
                  <a:srgbClr val="000000"/>
                </a:solidFill>
              </a:rPr>
              <a:t>and security arrangements at counting centres</a:t>
            </a:r>
          </a:p>
        </p:txBody>
      </p:sp>
      <p:sp>
        <p:nvSpPr>
          <p:cNvPr id="33795"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sp>
        <p:nvSpPr>
          <p:cNvPr id="4" name="Content Placeholder 3"/>
          <p:cNvSpPr>
            <a:spLocks noGrp="1"/>
          </p:cNvSpPr>
          <p:nvPr>
            <p:ph idx="1"/>
          </p:nvPr>
        </p:nvSpPr>
        <p:spPr>
          <a:xfrm>
            <a:off x="457200" y="1109663"/>
            <a:ext cx="8382000" cy="5583237"/>
          </a:xfrm>
        </p:spPr>
        <p:txBody>
          <a:bodyPr rtlCol="0">
            <a:noAutofit/>
          </a:bodyPr>
          <a:lstStyle/>
          <a:p>
            <a:pPr algn="just" eaLnBrk="1" fontAlgn="auto" hangingPunct="1">
              <a:spcAft>
                <a:spcPts val="0"/>
              </a:spcAft>
              <a:buFont typeface="Arial"/>
              <a:buChar char="•"/>
              <a:defRPr/>
            </a:pPr>
            <a:r>
              <a:rPr lang="en-US" dirty="0" smtClean="0"/>
              <a:t>Arrangements at counting centre- Observer should be provided with :</a:t>
            </a:r>
          </a:p>
          <a:p>
            <a:pPr lvl="1" algn="just" eaLnBrk="1" fontAlgn="auto" hangingPunct="1">
              <a:spcAft>
                <a:spcPts val="0"/>
              </a:spcAft>
              <a:buFont typeface="Arial"/>
              <a:buChar char="–"/>
              <a:defRPr/>
            </a:pPr>
            <a:r>
              <a:rPr lang="en-US" dirty="0" smtClean="0"/>
              <a:t>Separate Room/Cubicle with tables and chairs.</a:t>
            </a:r>
          </a:p>
          <a:p>
            <a:pPr lvl="1" algn="just" eaLnBrk="1" fontAlgn="auto" hangingPunct="1">
              <a:spcAft>
                <a:spcPts val="0"/>
              </a:spcAft>
              <a:buFont typeface="Arial"/>
              <a:buChar char="–"/>
              <a:defRPr/>
            </a:pPr>
            <a:r>
              <a:rPr lang="en-US" dirty="0" smtClean="0"/>
              <a:t>Telephone with STD and fax attached exclusively for use of Observer to communicate in strict confidentiality.</a:t>
            </a:r>
          </a:p>
          <a:p>
            <a:pPr lvl="1" algn="just" eaLnBrk="1" fontAlgn="auto" hangingPunct="1">
              <a:spcAft>
                <a:spcPts val="0"/>
              </a:spcAft>
              <a:buFont typeface="Arial"/>
              <a:buChar char="–"/>
              <a:defRPr/>
            </a:pPr>
            <a:r>
              <a:rPr lang="en-US" dirty="0" smtClean="0"/>
              <a:t>Number for this telephone to be obtained from phone company 15 days before counting date.</a:t>
            </a:r>
          </a:p>
          <a:p>
            <a:pPr marL="457200" lvl="1" indent="0" eaLnBrk="1" fontAlgn="auto" hangingPunct="1">
              <a:spcAft>
                <a:spcPts val="0"/>
              </a:spcAft>
              <a:buFont typeface="Arial" charset="0"/>
              <a:buNone/>
              <a:defRPr/>
            </a:pPr>
            <a:endParaRPr lang="en-US" dirty="0" smtClean="0"/>
          </a:p>
          <a:p>
            <a:pPr marL="457200" lvl="1" indent="0" algn="just" eaLnBrk="1" fontAlgn="auto" hangingPunct="1">
              <a:spcAft>
                <a:spcPts val="0"/>
              </a:spcAft>
              <a:buFont typeface="Arial" charset="0"/>
              <a:buNone/>
              <a:defRPr/>
            </a:pPr>
            <a:r>
              <a:rPr lang="en-US" dirty="0" smtClean="0">
                <a:solidFill>
                  <a:srgbClr val="0070C0"/>
                </a:solidFill>
              </a:rPr>
              <a:t>In addition, necessary arrangements for Micro observer at each table may be made </a:t>
            </a:r>
          </a:p>
        </p:txBody>
      </p:sp>
      <p:sp>
        <p:nvSpPr>
          <p:cNvPr id="33797" name="Slide Number Placeholder 2"/>
          <p:cNvSpPr>
            <a:spLocks noGrp="1"/>
          </p:cNvSpPr>
          <p:nvPr>
            <p:ph type="sldNum" sz="quarter" idx="12"/>
          </p:nvPr>
        </p:nvSpPr>
        <p:spPr bwMode="auto">
          <a:noFill/>
          <a:ln>
            <a:miter lim="800000"/>
            <a:headEnd/>
            <a:tailEnd/>
          </a:ln>
        </p:spPr>
        <p:txBody>
          <a:bodyPr/>
          <a:lstStyle/>
          <a:p>
            <a:fld id="{6A05BB6E-A0EB-473F-98D4-95034863C4C0}" type="slidenum">
              <a:rPr lang="en-US" altLang="en-US" smtClean="0"/>
              <a:pPr/>
              <a:t>22</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Infrastructure at </a:t>
            </a:r>
            <a:r>
              <a:rPr lang="en-US" sz="2800" b="1" dirty="0">
                <a:solidFill>
                  <a:srgbClr val="000000"/>
                </a:solidFill>
              </a:rPr>
              <a:t>counting centres</a:t>
            </a:r>
          </a:p>
        </p:txBody>
      </p:sp>
      <p:sp>
        <p:nvSpPr>
          <p:cNvPr id="34819"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sp>
        <p:nvSpPr>
          <p:cNvPr id="4" name="Content Placeholder 3"/>
          <p:cNvSpPr>
            <a:spLocks noGrp="1"/>
          </p:cNvSpPr>
          <p:nvPr>
            <p:ph idx="1"/>
          </p:nvPr>
        </p:nvSpPr>
        <p:spPr>
          <a:xfrm>
            <a:off x="457200" y="1109663"/>
            <a:ext cx="8229600" cy="5434012"/>
          </a:xfrm>
        </p:spPr>
        <p:txBody>
          <a:bodyPr rtlCol="0">
            <a:normAutofit/>
          </a:bodyPr>
          <a:lstStyle/>
          <a:p>
            <a:pPr algn="just" eaLnBrk="1" fontAlgn="auto" hangingPunct="1">
              <a:spcAft>
                <a:spcPts val="0"/>
              </a:spcAft>
              <a:buFont typeface="Arial"/>
              <a:buChar char="•"/>
              <a:defRPr/>
            </a:pPr>
            <a:r>
              <a:rPr lang="en-US" dirty="0" smtClean="0"/>
              <a:t>Arrangements at counting centre :</a:t>
            </a:r>
            <a:endParaRPr lang="en-IN" sz="2800" dirty="0" smtClean="0"/>
          </a:p>
          <a:p>
            <a:pPr lvl="1" algn="just" eaLnBrk="1" fontAlgn="auto" hangingPunct="1">
              <a:spcAft>
                <a:spcPts val="0"/>
              </a:spcAft>
              <a:buFont typeface="Arial"/>
              <a:buChar char="–"/>
              <a:defRPr/>
            </a:pPr>
            <a:r>
              <a:rPr lang="en-US" dirty="0" smtClean="0"/>
              <a:t>A hotline with CEO</a:t>
            </a:r>
          </a:p>
          <a:p>
            <a:pPr lvl="1" algn="just" eaLnBrk="1" fontAlgn="auto" hangingPunct="1">
              <a:spcAft>
                <a:spcPts val="0"/>
              </a:spcAft>
              <a:buFont typeface="Arial"/>
              <a:buChar char="–"/>
              <a:defRPr/>
            </a:pPr>
            <a:r>
              <a:rPr lang="en-US" dirty="0" smtClean="0"/>
              <a:t>One more STD telephone to keep in touch with CEO &amp; ECI</a:t>
            </a:r>
          </a:p>
          <a:p>
            <a:pPr lvl="1" algn="just" eaLnBrk="1" fontAlgn="auto" hangingPunct="1">
              <a:spcAft>
                <a:spcPts val="0"/>
              </a:spcAft>
              <a:buFont typeface="Arial"/>
              <a:buChar char="–"/>
              <a:defRPr/>
            </a:pPr>
            <a:r>
              <a:rPr lang="en-US" dirty="0"/>
              <a:t>F</a:t>
            </a:r>
            <a:r>
              <a:rPr lang="en-US" dirty="0" smtClean="0"/>
              <a:t>ax and photocopy machines at each counting centre</a:t>
            </a:r>
          </a:p>
          <a:p>
            <a:pPr lvl="1" algn="just" eaLnBrk="1" fontAlgn="auto" hangingPunct="1">
              <a:spcAft>
                <a:spcPts val="0"/>
              </a:spcAft>
              <a:buFont typeface="Arial"/>
              <a:buChar char="–"/>
              <a:defRPr/>
            </a:pPr>
            <a:r>
              <a:rPr lang="en-US" dirty="0" smtClean="0"/>
              <a:t>Computer centre with power backup with facility for online transmission through GENSYS</a:t>
            </a:r>
          </a:p>
          <a:p>
            <a:pPr marL="457200" lvl="1" indent="0" algn="just" eaLnBrk="1" fontAlgn="auto" hangingPunct="1">
              <a:spcAft>
                <a:spcPts val="0"/>
              </a:spcAft>
              <a:buFont typeface="Arial" charset="0"/>
              <a:buNone/>
              <a:defRPr/>
            </a:pPr>
            <a:r>
              <a:rPr lang="en-US" b="1" dirty="0" smtClean="0">
                <a:solidFill>
                  <a:srgbClr val="FF0000"/>
                </a:solidFill>
              </a:rPr>
              <a:t>NOTE:- only ECI observer is allowed to use mobile phone inside the counting hall.</a:t>
            </a:r>
          </a:p>
          <a:p>
            <a:pPr marL="457200" lvl="1" indent="0" eaLnBrk="1" fontAlgn="auto" hangingPunct="1">
              <a:spcAft>
                <a:spcPts val="0"/>
              </a:spcAft>
              <a:buFont typeface="Arial"/>
              <a:buNone/>
              <a:defRPr/>
            </a:pPr>
            <a:r>
              <a:rPr lang="en-US" dirty="0" smtClean="0"/>
              <a:t> </a:t>
            </a:r>
            <a:endParaRPr lang="en-US" dirty="0"/>
          </a:p>
        </p:txBody>
      </p:sp>
      <p:sp>
        <p:nvSpPr>
          <p:cNvPr id="34821" name="Slide Number Placeholder 2"/>
          <p:cNvSpPr>
            <a:spLocks noGrp="1"/>
          </p:cNvSpPr>
          <p:nvPr>
            <p:ph type="sldNum" sz="quarter" idx="12"/>
          </p:nvPr>
        </p:nvSpPr>
        <p:spPr bwMode="auto">
          <a:noFill/>
          <a:ln>
            <a:miter lim="800000"/>
            <a:headEnd/>
            <a:tailEnd/>
          </a:ln>
        </p:spPr>
        <p:txBody>
          <a:bodyPr/>
          <a:lstStyle/>
          <a:p>
            <a:fld id="{F5D36D1D-E1E2-4301-91FE-80DEA24D8EC9}" type="slidenum">
              <a:rPr lang="en-US" altLang="en-US" smtClean="0"/>
              <a:pPr/>
              <a:t>23</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447800"/>
            <a:ext cx="9144000" cy="3631763"/>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tabLst>
                <a:tab pos="7712075" algn="l"/>
              </a:tabLst>
            </a:pPr>
            <a:r>
              <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POSTAL BALLOTS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of Postal Ballots</a:t>
            </a:r>
          </a:p>
        </p:txBody>
      </p:sp>
      <p:sp>
        <p:nvSpPr>
          <p:cNvPr id="3" name="TextBox 2"/>
          <p:cNvSpPr txBox="1"/>
          <p:nvPr/>
        </p:nvSpPr>
        <p:spPr>
          <a:xfrm>
            <a:off x="152400" y="878443"/>
            <a:ext cx="8839200" cy="5293757"/>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400" dirty="0" smtClean="0"/>
              <a:t>The Returning Officer shall give directions to AROs to commence the counting of PB &amp; ETPBS at 8.00 am near the ROs table.</a:t>
            </a:r>
          </a:p>
          <a:p>
            <a:pPr marL="338138" indent="-338138" algn="just">
              <a:spcAft>
                <a:spcPts val="1200"/>
              </a:spcAft>
              <a:buFont typeface="Arial" pitchFamily="34" charset="0"/>
              <a:buChar char="•"/>
              <a:tabLst>
                <a:tab pos="338138" algn="l"/>
              </a:tabLst>
            </a:pPr>
            <a:r>
              <a:rPr lang="en-US" sz="2400" dirty="0" smtClean="0"/>
              <a:t>The counting of Postal Ballots will be taken prior to the counting of votes  from EVM and has to be completed before last round of EVM counting.</a:t>
            </a:r>
          </a:p>
          <a:p>
            <a:pPr marL="338138" indent="-338138" algn="just">
              <a:spcAft>
                <a:spcPts val="1200"/>
              </a:spcAft>
              <a:buFont typeface="Arial" pitchFamily="34" charset="0"/>
              <a:buChar char="•"/>
              <a:tabLst>
                <a:tab pos="338138" algn="l"/>
              </a:tabLst>
            </a:pPr>
            <a:r>
              <a:rPr lang="en-US" sz="2400" dirty="0" smtClean="0"/>
              <a:t>Additional counting tables shall be provided to expedite the process of counting of PBs </a:t>
            </a:r>
          </a:p>
          <a:p>
            <a:pPr marL="338138" indent="-338138" algn="just">
              <a:spcAft>
                <a:spcPts val="1200"/>
              </a:spcAft>
              <a:buFont typeface="Arial" pitchFamily="34" charset="0"/>
              <a:buChar char="•"/>
              <a:tabLst>
                <a:tab pos="338138" algn="l"/>
              </a:tabLst>
            </a:pPr>
            <a:r>
              <a:rPr lang="en-US" sz="2400" b="1" dirty="0" smtClean="0">
                <a:solidFill>
                  <a:srgbClr val="FF0000"/>
                </a:solidFill>
              </a:rPr>
              <a:t>On each Table for counting of postal ballot there will be an ARO, one Counting Supervisor and two Counting Assistants.</a:t>
            </a:r>
          </a:p>
          <a:p>
            <a:pPr marL="338138" indent="-338138" algn="just">
              <a:spcAft>
                <a:spcPts val="1200"/>
              </a:spcAft>
              <a:buFont typeface="Arial" pitchFamily="34" charset="0"/>
              <a:buChar char="•"/>
              <a:tabLst>
                <a:tab pos="338138" algn="l"/>
              </a:tabLst>
            </a:pPr>
            <a:r>
              <a:rPr lang="en-US" sz="2400" dirty="0" smtClean="0"/>
              <a:t>There shall also be an additional micro-observer for each table for postal ballot counting.</a:t>
            </a:r>
          </a:p>
          <a:p>
            <a:pPr marL="338138" indent="-338138" algn="just">
              <a:spcAft>
                <a:spcPts val="1200"/>
              </a:spcAft>
              <a:buFont typeface="Arial" pitchFamily="34" charset="0"/>
              <a:buChar char="•"/>
              <a:tabLst>
                <a:tab pos="338138" algn="l"/>
              </a:tabLst>
            </a:pPr>
            <a:r>
              <a:rPr lang="en-US" sz="2400" dirty="0" smtClean="0"/>
              <a:t>Entire counting procedure shall be videographed.</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997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of Postal Ballots</a:t>
            </a:r>
          </a:p>
        </p:txBody>
      </p:sp>
      <p:sp>
        <p:nvSpPr>
          <p:cNvPr id="3" name="TextBox 2"/>
          <p:cNvSpPr txBox="1"/>
          <p:nvPr/>
        </p:nvSpPr>
        <p:spPr>
          <a:xfrm>
            <a:off x="152400" y="609600"/>
            <a:ext cx="8839200" cy="3139321"/>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400" dirty="0" smtClean="0">
                <a:solidFill>
                  <a:srgbClr val="FF0000"/>
                </a:solidFill>
              </a:rPr>
              <a:t>The counting of Electronically transmitted Postal Ballots (ETPBS) shall be done along with the postal ballot counting.</a:t>
            </a:r>
          </a:p>
          <a:p>
            <a:pPr marL="338138" indent="-338138" algn="just">
              <a:spcAft>
                <a:spcPts val="1200"/>
              </a:spcAft>
              <a:buFont typeface="Arial" pitchFamily="34" charset="0"/>
              <a:buChar char="•"/>
              <a:tabLst>
                <a:tab pos="338138" algn="l"/>
              </a:tabLst>
            </a:pPr>
            <a:r>
              <a:rPr lang="en-US" sz="2400" dirty="0" smtClean="0"/>
              <a:t>The counting of votes in EVM can commence 30 minutes after starting the counting of PB’s.</a:t>
            </a:r>
          </a:p>
          <a:p>
            <a:pPr marL="338138" indent="-338138" algn="just">
              <a:spcAft>
                <a:spcPts val="1200"/>
              </a:spcAft>
              <a:buFont typeface="Arial" pitchFamily="34" charset="0"/>
              <a:buChar char="•"/>
              <a:tabLst>
                <a:tab pos="338138" algn="l"/>
              </a:tabLst>
            </a:pPr>
            <a:r>
              <a:rPr lang="en-US" sz="2400" dirty="0" smtClean="0"/>
              <a:t>Note that Candidates/Election Agents/Counting Agents have right to be present at the time of counting of Postal Ballots.</a:t>
            </a:r>
          </a:p>
          <a:p>
            <a:pPr marL="338138" indent="-338138" algn="just">
              <a:spcAft>
                <a:spcPts val="1200"/>
              </a:spcAft>
              <a:buFont typeface="Arial" pitchFamily="34" charset="0"/>
              <a:buChar char="•"/>
              <a:tabLst>
                <a:tab pos="338138" algn="l"/>
              </a:tabLst>
            </a:pPr>
            <a:endParaRPr lang="en-US" sz="2400" dirty="0"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of Postal Ballots</a:t>
            </a:r>
          </a:p>
        </p:txBody>
      </p:sp>
      <p:sp>
        <p:nvSpPr>
          <p:cNvPr id="5" name="TextBox 4"/>
          <p:cNvSpPr txBox="1"/>
          <p:nvPr/>
        </p:nvSpPr>
        <p:spPr>
          <a:xfrm>
            <a:off x="152400" y="838200"/>
            <a:ext cx="8839200" cy="3200876"/>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600" dirty="0" smtClean="0"/>
              <a:t>PB’s received after the expiry of time fixed for counting shall NOT be opened &amp; shall be separately sealed with suitable endorsement. </a:t>
            </a:r>
          </a:p>
          <a:p>
            <a:pPr marL="338138" indent="-338138" algn="just">
              <a:spcAft>
                <a:spcPts val="1200"/>
              </a:spcAft>
              <a:buFont typeface="Arial" pitchFamily="34" charset="0"/>
              <a:buChar char="•"/>
              <a:tabLst>
                <a:tab pos="338138" algn="l"/>
              </a:tabLst>
            </a:pPr>
            <a:r>
              <a:rPr lang="en-US" sz="2600" dirty="0" smtClean="0"/>
              <a:t>Note that the number of such PB’s is not be included in the total number of rejected votes.</a:t>
            </a:r>
          </a:p>
          <a:p>
            <a:pPr marL="338138" indent="-338138" algn="just">
              <a:spcAft>
                <a:spcPts val="1200"/>
              </a:spcAft>
              <a:buFont typeface="Arial" pitchFamily="34" charset="0"/>
              <a:buChar char="•"/>
              <a:tabLst>
                <a:tab pos="338138" algn="l"/>
              </a:tabLst>
            </a:pPr>
            <a:r>
              <a:rPr lang="en-US" sz="2600" dirty="0" smtClean="0"/>
              <a:t>PB’s received in time shall be considered for counting one by one</a:t>
            </a:r>
          </a:p>
        </p:txBody>
      </p:sp>
      <p:graphicFrame>
        <p:nvGraphicFramePr>
          <p:cNvPr id="6" name="Table 5"/>
          <p:cNvGraphicFramePr>
            <a:graphicFrameLocks noGrp="1"/>
          </p:cNvGraphicFramePr>
          <p:nvPr/>
        </p:nvGraphicFramePr>
        <p:xfrm>
          <a:off x="304800" y="4170681"/>
          <a:ext cx="8534400" cy="2458719"/>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2324100">
                  <a:extLst>
                    <a:ext uri="{9D8B030D-6E8A-4147-A177-3AD203B41FA5}">
                      <a16:colId xmlns:a16="http://schemas.microsoft.com/office/drawing/2014/main" val="20001"/>
                    </a:ext>
                  </a:extLst>
                </a:gridCol>
                <a:gridCol w="2324100">
                  <a:extLst>
                    <a:ext uri="{9D8B030D-6E8A-4147-A177-3AD203B41FA5}">
                      <a16:colId xmlns:a16="http://schemas.microsoft.com/office/drawing/2014/main" val="20002"/>
                    </a:ext>
                  </a:extLst>
                </a:gridCol>
              </a:tblGrid>
              <a:tr h="819573">
                <a:tc>
                  <a:txBody>
                    <a:bodyPr/>
                    <a:lstStyle/>
                    <a:p>
                      <a:pPr algn="l"/>
                      <a:r>
                        <a:rPr lang="en-US" sz="3200" b="1" dirty="0" smtClean="0">
                          <a:solidFill>
                            <a:schemeClr val="tx1"/>
                          </a:solidFill>
                          <a:hlinkClick r:id="rId3" action="ppaction://hlinksldjump"/>
                        </a:rPr>
                        <a:t>BIG ENVELOPE</a:t>
                      </a:r>
                      <a:endParaRPr lang="en-US" sz="32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3200" b="1" dirty="0" smtClean="0">
                          <a:solidFill>
                            <a:schemeClr val="tx1"/>
                          </a:solidFill>
                        </a:rPr>
                        <a:t>FORM 13 C</a:t>
                      </a:r>
                      <a:endParaRPr lang="en-US" sz="32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3200" b="1" dirty="0" smtClean="0">
                          <a:solidFill>
                            <a:schemeClr val="tx1"/>
                          </a:solidFill>
                        </a:rPr>
                        <a:t>COVER B</a:t>
                      </a:r>
                      <a:endParaRPr lang="en-US" sz="32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19573">
                <a:tc>
                  <a:txBody>
                    <a:bodyPr/>
                    <a:lstStyle/>
                    <a:p>
                      <a:pPr algn="l"/>
                      <a:r>
                        <a:rPr lang="en-US" sz="3200" b="1" dirty="0" smtClean="0">
                          <a:solidFill>
                            <a:schemeClr val="tx1"/>
                          </a:solidFill>
                          <a:hlinkClick r:id="rId4" action="ppaction://hlinksldjump"/>
                        </a:rPr>
                        <a:t>DECLARATION</a:t>
                      </a:r>
                      <a:endParaRPr lang="en-US" sz="32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a:r>
                        <a:rPr lang="en-US" sz="3200" b="1" dirty="0" smtClean="0">
                          <a:solidFill>
                            <a:schemeClr val="tx1"/>
                          </a:solidFill>
                        </a:rPr>
                        <a:t>FORM 13 A</a:t>
                      </a:r>
                      <a:endParaRPr lang="en-US" sz="32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algn="ctr"/>
                      <a:endParaRPr lang="en-US" sz="32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19573">
                <a:tc>
                  <a:txBody>
                    <a:bodyPr/>
                    <a:lstStyle/>
                    <a:p>
                      <a:pPr algn="l"/>
                      <a:r>
                        <a:rPr lang="en-US" sz="3200" b="1" dirty="0" smtClean="0">
                          <a:solidFill>
                            <a:schemeClr val="tx1"/>
                          </a:solidFill>
                          <a:hlinkClick r:id="rId5" action="ppaction://hlinksldjump"/>
                        </a:rPr>
                        <a:t>SMALL ENVELOPE</a:t>
                      </a:r>
                      <a:endParaRPr lang="en-US" sz="32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3200" b="1" dirty="0" smtClean="0">
                          <a:solidFill>
                            <a:schemeClr val="tx1"/>
                          </a:solidFill>
                        </a:rPr>
                        <a:t>FORM 13 B</a:t>
                      </a:r>
                      <a:endParaRPr lang="en-US" sz="32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3200" b="1" dirty="0" smtClean="0">
                          <a:solidFill>
                            <a:schemeClr val="tx1"/>
                          </a:solidFill>
                        </a:rPr>
                        <a:t>COVER A</a:t>
                      </a:r>
                      <a:endParaRPr lang="en-US" sz="32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Postal Ballots</a:t>
            </a:r>
          </a:p>
        </p:txBody>
      </p:sp>
      <p:sp>
        <p:nvSpPr>
          <p:cNvPr id="5" name="TextBox 4"/>
          <p:cNvSpPr txBox="1"/>
          <p:nvPr/>
        </p:nvSpPr>
        <p:spPr>
          <a:xfrm>
            <a:off x="152400" y="771942"/>
            <a:ext cx="8839200" cy="5293757"/>
          </a:xfrm>
          <a:prstGeom prst="rect">
            <a:avLst/>
          </a:prstGeom>
          <a:noFill/>
        </p:spPr>
        <p:txBody>
          <a:bodyPr wrap="square" rtlCol="0">
            <a:spAutoFit/>
          </a:bodyPr>
          <a:lstStyle/>
          <a:p>
            <a:pPr marL="338138" lvl="0" indent="-338138" algn="just">
              <a:spcAft>
                <a:spcPts val="1200"/>
              </a:spcAft>
              <a:buFont typeface="Arial" pitchFamily="34" charset="0"/>
              <a:buChar char="•"/>
              <a:tabLst>
                <a:tab pos="338138" algn="l"/>
              </a:tabLst>
            </a:pPr>
            <a:r>
              <a:rPr lang="en-US" sz="2400" dirty="0" smtClean="0">
                <a:solidFill>
                  <a:srgbClr val="000000"/>
                </a:solidFill>
              </a:rPr>
              <a:t>Open the Bigger Envelope [</a:t>
            </a:r>
            <a:r>
              <a:rPr lang="en-US" sz="2400" b="1" dirty="0" smtClean="0">
                <a:solidFill>
                  <a:srgbClr val="000000"/>
                </a:solidFill>
              </a:rPr>
              <a:t>Cover B</a:t>
            </a:r>
            <a:r>
              <a:rPr lang="en-US" sz="2400" dirty="0" smtClean="0">
                <a:solidFill>
                  <a:srgbClr val="000000"/>
                </a:solidFill>
              </a:rPr>
              <a:t>]</a:t>
            </a:r>
            <a:r>
              <a:rPr lang="en-US" sz="2400" b="1" dirty="0" smtClean="0">
                <a:solidFill>
                  <a:srgbClr val="000000"/>
                </a:solidFill>
              </a:rPr>
              <a:t> </a:t>
            </a:r>
          </a:p>
          <a:p>
            <a:pPr marL="338138" lvl="0" indent="-338138" algn="just">
              <a:spcAft>
                <a:spcPts val="1200"/>
              </a:spcAft>
              <a:buFont typeface="Arial" pitchFamily="34" charset="0"/>
              <a:buChar char="•"/>
              <a:tabLst>
                <a:tab pos="338138" algn="l"/>
              </a:tabLst>
            </a:pPr>
            <a:r>
              <a:rPr lang="en-US" sz="2400" dirty="0" smtClean="0">
                <a:solidFill>
                  <a:srgbClr val="000000"/>
                </a:solidFill>
              </a:rPr>
              <a:t>This shall contain declaration in </a:t>
            </a:r>
            <a:r>
              <a:rPr lang="en-US" sz="2400" b="1" dirty="0" smtClean="0">
                <a:solidFill>
                  <a:srgbClr val="000000"/>
                </a:solidFill>
              </a:rPr>
              <a:t>Form 13A </a:t>
            </a:r>
            <a:r>
              <a:rPr lang="en-US" sz="2400" dirty="0" smtClean="0">
                <a:solidFill>
                  <a:srgbClr val="000000"/>
                </a:solidFill>
              </a:rPr>
              <a:t>and Small envelope </a:t>
            </a:r>
            <a:r>
              <a:rPr lang="en-US" sz="2400" b="1" dirty="0" smtClean="0">
                <a:solidFill>
                  <a:srgbClr val="000000"/>
                </a:solidFill>
              </a:rPr>
              <a:t>[Cover A] </a:t>
            </a:r>
            <a:r>
              <a:rPr lang="en-US" sz="2400" dirty="0" smtClean="0">
                <a:solidFill>
                  <a:srgbClr val="000000"/>
                </a:solidFill>
              </a:rPr>
              <a:t>containing PB</a:t>
            </a:r>
            <a:r>
              <a:rPr lang="en-US" sz="2400" b="1" dirty="0" smtClean="0">
                <a:solidFill>
                  <a:srgbClr val="000000"/>
                </a:solidFill>
              </a:rPr>
              <a:t>.</a:t>
            </a:r>
            <a:r>
              <a:rPr lang="en-US" sz="2400" dirty="0" smtClean="0">
                <a:solidFill>
                  <a:srgbClr val="000000"/>
                </a:solidFill>
              </a:rPr>
              <a:t>  </a:t>
            </a:r>
          </a:p>
          <a:p>
            <a:pPr marL="338138" lvl="0" indent="-338138" algn="just">
              <a:spcAft>
                <a:spcPts val="1200"/>
              </a:spcAft>
              <a:buFont typeface="Arial" pitchFamily="34" charset="0"/>
              <a:buChar char="•"/>
              <a:tabLst>
                <a:tab pos="338138" algn="l"/>
              </a:tabLst>
            </a:pPr>
            <a:r>
              <a:rPr lang="en-US" sz="2400" dirty="0" smtClean="0">
                <a:solidFill>
                  <a:srgbClr val="000000"/>
                </a:solidFill>
              </a:rPr>
              <a:t>First the declaration is taken out and </a:t>
            </a:r>
            <a:r>
              <a:rPr lang="en-US" sz="2400" dirty="0" smtClean="0">
                <a:solidFill>
                  <a:srgbClr val="000000"/>
                </a:solidFill>
                <a:hlinkClick r:id="rId3" action="ppaction://hlinksldjump"/>
              </a:rPr>
              <a:t>scrutinized</a:t>
            </a:r>
            <a:r>
              <a:rPr lang="en-US" sz="2400" dirty="0" smtClean="0">
                <a:solidFill>
                  <a:srgbClr val="000000"/>
                </a:solidFill>
              </a:rPr>
              <a:t>.</a:t>
            </a:r>
          </a:p>
          <a:p>
            <a:pPr marL="338138" lvl="0" indent="-338138" algn="just">
              <a:spcAft>
                <a:spcPts val="1200"/>
              </a:spcAft>
              <a:buFont typeface="Arial" pitchFamily="34" charset="0"/>
              <a:buChar char="•"/>
              <a:tabLst>
                <a:tab pos="338138" algn="l"/>
              </a:tabLst>
            </a:pPr>
            <a:r>
              <a:rPr lang="en-US" sz="2400" dirty="0" smtClean="0">
                <a:solidFill>
                  <a:srgbClr val="000000"/>
                </a:solidFill>
              </a:rPr>
              <a:t>In case of rejected PB’s, the Smaller envelope and declaration are to be placed back in their respective bigger envelope.</a:t>
            </a:r>
          </a:p>
          <a:p>
            <a:pPr marL="338138" lvl="0" indent="-338138" algn="just">
              <a:spcAft>
                <a:spcPts val="1200"/>
              </a:spcAft>
              <a:buFont typeface="Arial" pitchFamily="34" charset="0"/>
              <a:buChar char="•"/>
              <a:tabLst>
                <a:tab pos="338138" algn="l"/>
              </a:tabLst>
            </a:pPr>
            <a:r>
              <a:rPr lang="en-US" sz="2400" dirty="0" smtClean="0"/>
              <a:t>All cases of </a:t>
            </a:r>
            <a:r>
              <a:rPr lang="en-US" sz="2400" b="1" dirty="0" smtClean="0"/>
              <a:t>rejection of PBs due to defects in Declaration in Form 13A</a:t>
            </a:r>
            <a:r>
              <a:rPr lang="en-US" sz="2400" dirty="0" smtClean="0"/>
              <a:t> shall be re-verified by the RO before they are actually put in the rejected category.</a:t>
            </a:r>
          </a:p>
          <a:p>
            <a:pPr marL="338138" indent="-338138" algn="just">
              <a:spcAft>
                <a:spcPts val="1200"/>
              </a:spcAft>
              <a:buFont typeface="Arial" pitchFamily="34" charset="0"/>
              <a:buChar char="•"/>
              <a:tabLst>
                <a:tab pos="338138" algn="l"/>
              </a:tabLst>
            </a:pPr>
            <a:r>
              <a:rPr lang="en-US" sz="2400" dirty="0" smtClean="0"/>
              <a:t>All such rejected PB’s in the bigger envelopes are to be kept together in a separate sealed packet mentioning the PC/AC, date of counting and superscripted as “</a:t>
            </a:r>
            <a:r>
              <a:rPr lang="en-US" sz="2400" b="1" dirty="0" smtClean="0"/>
              <a:t>REJECTED POSTAL BALLOTS</a:t>
            </a:r>
            <a:r>
              <a:rPr lang="en-US" sz="2400" dirty="0" smtClean="0"/>
              <a:t>”</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Rejection of Postal Ballots</a:t>
            </a:r>
          </a:p>
        </p:txBody>
      </p:sp>
      <p:sp>
        <p:nvSpPr>
          <p:cNvPr id="5" name="TextBox 4"/>
          <p:cNvSpPr txBox="1"/>
          <p:nvPr/>
        </p:nvSpPr>
        <p:spPr>
          <a:xfrm>
            <a:off x="152400" y="771942"/>
            <a:ext cx="8839200" cy="5016758"/>
          </a:xfrm>
          <a:prstGeom prst="rect">
            <a:avLst/>
          </a:prstGeom>
          <a:noFill/>
        </p:spPr>
        <p:txBody>
          <a:bodyPr wrap="square" rtlCol="0">
            <a:spAutoFit/>
          </a:bodyPr>
          <a:lstStyle/>
          <a:p>
            <a:pPr marL="338138" lvl="0" indent="-338138" algn="just">
              <a:lnSpc>
                <a:spcPts val="4000"/>
              </a:lnSpc>
              <a:spcAft>
                <a:spcPts val="1200"/>
              </a:spcAft>
              <a:buFont typeface="Arial" pitchFamily="34" charset="0"/>
              <a:buChar char="•"/>
              <a:tabLst>
                <a:tab pos="338138" algn="l"/>
              </a:tabLst>
            </a:pPr>
            <a:r>
              <a:rPr lang="en-US" sz="2400" dirty="0" smtClean="0"/>
              <a:t>A postal ballot paper shall not be rejected </a:t>
            </a:r>
          </a:p>
          <a:p>
            <a:pPr marL="795338" lvl="1" indent="-338138" algn="just">
              <a:lnSpc>
                <a:spcPts val="4000"/>
              </a:lnSpc>
              <a:spcAft>
                <a:spcPts val="1200"/>
              </a:spcAft>
              <a:buFont typeface="Arial" pitchFamily="34" charset="0"/>
              <a:buChar char="•"/>
              <a:tabLst>
                <a:tab pos="338138" algn="l"/>
              </a:tabLst>
            </a:pPr>
            <a:r>
              <a:rPr lang="en-US" sz="2400" dirty="0" smtClean="0"/>
              <a:t>merely on the ground that the attesting officer has not put his seal on the declaration of the elector in Form 13-A, if the attesting officer has given all relevant details with regard to his name and designation on that Form. </a:t>
            </a:r>
          </a:p>
          <a:p>
            <a:pPr marL="795338" lvl="1" indent="-338138" algn="just">
              <a:lnSpc>
                <a:spcPts val="4000"/>
              </a:lnSpc>
              <a:spcAft>
                <a:spcPts val="1200"/>
              </a:spcAft>
              <a:buFont typeface="Arial" pitchFamily="34" charset="0"/>
              <a:buChar char="•"/>
              <a:tabLst>
                <a:tab pos="338138" algn="l"/>
              </a:tabLst>
            </a:pPr>
            <a:r>
              <a:rPr lang="en-US" sz="2400" dirty="0" smtClean="0"/>
              <a:t>on the ground that the sender (elector) has not put his signature on the outer cover “B” (Form 13C) in which he has returned the postal ballot paper, if the identity of the sender is verifiable on the basis of his declaration in Form 13-A.</a:t>
            </a:r>
            <a:endParaRPr lang="en-US" sz="2400" b="1" dirty="0" smtClean="0">
              <a:solidFill>
                <a:srgbClr val="00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STAFF</a:t>
            </a:r>
          </a:p>
        </p:txBody>
      </p:sp>
      <p:sp>
        <p:nvSpPr>
          <p:cNvPr id="5" name="TextBox 4"/>
          <p:cNvSpPr txBox="1"/>
          <p:nvPr/>
        </p:nvSpPr>
        <p:spPr>
          <a:xfrm>
            <a:off x="152400" y="838200"/>
            <a:ext cx="8839200" cy="5124480"/>
          </a:xfrm>
          <a:prstGeom prst="rect">
            <a:avLst/>
          </a:prstGeom>
          <a:noFill/>
        </p:spPr>
        <p:txBody>
          <a:bodyPr wrap="square" rtlCol="0">
            <a:spAutoFit/>
          </a:bodyPr>
          <a:lstStyle/>
          <a:p>
            <a:pPr marL="338138" indent="-338138" algn="just">
              <a:spcAft>
                <a:spcPts val="1800"/>
              </a:spcAft>
              <a:buFont typeface="Arial" pitchFamily="34" charset="0"/>
              <a:buChar char="•"/>
              <a:tabLst>
                <a:tab pos="338138" algn="l"/>
              </a:tabLst>
            </a:pPr>
            <a:r>
              <a:rPr lang="en-US" sz="2800" dirty="0" smtClean="0"/>
              <a:t>Carry Photo Identity card issued by District Election Officer/RO.</a:t>
            </a:r>
          </a:p>
          <a:p>
            <a:pPr marL="338138" indent="-338138" algn="just">
              <a:spcAft>
                <a:spcPts val="1800"/>
              </a:spcAft>
              <a:buFont typeface="Arial" pitchFamily="34" charset="0"/>
              <a:buChar char="•"/>
              <a:tabLst>
                <a:tab pos="338138" algn="l"/>
              </a:tabLst>
            </a:pPr>
            <a:r>
              <a:rPr lang="en-US" sz="2800" dirty="0" smtClean="0"/>
              <a:t>Reach designated counter at the counting centre sharp at 6.00 am on counting day.</a:t>
            </a:r>
          </a:p>
          <a:p>
            <a:pPr marL="338138" indent="-338138" algn="just">
              <a:spcAft>
                <a:spcPts val="1800"/>
              </a:spcAft>
              <a:buFont typeface="Arial" pitchFamily="34" charset="0"/>
              <a:buChar char="•"/>
              <a:tabLst>
                <a:tab pos="338138" algn="l"/>
              </a:tabLst>
            </a:pPr>
            <a:r>
              <a:rPr lang="en-US" sz="2800" dirty="0" smtClean="0"/>
              <a:t>Collect Appointment Order of counting hall and table.</a:t>
            </a:r>
          </a:p>
          <a:p>
            <a:pPr marL="338138" indent="-338138" algn="just">
              <a:spcAft>
                <a:spcPts val="1800"/>
              </a:spcAft>
              <a:buFont typeface="Arial" pitchFamily="34" charset="0"/>
              <a:buChar char="•"/>
              <a:tabLst>
                <a:tab pos="338138" algn="l"/>
              </a:tabLst>
            </a:pPr>
            <a:r>
              <a:rPr lang="en-US" sz="2800" dirty="0" smtClean="0"/>
              <a:t>Take position at allotted table.</a:t>
            </a:r>
          </a:p>
          <a:p>
            <a:pPr marL="338138" indent="-338138" algn="just">
              <a:spcAft>
                <a:spcPts val="1800"/>
              </a:spcAft>
              <a:buFont typeface="Arial" pitchFamily="34" charset="0"/>
              <a:buChar char="•"/>
              <a:tabLst>
                <a:tab pos="338138" algn="l"/>
              </a:tabLst>
            </a:pPr>
            <a:r>
              <a:rPr lang="en-US" sz="2800" dirty="0" smtClean="0"/>
              <a:t>Display Photo Identity card on their body.</a:t>
            </a:r>
          </a:p>
          <a:p>
            <a:pPr marL="338138" indent="-338138" algn="just">
              <a:spcAft>
                <a:spcPts val="1800"/>
              </a:spcAft>
              <a:buFont typeface="Arial" pitchFamily="34" charset="0"/>
              <a:buChar char="•"/>
              <a:tabLst>
                <a:tab pos="338138" algn="l"/>
              </a:tabLst>
            </a:pPr>
            <a:r>
              <a:rPr lang="en-US" sz="2800" dirty="0" smtClean="0"/>
              <a:t>Not  carry mobile/camera, since these devices are not allowed beyond frisking gate.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Declarations &amp; Ballot Papers</a:t>
            </a:r>
          </a:p>
        </p:txBody>
      </p:sp>
      <p:sp>
        <p:nvSpPr>
          <p:cNvPr id="5" name="TextBox 4"/>
          <p:cNvSpPr txBox="1"/>
          <p:nvPr/>
        </p:nvSpPr>
        <p:spPr>
          <a:xfrm>
            <a:off x="152400" y="771942"/>
            <a:ext cx="8839200" cy="5016758"/>
          </a:xfrm>
          <a:prstGeom prst="rect">
            <a:avLst/>
          </a:prstGeom>
          <a:noFill/>
        </p:spPr>
        <p:txBody>
          <a:bodyPr wrap="square" rtlCol="0">
            <a:spAutoFit/>
          </a:bodyPr>
          <a:lstStyle/>
          <a:p>
            <a:pPr marL="338138" lvl="0" indent="-338138" algn="just">
              <a:spcAft>
                <a:spcPts val="1200"/>
              </a:spcAft>
              <a:buFont typeface="Arial" pitchFamily="34" charset="0"/>
              <a:buChar char="•"/>
              <a:tabLst>
                <a:tab pos="338138" algn="l"/>
              </a:tabLst>
            </a:pPr>
            <a:r>
              <a:rPr lang="en-US" sz="2800" dirty="0" smtClean="0">
                <a:solidFill>
                  <a:srgbClr val="000000"/>
                </a:solidFill>
              </a:rPr>
              <a:t>All the valid declarations are to be kept together in separate sealed envelope </a:t>
            </a:r>
            <a:r>
              <a:rPr lang="en-US" sz="2800" dirty="0" smtClean="0"/>
              <a:t>mentioning the PC/AC, date of counting and superscribed as “</a:t>
            </a:r>
            <a:r>
              <a:rPr lang="en-US" sz="2800" b="1" dirty="0" smtClean="0"/>
              <a:t>VALID DECLARATIONS</a:t>
            </a:r>
            <a:r>
              <a:rPr lang="en-US" sz="2800" dirty="0" smtClean="0"/>
              <a:t>”</a:t>
            </a:r>
          </a:p>
          <a:p>
            <a:pPr marL="338138" lvl="0" indent="-338138" algn="just">
              <a:spcAft>
                <a:spcPts val="1200"/>
              </a:spcAft>
              <a:buFont typeface="Arial" pitchFamily="34" charset="0"/>
              <a:buChar char="•"/>
              <a:tabLst>
                <a:tab pos="338138" algn="l"/>
              </a:tabLst>
            </a:pPr>
            <a:r>
              <a:rPr lang="en-US" sz="2800" dirty="0" smtClean="0"/>
              <a:t>This should be done before smaller envelopes containing the ballot papers are opened.</a:t>
            </a:r>
          </a:p>
          <a:p>
            <a:pPr marL="338138" lvl="0" indent="-338138" algn="just">
              <a:spcAft>
                <a:spcPts val="1200"/>
              </a:spcAft>
              <a:buFont typeface="Arial" pitchFamily="34" charset="0"/>
              <a:buChar char="•"/>
              <a:tabLst>
                <a:tab pos="338138" algn="l"/>
              </a:tabLst>
            </a:pPr>
            <a:r>
              <a:rPr lang="en-US" sz="2800" dirty="0" smtClean="0"/>
              <a:t>Thereafter the smaller envelopes will be mixed and should be opened one after another and the validity of ballot papers scrutinized and decisions arrived.</a:t>
            </a:r>
          </a:p>
          <a:p>
            <a:pPr marL="338138" lvl="0" indent="-338138" algn="just">
              <a:spcAft>
                <a:spcPts val="1200"/>
              </a:spcAft>
              <a:buFont typeface="Arial" pitchFamily="34" charset="0"/>
              <a:buChar char="•"/>
              <a:tabLst>
                <a:tab pos="338138" algn="l"/>
              </a:tabLst>
            </a:pPr>
            <a:r>
              <a:rPr lang="en-US" sz="2800" dirty="0" smtClean="0">
                <a:hlinkClick r:id="rId3" action="ppaction://hlinksldjump"/>
              </a:rPr>
              <a:t>Valid Ballot papers</a:t>
            </a:r>
            <a:r>
              <a:rPr lang="en-US" sz="2800" dirty="0" smtClean="0"/>
              <a:t>.</a:t>
            </a:r>
          </a:p>
          <a:p>
            <a:pPr marL="338138" indent="-338138" algn="just">
              <a:spcAft>
                <a:spcPts val="1200"/>
              </a:spcAft>
              <a:buFont typeface="Arial" pitchFamily="34" charset="0"/>
              <a:buChar char="•"/>
              <a:tabLst>
                <a:tab pos="338138" algn="l"/>
              </a:tabLst>
            </a:pPr>
            <a:r>
              <a:rPr lang="en-US" sz="2800" dirty="0" smtClean="0">
                <a:hlinkClick r:id="rId4" action="ppaction://hlinksldjump"/>
              </a:rPr>
              <a:t>Invalid Ballot papers</a:t>
            </a:r>
            <a:r>
              <a:rPr lang="en-US" sz="2800" dirty="0" smtClean="0"/>
              <a:t>.</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of Postal Votes</a:t>
            </a:r>
          </a:p>
        </p:txBody>
      </p:sp>
      <p:sp>
        <p:nvSpPr>
          <p:cNvPr id="5" name="TextBox 4"/>
          <p:cNvSpPr txBox="1"/>
          <p:nvPr/>
        </p:nvSpPr>
        <p:spPr>
          <a:xfrm>
            <a:off x="152400" y="771942"/>
            <a:ext cx="8839200" cy="3416320"/>
          </a:xfrm>
          <a:prstGeom prst="rect">
            <a:avLst/>
          </a:prstGeom>
          <a:noFill/>
        </p:spPr>
        <p:txBody>
          <a:bodyPr wrap="square" rtlCol="0">
            <a:spAutoFit/>
          </a:bodyPr>
          <a:lstStyle/>
          <a:p>
            <a:pPr marL="338138" lvl="0" indent="-338138" algn="just">
              <a:spcAft>
                <a:spcPts val="1200"/>
              </a:spcAft>
              <a:buFont typeface="Arial" pitchFamily="34" charset="0"/>
              <a:buChar char="•"/>
              <a:tabLst>
                <a:tab pos="338138" algn="l"/>
              </a:tabLst>
            </a:pPr>
            <a:r>
              <a:rPr lang="en-US" sz="2800" dirty="0" smtClean="0"/>
              <a:t>The valid votes should then be counted and each candidate credited with the votes received by them. </a:t>
            </a:r>
          </a:p>
          <a:p>
            <a:pPr marL="338138" lvl="0" indent="-338138" algn="just">
              <a:spcAft>
                <a:spcPts val="1200"/>
              </a:spcAft>
              <a:buFont typeface="Arial" pitchFamily="34" charset="0"/>
              <a:buChar char="•"/>
              <a:tabLst>
                <a:tab pos="338138" algn="l"/>
              </a:tabLst>
            </a:pPr>
            <a:r>
              <a:rPr lang="en-US" sz="2800" dirty="0" smtClean="0"/>
              <a:t>The total number of postal votes received by each candidate should then be calculated and entered in the </a:t>
            </a:r>
            <a:r>
              <a:rPr lang="en-US" sz="2800" dirty="0" smtClean="0">
                <a:hlinkClick r:id="rId3" action="ppaction://hlinksldjump"/>
              </a:rPr>
              <a:t>Result Sheet in Form 20</a:t>
            </a:r>
            <a:endParaRPr lang="en-US" sz="2800" dirty="0" smtClean="0"/>
          </a:p>
          <a:p>
            <a:pPr marL="338138" lvl="0" indent="-338138" algn="just">
              <a:spcAft>
                <a:spcPts val="1200"/>
              </a:spcAft>
              <a:buFont typeface="Arial" pitchFamily="34" charset="0"/>
              <a:buChar char="•"/>
              <a:tabLst>
                <a:tab pos="338138" algn="l"/>
              </a:tabLst>
            </a:pPr>
            <a:r>
              <a:rPr lang="en-US" sz="2800" dirty="0" smtClean="0"/>
              <a:t>An announcement in this respect has to be done by RO for information of the candidates.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Infrastructure at </a:t>
            </a:r>
            <a:r>
              <a:rPr lang="en-US" sz="2800" b="1" dirty="0">
                <a:solidFill>
                  <a:srgbClr val="000000"/>
                </a:solidFill>
              </a:rPr>
              <a:t>counting centres</a:t>
            </a:r>
          </a:p>
        </p:txBody>
      </p:sp>
      <p:sp>
        <p:nvSpPr>
          <p:cNvPr id="39939"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graphicFrame>
        <p:nvGraphicFramePr>
          <p:cNvPr id="7" name="Diagram 6"/>
          <p:cNvGraphicFramePr/>
          <p:nvPr/>
        </p:nvGraphicFramePr>
        <p:xfrm>
          <a:off x="-31516" y="1168699"/>
          <a:ext cx="9175515" cy="6017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941" name="TextBox 7"/>
          <p:cNvSpPr txBox="1">
            <a:spLocks noChangeArrowheads="1"/>
          </p:cNvSpPr>
          <p:nvPr/>
        </p:nvSpPr>
        <p:spPr bwMode="auto">
          <a:xfrm>
            <a:off x="1770063" y="827088"/>
            <a:ext cx="6221412" cy="461962"/>
          </a:xfrm>
          <a:prstGeom prst="rect">
            <a:avLst/>
          </a:prstGeom>
          <a:noFill/>
          <a:ln w="9525">
            <a:noFill/>
            <a:miter lim="800000"/>
            <a:headEnd/>
            <a:tailEnd/>
          </a:ln>
        </p:spPr>
        <p:txBody>
          <a:bodyPr>
            <a:spAutoFit/>
          </a:bodyPr>
          <a:lstStyle/>
          <a:p>
            <a:pPr algn="ctr" eaLnBrk="1" hangingPunct="1"/>
            <a:r>
              <a:rPr lang="en-US" altLang="en-US" sz="2400" b="1"/>
              <a:t>PERSONS ALLOWED INTO COUNTING HALL</a:t>
            </a:r>
          </a:p>
        </p:txBody>
      </p:sp>
      <p:sp>
        <p:nvSpPr>
          <p:cNvPr id="39942" name="TextBox 8"/>
          <p:cNvSpPr txBox="1">
            <a:spLocks noChangeArrowheads="1"/>
          </p:cNvSpPr>
          <p:nvPr/>
        </p:nvSpPr>
        <p:spPr bwMode="auto">
          <a:xfrm>
            <a:off x="7518400" y="6480175"/>
            <a:ext cx="1473200" cy="307975"/>
          </a:xfrm>
          <a:prstGeom prst="rect">
            <a:avLst/>
          </a:prstGeom>
          <a:noFill/>
          <a:ln w="9525">
            <a:noFill/>
            <a:miter lim="800000"/>
            <a:headEnd/>
            <a:tailEnd/>
          </a:ln>
        </p:spPr>
        <p:txBody>
          <a:bodyPr>
            <a:spAutoFit/>
          </a:bodyPr>
          <a:lstStyle/>
          <a:p>
            <a:pPr algn="r" eaLnBrk="1" hangingPunct="1"/>
            <a:r>
              <a:rPr lang="en-IN" altLang="en-US" sz="1400"/>
              <a:t>24</a:t>
            </a:r>
          </a:p>
        </p:txBody>
      </p:sp>
      <p:sp>
        <p:nvSpPr>
          <p:cNvPr id="39943" name="Slide Number Placeholder 2"/>
          <p:cNvSpPr>
            <a:spLocks noGrp="1"/>
          </p:cNvSpPr>
          <p:nvPr>
            <p:ph type="sldNum" sz="quarter" idx="12"/>
          </p:nvPr>
        </p:nvSpPr>
        <p:spPr bwMode="auto">
          <a:noFill/>
          <a:ln>
            <a:miter lim="800000"/>
            <a:headEnd/>
            <a:tailEnd/>
          </a:ln>
        </p:spPr>
        <p:txBody>
          <a:bodyPr/>
          <a:lstStyle/>
          <a:p>
            <a:fld id="{ECFAFE59-A31E-4F35-BFA2-560ABA2CAD9A}" type="slidenum">
              <a:rPr lang="en-US" altLang="en-US" smtClean="0"/>
              <a:pPr/>
              <a:t>32</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graphicFrame>
        <p:nvGraphicFramePr>
          <p:cNvPr id="7" name="Diagram 6"/>
          <p:cNvGraphicFramePr/>
          <p:nvPr/>
        </p:nvGraphicFramePr>
        <p:xfrm>
          <a:off x="-31516" y="635000"/>
          <a:ext cx="9175515" cy="6322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4" name="TextBox 7"/>
          <p:cNvSpPr txBox="1">
            <a:spLocks noChangeArrowheads="1"/>
          </p:cNvSpPr>
          <p:nvPr/>
        </p:nvSpPr>
        <p:spPr bwMode="auto">
          <a:xfrm>
            <a:off x="1770063" y="469900"/>
            <a:ext cx="6221412" cy="461963"/>
          </a:xfrm>
          <a:prstGeom prst="rect">
            <a:avLst/>
          </a:prstGeom>
          <a:noFill/>
          <a:ln w="9525">
            <a:noFill/>
            <a:miter lim="800000"/>
            <a:headEnd/>
            <a:tailEnd/>
          </a:ln>
        </p:spPr>
        <p:txBody>
          <a:bodyPr>
            <a:spAutoFit/>
          </a:bodyPr>
          <a:lstStyle/>
          <a:p>
            <a:pPr algn="ctr" eaLnBrk="1" hangingPunct="1"/>
            <a:r>
              <a:rPr lang="en-US" altLang="en-US" sz="2400" b="1"/>
              <a:t>PERSONS NOT ALLOWED INTO COUNTING HALL</a:t>
            </a:r>
          </a:p>
        </p:txBody>
      </p:sp>
      <p:sp>
        <p:nvSpPr>
          <p:cNvPr id="40965" name="Slide Number Placeholder 1"/>
          <p:cNvSpPr>
            <a:spLocks noGrp="1"/>
          </p:cNvSpPr>
          <p:nvPr>
            <p:ph type="sldNum" sz="quarter" idx="12"/>
          </p:nvPr>
        </p:nvSpPr>
        <p:spPr bwMode="auto">
          <a:noFill/>
          <a:ln>
            <a:miter lim="800000"/>
            <a:headEnd/>
            <a:tailEnd/>
          </a:ln>
        </p:spPr>
        <p:txBody>
          <a:bodyPr/>
          <a:lstStyle/>
          <a:p>
            <a:fld id="{1ABF1C3B-E6FE-457F-BE07-90C2B9DEDC2D}" type="slidenum">
              <a:rPr lang="en-US" altLang="en-US" smtClean="0"/>
              <a:pPr/>
              <a:t>33</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a:solidFill>
                  <a:srgbClr val="000000"/>
                </a:solidFill>
              </a:rPr>
              <a:t>I</a:t>
            </a:r>
            <a:r>
              <a:rPr lang="en-US" sz="2800" b="1" dirty="0" smtClean="0">
                <a:solidFill>
                  <a:srgbClr val="000000"/>
                </a:solidFill>
              </a:rPr>
              <a:t>nfrastructure arrangements </a:t>
            </a:r>
            <a:r>
              <a:rPr lang="en-US" sz="2800" b="1" dirty="0">
                <a:solidFill>
                  <a:srgbClr val="000000"/>
                </a:solidFill>
              </a:rPr>
              <a:t>at counting </a:t>
            </a:r>
            <a:r>
              <a:rPr lang="en-US" sz="2800" b="1" dirty="0" smtClean="0">
                <a:solidFill>
                  <a:srgbClr val="000000"/>
                </a:solidFill>
              </a:rPr>
              <a:t>centers</a:t>
            </a:r>
            <a:endParaRPr lang="en-US" sz="2800" b="1" dirty="0">
              <a:solidFill>
                <a:srgbClr val="000000"/>
              </a:solidFill>
            </a:endParaRPr>
          </a:p>
        </p:txBody>
      </p:sp>
      <p:sp>
        <p:nvSpPr>
          <p:cNvPr id="41987"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graphicFrame>
        <p:nvGraphicFramePr>
          <p:cNvPr id="7" name="Content Placeholder 6"/>
          <p:cNvGraphicFramePr>
            <a:graphicFrameLocks noGrp="1"/>
          </p:cNvGraphicFramePr>
          <p:nvPr>
            <p:ph idx="1"/>
          </p:nvPr>
        </p:nvGraphicFramePr>
        <p:xfrm>
          <a:off x="101600" y="1611851"/>
          <a:ext cx="8775700" cy="4465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9" name="TextBox 7"/>
          <p:cNvSpPr txBox="1">
            <a:spLocks noChangeArrowheads="1"/>
          </p:cNvSpPr>
          <p:nvPr/>
        </p:nvSpPr>
        <p:spPr bwMode="auto">
          <a:xfrm>
            <a:off x="292100" y="827088"/>
            <a:ext cx="8394700" cy="784225"/>
          </a:xfrm>
          <a:prstGeom prst="rect">
            <a:avLst/>
          </a:prstGeom>
          <a:noFill/>
          <a:ln w="9525">
            <a:noFill/>
            <a:miter lim="800000"/>
            <a:headEnd/>
            <a:tailEnd/>
          </a:ln>
        </p:spPr>
        <p:txBody>
          <a:bodyPr>
            <a:spAutoFit/>
          </a:bodyPr>
          <a:lstStyle/>
          <a:p>
            <a:pPr algn="ctr" eaLnBrk="1" hangingPunct="1"/>
            <a:endParaRPr lang="en-US" altLang="en-US" sz="500" b="1">
              <a:latin typeface="Miriam" pitchFamily="34" charset="-79"/>
              <a:cs typeface="Miriam" pitchFamily="34" charset="-79"/>
            </a:endParaRPr>
          </a:p>
          <a:p>
            <a:pPr algn="ctr" eaLnBrk="1" hangingPunct="1"/>
            <a:r>
              <a:rPr lang="en-US" altLang="en-US" sz="2000" b="1">
                <a:latin typeface="Miriam" pitchFamily="34" charset="-79"/>
                <a:cs typeface="Miriam" pitchFamily="34" charset="-79"/>
              </a:rPr>
              <a:t>PRIORITY IN SEATING IN COUNTING HALL</a:t>
            </a:r>
            <a:br>
              <a:rPr lang="en-US" altLang="en-US" sz="2000" b="1">
                <a:latin typeface="Miriam" pitchFamily="34" charset="-79"/>
                <a:cs typeface="Miriam" pitchFamily="34" charset="-79"/>
              </a:rPr>
            </a:br>
            <a:r>
              <a:rPr lang="en-US" altLang="en-US" sz="2000" b="1">
                <a:latin typeface="Miriam" pitchFamily="34" charset="-79"/>
                <a:cs typeface="Miriam" pitchFamily="34" charset="-79"/>
              </a:rPr>
              <a:t>(subject to seating capacity)</a:t>
            </a:r>
            <a:endParaRPr lang="en-US" altLang="en-US" sz="2000">
              <a:latin typeface="Miriam" pitchFamily="34" charset="-79"/>
              <a:cs typeface="Miriam" pitchFamily="34" charset="-79"/>
            </a:endParaRPr>
          </a:p>
        </p:txBody>
      </p:sp>
      <p:sp>
        <p:nvSpPr>
          <p:cNvPr id="41990" name="Slide Number Placeholder 2"/>
          <p:cNvSpPr>
            <a:spLocks noGrp="1"/>
          </p:cNvSpPr>
          <p:nvPr>
            <p:ph type="sldNum" sz="quarter" idx="12"/>
          </p:nvPr>
        </p:nvSpPr>
        <p:spPr bwMode="auto">
          <a:noFill/>
          <a:ln>
            <a:miter lim="800000"/>
            <a:headEnd/>
            <a:tailEnd/>
          </a:ln>
        </p:spPr>
        <p:txBody>
          <a:bodyPr/>
          <a:lstStyle/>
          <a:p>
            <a:fld id="{2BE5E12E-395F-44FB-A2F1-2894C0B8D030}" type="slidenum">
              <a:rPr lang="en-US" altLang="en-US" smtClean="0"/>
              <a:pPr/>
              <a:t>34</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graphicEl>
                                              <a:dgm id="{53F0A735-49A4-4CC5-9E39-916F5C346091}"/>
                                            </p:graphicEl>
                                          </p:spTgt>
                                        </p:tgtEl>
                                        <p:attrNameLst>
                                          <p:attrName>style.visibility</p:attrName>
                                        </p:attrNameLst>
                                      </p:cBhvr>
                                      <p:to>
                                        <p:strVal val="visible"/>
                                      </p:to>
                                    </p:set>
                                    <p:animEffect transition="in" filter="circle(out)">
                                      <p:cBhvr>
                                        <p:cTn id="7" dur="2000"/>
                                        <p:tgtEl>
                                          <p:spTgt spid="7">
                                            <p:graphicEl>
                                              <a:dgm id="{53F0A735-49A4-4CC5-9E39-916F5C3460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graphicEl>
                                              <a:dgm id="{596A2147-C53A-45C3-A2E9-B0972DF8443E}"/>
                                            </p:graphicEl>
                                          </p:spTgt>
                                        </p:tgtEl>
                                        <p:attrNameLst>
                                          <p:attrName>style.visibility</p:attrName>
                                        </p:attrNameLst>
                                      </p:cBhvr>
                                      <p:to>
                                        <p:strVal val="visible"/>
                                      </p:to>
                                    </p:set>
                                    <p:animEffect transition="in" filter="circle(out)">
                                      <p:cBhvr>
                                        <p:cTn id="12" dur="2000"/>
                                        <p:tgtEl>
                                          <p:spTgt spid="7">
                                            <p:graphicEl>
                                              <a:dgm id="{596A2147-C53A-45C3-A2E9-B0972DF8443E}"/>
                                            </p:graphicEl>
                                          </p:spTgt>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7">
                                            <p:graphicEl>
                                              <a:dgm id="{798E3DF0-E5E9-4201-96B2-E3F1D2360B54}"/>
                                            </p:graphicEl>
                                          </p:spTgt>
                                        </p:tgtEl>
                                        <p:attrNameLst>
                                          <p:attrName>style.visibility</p:attrName>
                                        </p:attrNameLst>
                                      </p:cBhvr>
                                      <p:to>
                                        <p:strVal val="visible"/>
                                      </p:to>
                                    </p:set>
                                    <p:animEffect transition="in" filter="circle(out)">
                                      <p:cBhvr>
                                        <p:cTn id="15" dur="2000"/>
                                        <p:tgtEl>
                                          <p:spTgt spid="7">
                                            <p:graphicEl>
                                              <a:dgm id="{798E3DF0-E5E9-4201-96B2-E3F1D2360B5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7">
                                            <p:graphicEl>
                                              <a:dgm id="{C73C33EE-1C97-40EF-A176-03A1A4DA8671}"/>
                                            </p:graphicEl>
                                          </p:spTgt>
                                        </p:tgtEl>
                                        <p:attrNameLst>
                                          <p:attrName>style.visibility</p:attrName>
                                        </p:attrNameLst>
                                      </p:cBhvr>
                                      <p:to>
                                        <p:strVal val="visible"/>
                                      </p:to>
                                    </p:set>
                                    <p:animEffect transition="in" filter="circle(out)">
                                      <p:cBhvr>
                                        <p:cTn id="20" dur="2000"/>
                                        <p:tgtEl>
                                          <p:spTgt spid="7">
                                            <p:graphicEl>
                                              <a:dgm id="{C73C33EE-1C97-40EF-A176-03A1A4DA8671}"/>
                                            </p:graphicEl>
                                          </p:spTgt>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7">
                                            <p:graphicEl>
                                              <a:dgm id="{C60CF356-A807-4E42-B688-C59859951A4F}"/>
                                            </p:graphicEl>
                                          </p:spTgt>
                                        </p:tgtEl>
                                        <p:attrNameLst>
                                          <p:attrName>style.visibility</p:attrName>
                                        </p:attrNameLst>
                                      </p:cBhvr>
                                      <p:to>
                                        <p:strVal val="visible"/>
                                      </p:to>
                                    </p:set>
                                    <p:animEffect transition="in" filter="circle(out)">
                                      <p:cBhvr>
                                        <p:cTn id="23" dur="2000"/>
                                        <p:tgtEl>
                                          <p:spTgt spid="7">
                                            <p:graphicEl>
                                              <a:dgm id="{C60CF356-A807-4E42-B688-C59859951A4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7">
                                            <p:graphicEl>
                                              <a:dgm id="{CF7F2458-6C2D-469D-85CA-075C0135231D}"/>
                                            </p:graphicEl>
                                          </p:spTgt>
                                        </p:tgtEl>
                                        <p:attrNameLst>
                                          <p:attrName>style.visibility</p:attrName>
                                        </p:attrNameLst>
                                      </p:cBhvr>
                                      <p:to>
                                        <p:strVal val="visible"/>
                                      </p:to>
                                    </p:set>
                                    <p:animEffect transition="in" filter="circle(out)">
                                      <p:cBhvr>
                                        <p:cTn id="28" dur="2000"/>
                                        <p:tgtEl>
                                          <p:spTgt spid="7">
                                            <p:graphicEl>
                                              <a:dgm id="{CF7F2458-6C2D-469D-85CA-075C0135231D}"/>
                                            </p:graphicEl>
                                          </p:spTgt>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7">
                                            <p:graphicEl>
                                              <a:dgm id="{24800815-1BA0-420C-9FA0-070A3952BAA7}"/>
                                            </p:graphicEl>
                                          </p:spTgt>
                                        </p:tgtEl>
                                        <p:attrNameLst>
                                          <p:attrName>style.visibility</p:attrName>
                                        </p:attrNameLst>
                                      </p:cBhvr>
                                      <p:to>
                                        <p:strVal val="visible"/>
                                      </p:to>
                                    </p:set>
                                    <p:animEffect transition="in" filter="circle(out)">
                                      <p:cBhvr>
                                        <p:cTn id="31" dur="2000"/>
                                        <p:tgtEl>
                                          <p:spTgt spid="7">
                                            <p:graphicEl>
                                              <a:dgm id="{24800815-1BA0-420C-9FA0-070A3952BAA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7">
                                            <p:graphicEl>
                                              <a:dgm id="{397F5F92-D8AE-4986-BD18-080A1F3D6430}"/>
                                            </p:graphicEl>
                                          </p:spTgt>
                                        </p:tgtEl>
                                        <p:attrNameLst>
                                          <p:attrName>style.visibility</p:attrName>
                                        </p:attrNameLst>
                                      </p:cBhvr>
                                      <p:to>
                                        <p:strVal val="visible"/>
                                      </p:to>
                                    </p:set>
                                    <p:animEffect transition="in" filter="circle(out)">
                                      <p:cBhvr>
                                        <p:cTn id="36" dur="2000"/>
                                        <p:tgtEl>
                                          <p:spTgt spid="7">
                                            <p:graphicEl>
                                              <a:dgm id="{397F5F92-D8AE-4986-BD18-080A1F3D6430}"/>
                                            </p:graphicEl>
                                          </p:spTgt>
                                        </p:tgtEl>
                                      </p:cBhvr>
                                    </p:animEffect>
                                  </p:childTnLst>
                                </p:cTn>
                              </p:par>
                              <p:par>
                                <p:cTn id="37" presetID="6" presetClass="entr" presetSubtype="32" fill="hold" grpId="0" nodeType="withEffect">
                                  <p:stCondLst>
                                    <p:cond delay="0"/>
                                  </p:stCondLst>
                                  <p:childTnLst>
                                    <p:set>
                                      <p:cBhvr>
                                        <p:cTn id="38" dur="1" fill="hold">
                                          <p:stCondLst>
                                            <p:cond delay="0"/>
                                          </p:stCondLst>
                                        </p:cTn>
                                        <p:tgtEl>
                                          <p:spTgt spid="7">
                                            <p:graphicEl>
                                              <a:dgm id="{9B0FDFFD-552C-4968-BFCC-E3CE2AB1D9B3}"/>
                                            </p:graphicEl>
                                          </p:spTgt>
                                        </p:tgtEl>
                                        <p:attrNameLst>
                                          <p:attrName>style.visibility</p:attrName>
                                        </p:attrNameLst>
                                      </p:cBhvr>
                                      <p:to>
                                        <p:strVal val="visible"/>
                                      </p:to>
                                    </p:set>
                                    <p:animEffect transition="in" filter="circle(out)">
                                      <p:cBhvr>
                                        <p:cTn id="39" dur="2000"/>
                                        <p:tgtEl>
                                          <p:spTgt spid="7">
                                            <p:graphicEl>
                                              <a:dgm id="{9B0FDFFD-552C-4968-BFCC-E3CE2AB1D9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Infrastructure </a:t>
            </a:r>
            <a:r>
              <a:rPr lang="en-US" sz="2800" b="1" dirty="0">
                <a:solidFill>
                  <a:srgbClr val="000000"/>
                </a:solidFill>
              </a:rPr>
              <a:t>and security arrangements at counting centres</a:t>
            </a:r>
          </a:p>
        </p:txBody>
      </p:sp>
      <p:sp>
        <p:nvSpPr>
          <p:cNvPr id="43011"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sp>
        <p:nvSpPr>
          <p:cNvPr id="43012" name="TextBox 7"/>
          <p:cNvSpPr txBox="1">
            <a:spLocks noChangeArrowheads="1"/>
          </p:cNvSpPr>
          <p:nvPr/>
        </p:nvSpPr>
        <p:spPr bwMode="auto">
          <a:xfrm>
            <a:off x="1441450" y="873125"/>
            <a:ext cx="6750050" cy="461963"/>
          </a:xfrm>
          <a:prstGeom prst="rect">
            <a:avLst/>
          </a:prstGeom>
          <a:noFill/>
          <a:ln w="9525">
            <a:noFill/>
            <a:miter lim="800000"/>
            <a:headEnd/>
            <a:tailEnd/>
          </a:ln>
        </p:spPr>
        <p:txBody>
          <a:bodyPr>
            <a:spAutoFit/>
          </a:bodyPr>
          <a:lstStyle/>
          <a:p>
            <a:pPr algn="ctr" eaLnBrk="1" hangingPunct="1"/>
            <a:r>
              <a:rPr lang="en-US" altLang="en-US" sz="2400" b="1"/>
              <a:t>DISCIPLINE &amp; DECORUM IN COUNTING HALL</a:t>
            </a:r>
          </a:p>
        </p:txBody>
      </p:sp>
      <p:graphicFrame>
        <p:nvGraphicFramePr>
          <p:cNvPr id="7" name="Content Placeholder 6"/>
          <p:cNvGraphicFramePr>
            <a:graphicFrameLocks noGrp="1"/>
          </p:cNvGraphicFramePr>
          <p:nvPr>
            <p:ph idx="1"/>
          </p:nvPr>
        </p:nvGraphicFramePr>
        <p:xfrm>
          <a:off x="43346" y="1220740"/>
          <a:ext cx="9100653" cy="5523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4" name="Slide Number Placeholder 2"/>
          <p:cNvSpPr>
            <a:spLocks noGrp="1"/>
          </p:cNvSpPr>
          <p:nvPr>
            <p:ph type="sldNum" sz="quarter" idx="12"/>
          </p:nvPr>
        </p:nvSpPr>
        <p:spPr bwMode="auto">
          <a:noFill/>
          <a:ln>
            <a:miter lim="800000"/>
            <a:headEnd/>
            <a:tailEnd/>
          </a:ln>
        </p:spPr>
        <p:txBody>
          <a:bodyPr/>
          <a:lstStyle/>
          <a:p>
            <a:fld id="{DCD7F6AE-DAA4-4076-94C2-B53EFC29E7E1}" type="slidenum">
              <a:rPr lang="en-US" altLang="en-US" smtClean="0"/>
              <a:pPr/>
              <a:t>35</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graphicEl>
                                              <a:dgm id="{1923B5CB-957D-0246-8E78-254EE640A029}"/>
                                            </p:graphicEl>
                                          </p:spTgt>
                                        </p:tgtEl>
                                        <p:attrNameLst>
                                          <p:attrName>style.visibility</p:attrName>
                                        </p:attrNameLst>
                                      </p:cBhvr>
                                      <p:to>
                                        <p:strVal val="visible"/>
                                      </p:to>
                                    </p:set>
                                    <p:anim calcmode="lin" valueType="num">
                                      <p:cBhvr additive="base">
                                        <p:cTn id="7" dur="500"/>
                                        <p:tgtEl>
                                          <p:spTgt spid="7">
                                            <p:graphicEl>
                                              <a:dgm id="{1923B5CB-957D-0246-8E78-254EE640A029}"/>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7">
                                            <p:graphicEl>
                                              <a:dgm id="{1923B5CB-957D-0246-8E78-254EE640A029}"/>
                                            </p:graphic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graphicEl>
                                              <a:dgm id="{A6E42345-35FB-3548-8097-72B61B0387B3}"/>
                                            </p:graphicEl>
                                          </p:spTgt>
                                        </p:tgtEl>
                                        <p:attrNameLst>
                                          <p:attrName>style.visibility</p:attrName>
                                        </p:attrNameLst>
                                      </p:cBhvr>
                                      <p:to>
                                        <p:strVal val="visible"/>
                                      </p:to>
                                    </p:set>
                                    <p:anim calcmode="lin" valueType="num">
                                      <p:cBhvr additive="base">
                                        <p:cTn id="11" dur="500"/>
                                        <p:tgtEl>
                                          <p:spTgt spid="7">
                                            <p:graphicEl>
                                              <a:dgm id="{A6E42345-35FB-3548-8097-72B61B0387B3}"/>
                                            </p:graphicEl>
                                          </p:spTgt>
                                        </p:tgtEl>
                                        <p:attrNameLst>
                                          <p:attrName>ppt_y</p:attrName>
                                        </p:attrNameLst>
                                      </p:cBhvr>
                                      <p:tavLst>
                                        <p:tav tm="0">
                                          <p:val>
                                            <p:strVal val="#ppt_y+#ppt_h*1.125000"/>
                                          </p:val>
                                        </p:tav>
                                        <p:tav tm="100000">
                                          <p:val>
                                            <p:strVal val="#ppt_y"/>
                                          </p:val>
                                        </p:tav>
                                      </p:tavLst>
                                    </p:anim>
                                    <p:animEffect transition="in" filter="wipe(up)">
                                      <p:cBhvr>
                                        <p:cTn id="12" dur="500"/>
                                        <p:tgtEl>
                                          <p:spTgt spid="7">
                                            <p:graphicEl>
                                              <a:dgm id="{A6E42345-35FB-3548-8097-72B61B0387B3}"/>
                                            </p:graphic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
                                            <p:graphicEl>
                                              <a:dgm id="{57D5C0F5-F172-894E-8FEF-8BFD956F24B9}"/>
                                            </p:graphicEl>
                                          </p:spTgt>
                                        </p:tgtEl>
                                        <p:attrNameLst>
                                          <p:attrName>style.visibility</p:attrName>
                                        </p:attrNameLst>
                                      </p:cBhvr>
                                      <p:to>
                                        <p:strVal val="visible"/>
                                      </p:to>
                                    </p:set>
                                    <p:anim calcmode="lin" valueType="num">
                                      <p:cBhvr additive="base">
                                        <p:cTn id="15" dur="500"/>
                                        <p:tgtEl>
                                          <p:spTgt spid="7">
                                            <p:graphicEl>
                                              <a:dgm id="{57D5C0F5-F172-894E-8FEF-8BFD956F24B9}"/>
                                            </p:graphicEl>
                                          </p:spTgt>
                                        </p:tgtEl>
                                        <p:attrNameLst>
                                          <p:attrName>ppt_y</p:attrName>
                                        </p:attrNameLst>
                                      </p:cBhvr>
                                      <p:tavLst>
                                        <p:tav tm="0">
                                          <p:val>
                                            <p:strVal val="#ppt_y+#ppt_h*1.125000"/>
                                          </p:val>
                                        </p:tav>
                                        <p:tav tm="100000">
                                          <p:val>
                                            <p:strVal val="#ppt_y"/>
                                          </p:val>
                                        </p:tav>
                                      </p:tavLst>
                                    </p:anim>
                                    <p:animEffect transition="in" filter="wipe(up)">
                                      <p:cBhvr>
                                        <p:cTn id="16" dur="500"/>
                                        <p:tgtEl>
                                          <p:spTgt spid="7">
                                            <p:graphicEl>
                                              <a:dgm id="{57D5C0F5-F172-894E-8FEF-8BFD956F24B9}"/>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
                                            <p:graphicEl>
                                              <a:dgm id="{6C716BBB-4C41-8943-84E2-C0DE897FB5E1}"/>
                                            </p:graphicEl>
                                          </p:spTgt>
                                        </p:tgtEl>
                                        <p:attrNameLst>
                                          <p:attrName>style.visibility</p:attrName>
                                        </p:attrNameLst>
                                      </p:cBhvr>
                                      <p:to>
                                        <p:strVal val="visible"/>
                                      </p:to>
                                    </p:set>
                                    <p:anim calcmode="lin" valueType="num">
                                      <p:cBhvr additive="base">
                                        <p:cTn id="21" dur="500"/>
                                        <p:tgtEl>
                                          <p:spTgt spid="7">
                                            <p:graphicEl>
                                              <a:dgm id="{6C716BBB-4C41-8943-84E2-C0DE897FB5E1}"/>
                                            </p:graphicEl>
                                          </p:spTgt>
                                        </p:tgtEl>
                                        <p:attrNameLst>
                                          <p:attrName>ppt_y</p:attrName>
                                        </p:attrNameLst>
                                      </p:cBhvr>
                                      <p:tavLst>
                                        <p:tav tm="0">
                                          <p:val>
                                            <p:strVal val="#ppt_y+#ppt_h*1.125000"/>
                                          </p:val>
                                        </p:tav>
                                        <p:tav tm="100000">
                                          <p:val>
                                            <p:strVal val="#ppt_y"/>
                                          </p:val>
                                        </p:tav>
                                      </p:tavLst>
                                    </p:anim>
                                    <p:animEffect transition="in" filter="wipe(up)">
                                      <p:cBhvr>
                                        <p:cTn id="22" dur="500"/>
                                        <p:tgtEl>
                                          <p:spTgt spid="7">
                                            <p:graphicEl>
                                              <a:dgm id="{6C716BBB-4C41-8943-84E2-C0DE897FB5E1}"/>
                                            </p:graphic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7">
                                            <p:graphicEl>
                                              <a:dgm id="{989AD5B0-79DE-5540-B9D1-456A39D38149}"/>
                                            </p:graphicEl>
                                          </p:spTgt>
                                        </p:tgtEl>
                                        <p:attrNameLst>
                                          <p:attrName>style.visibility</p:attrName>
                                        </p:attrNameLst>
                                      </p:cBhvr>
                                      <p:to>
                                        <p:strVal val="visible"/>
                                      </p:to>
                                    </p:set>
                                    <p:anim calcmode="lin" valueType="num">
                                      <p:cBhvr additive="base">
                                        <p:cTn id="25" dur="500"/>
                                        <p:tgtEl>
                                          <p:spTgt spid="7">
                                            <p:graphicEl>
                                              <a:dgm id="{989AD5B0-79DE-5540-B9D1-456A39D38149}"/>
                                            </p:graphicEl>
                                          </p:spTgt>
                                        </p:tgtEl>
                                        <p:attrNameLst>
                                          <p:attrName>ppt_y</p:attrName>
                                        </p:attrNameLst>
                                      </p:cBhvr>
                                      <p:tavLst>
                                        <p:tav tm="0">
                                          <p:val>
                                            <p:strVal val="#ppt_y+#ppt_h*1.125000"/>
                                          </p:val>
                                        </p:tav>
                                        <p:tav tm="100000">
                                          <p:val>
                                            <p:strVal val="#ppt_y"/>
                                          </p:val>
                                        </p:tav>
                                      </p:tavLst>
                                    </p:anim>
                                    <p:animEffect transition="in" filter="wipe(up)">
                                      <p:cBhvr>
                                        <p:cTn id="26" dur="500"/>
                                        <p:tgtEl>
                                          <p:spTgt spid="7">
                                            <p:graphicEl>
                                              <a:dgm id="{989AD5B0-79DE-5540-B9D1-456A39D3814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
                                            <p:graphicEl>
                                              <a:dgm id="{3794C464-45F0-914C-9097-E445B76E5914}"/>
                                            </p:graphicEl>
                                          </p:spTgt>
                                        </p:tgtEl>
                                        <p:attrNameLst>
                                          <p:attrName>style.visibility</p:attrName>
                                        </p:attrNameLst>
                                      </p:cBhvr>
                                      <p:to>
                                        <p:strVal val="visible"/>
                                      </p:to>
                                    </p:set>
                                    <p:anim calcmode="lin" valueType="num">
                                      <p:cBhvr additive="base">
                                        <p:cTn id="31" dur="500"/>
                                        <p:tgtEl>
                                          <p:spTgt spid="7">
                                            <p:graphicEl>
                                              <a:dgm id="{3794C464-45F0-914C-9097-E445B76E5914}"/>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7">
                                            <p:graphicEl>
                                              <a:dgm id="{3794C464-45F0-914C-9097-E445B76E5914}"/>
                                            </p:graphic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7">
                                            <p:graphicEl>
                                              <a:dgm id="{DDDAD948-6B1C-B54A-92B6-7ADE1737F292}"/>
                                            </p:graphicEl>
                                          </p:spTgt>
                                        </p:tgtEl>
                                        <p:attrNameLst>
                                          <p:attrName>style.visibility</p:attrName>
                                        </p:attrNameLst>
                                      </p:cBhvr>
                                      <p:to>
                                        <p:strVal val="visible"/>
                                      </p:to>
                                    </p:set>
                                    <p:anim calcmode="lin" valueType="num">
                                      <p:cBhvr additive="base">
                                        <p:cTn id="35" dur="500"/>
                                        <p:tgtEl>
                                          <p:spTgt spid="7">
                                            <p:graphicEl>
                                              <a:dgm id="{DDDAD948-6B1C-B54A-92B6-7ADE1737F292}"/>
                                            </p:graphicEl>
                                          </p:spTgt>
                                        </p:tgtEl>
                                        <p:attrNameLst>
                                          <p:attrName>ppt_y</p:attrName>
                                        </p:attrNameLst>
                                      </p:cBhvr>
                                      <p:tavLst>
                                        <p:tav tm="0">
                                          <p:val>
                                            <p:strVal val="#ppt_y+#ppt_h*1.125000"/>
                                          </p:val>
                                        </p:tav>
                                        <p:tav tm="100000">
                                          <p:val>
                                            <p:strVal val="#ppt_y"/>
                                          </p:val>
                                        </p:tav>
                                      </p:tavLst>
                                    </p:anim>
                                    <p:animEffect transition="in" filter="wipe(up)">
                                      <p:cBhvr>
                                        <p:cTn id="36" dur="500"/>
                                        <p:tgtEl>
                                          <p:spTgt spid="7">
                                            <p:graphicEl>
                                              <a:dgm id="{DDDAD948-6B1C-B54A-92B6-7ADE1737F292}"/>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7">
                                            <p:graphicEl>
                                              <a:dgm id="{1E986567-6C4C-B74E-BE13-D1EED185C415}"/>
                                            </p:graphicEl>
                                          </p:spTgt>
                                        </p:tgtEl>
                                        <p:attrNameLst>
                                          <p:attrName>style.visibility</p:attrName>
                                        </p:attrNameLst>
                                      </p:cBhvr>
                                      <p:to>
                                        <p:strVal val="visible"/>
                                      </p:to>
                                    </p:set>
                                    <p:anim calcmode="lin" valueType="num">
                                      <p:cBhvr additive="base">
                                        <p:cTn id="41" dur="500"/>
                                        <p:tgtEl>
                                          <p:spTgt spid="7">
                                            <p:graphicEl>
                                              <a:dgm id="{1E986567-6C4C-B74E-BE13-D1EED185C415}"/>
                                            </p:graphicEl>
                                          </p:spTgt>
                                        </p:tgtEl>
                                        <p:attrNameLst>
                                          <p:attrName>ppt_y</p:attrName>
                                        </p:attrNameLst>
                                      </p:cBhvr>
                                      <p:tavLst>
                                        <p:tav tm="0">
                                          <p:val>
                                            <p:strVal val="#ppt_y+#ppt_h*1.125000"/>
                                          </p:val>
                                        </p:tav>
                                        <p:tav tm="100000">
                                          <p:val>
                                            <p:strVal val="#ppt_y"/>
                                          </p:val>
                                        </p:tav>
                                      </p:tavLst>
                                    </p:anim>
                                    <p:animEffect transition="in" filter="wipe(up)">
                                      <p:cBhvr>
                                        <p:cTn id="42" dur="500"/>
                                        <p:tgtEl>
                                          <p:spTgt spid="7">
                                            <p:graphicEl>
                                              <a:dgm id="{1E986567-6C4C-B74E-BE13-D1EED185C415}"/>
                                            </p:graphicEl>
                                          </p:spTgt>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7">
                                            <p:graphicEl>
                                              <a:dgm id="{7A59571C-6033-F140-B2AE-E08C6355C7C9}"/>
                                            </p:graphicEl>
                                          </p:spTgt>
                                        </p:tgtEl>
                                        <p:attrNameLst>
                                          <p:attrName>style.visibility</p:attrName>
                                        </p:attrNameLst>
                                      </p:cBhvr>
                                      <p:to>
                                        <p:strVal val="visible"/>
                                      </p:to>
                                    </p:set>
                                    <p:anim calcmode="lin" valueType="num">
                                      <p:cBhvr additive="base">
                                        <p:cTn id="45" dur="500"/>
                                        <p:tgtEl>
                                          <p:spTgt spid="7">
                                            <p:graphicEl>
                                              <a:dgm id="{7A59571C-6033-F140-B2AE-E08C6355C7C9}"/>
                                            </p:graphicEl>
                                          </p:spTgt>
                                        </p:tgtEl>
                                        <p:attrNameLst>
                                          <p:attrName>ppt_y</p:attrName>
                                        </p:attrNameLst>
                                      </p:cBhvr>
                                      <p:tavLst>
                                        <p:tav tm="0">
                                          <p:val>
                                            <p:strVal val="#ppt_y+#ppt_h*1.125000"/>
                                          </p:val>
                                        </p:tav>
                                        <p:tav tm="100000">
                                          <p:val>
                                            <p:strVal val="#ppt_y"/>
                                          </p:val>
                                        </p:tav>
                                      </p:tavLst>
                                    </p:anim>
                                    <p:animEffect transition="in" filter="wipe(up)">
                                      <p:cBhvr>
                                        <p:cTn id="46" dur="500"/>
                                        <p:tgtEl>
                                          <p:spTgt spid="7">
                                            <p:graphicEl>
                                              <a:dgm id="{7A59571C-6033-F140-B2AE-E08C6355C7C9}"/>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7">
                                            <p:graphicEl>
                                              <a:dgm id="{45A35AE8-ADEF-7D40-A69F-03E228A02D21}"/>
                                            </p:graphicEl>
                                          </p:spTgt>
                                        </p:tgtEl>
                                        <p:attrNameLst>
                                          <p:attrName>style.visibility</p:attrName>
                                        </p:attrNameLst>
                                      </p:cBhvr>
                                      <p:to>
                                        <p:strVal val="visible"/>
                                      </p:to>
                                    </p:set>
                                    <p:anim calcmode="lin" valueType="num">
                                      <p:cBhvr additive="base">
                                        <p:cTn id="51" dur="500"/>
                                        <p:tgtEl>
                                          <p:spTgt spid="7">
                                            <p:graphicEl>
                                              <a:dgm id="{45A35AE8-ADEF-7D40-A69F-03E228A02D21}"/>
                                            </p:graphicEl>
                                          </p:spTgt>
                                        </p:tgtEl>
                                        <p:attrNameLst>
                                          <p:attrName>ppt_y</p:attrName>
                                        </p:attrNameLst>
                                      </p:cBhvr>
                                      <p:tavLst>
                                        <p:tav tm="0">
                                          <p:val>
                                            <p:strVal val="#ppt_y+#ppt_h*1.125000"/>
                                          </p:val>
                                        </p:tav>
                                        <p:tav tm="100000">
                                          <p:val>
                                            <p:strVal val="#ppt_y"/>
                                          </p:val>
                                        </p:tav>
                                      </p:tavLst>
                                    </p:anim>
                                    <p:animEffect transition="in" filter="wipe(up)">
                                      <p:cBhvr>
                                        <p:cTn id="52" dur="500"/>
                                        <p:tgtEl>
                                          <p:spTgt spid="7">
                                            <p:graphicEl>
                                              <a:dgm id="{45A35AE8-ADEF-7D40-A69F-03E228A02D21}"/>
                                            </p:graphicEl>
                                          </p:spTgt>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7">
                                            <p:graphicEl>
                                              <a:dgm id="{006E8225-0EA8-624E-9002-506092C12E60}"/>
                                            </p:graphicEl>
                                          </p:spTgt>
                                        </p:tgtEl>
                                        <p:attrNameLst>
                                          <p:attrName>style.visibility</p:attrName>
                                        </p:attrNameLst>
                                      </p:cBhvr>
                                      <p:to>
                                        <p:strVal val="visible"/>
                                      </p:to>
                                    </p:set>
                                    <p:anim calcmode="lin" valueType="num">
                                      <p:cBhvr additive="base">
                                        <p:cTn id="55" dur="500"/>
                                        <p:tgtEl>
                                          <p:spTgt spid="7">
                                            <p:graphicEl>
                                              <a:dgm id="{006E8225-0EA8-624E-9002-506092C12E60}"/>
                                            </p:graphicEl>
                                          </p:spTgt>
                                        </p:tgtEl>
                                        <p:attrNameLst>
                                          <p:attrName>ppt_y</p:attrName>
                                        </p:attrNameLst>
                                      </p:cBhvr>
                                      <p:tavLst>
                                        <p:tav tm="0">
                                          <p:val>
                                            <p:strVal val="#ppt_y+#ppt_h*1.125000"/>
                                          </p:val>
                                        </p:tav>
                                        <p:tav tm="100000">
                                          <p:val>
                                            <p:strVal val="#ppt_y"/>
                                          </p:val>
                                        </p:tav>
                                      </p:tavLst>
                                    </p:anim>
                                    <p:animEffect transition="in" filter="wipe(up)">
                                      <p:cBhvr>
                                        <p:cTn id="56" dur="500"/>
                                        <p:tgtEl>
                                          <p:spTgt spid="7">
                                            <p:graphicEl>
                                              <a:dgm id="{006E8225-0EA8-624E-9002-506092C12E6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7">
                                            <p:graphicEl>
                                              <a:dgm id="{37032EB2-90D6-7244-8AC8-A4638442424A}"/>
                                            </p:graphicEl>
                                          </p:spTgt>
                                        </p:tgtEl>
                                        <p:attrNameLst>
                                          <p:attrName>style.visibility</p:attrName>
                                        </p:attrNameLst>
                                      </p:cBhvr>
                                      <p:to>
                                        <p:strVal val="visible"/>
                                      </p:to>
                                    </p:set>
                                    <p:anim calcmode="lin" valueType="num">
                                      <p:cBhvr additive="base">
                                        <p:cTn id="61" dur="500"/>
                                        <p:tgtEl>
                                          <p:spTgt spid="7">
                                            <p:graphicEl>
                                              <a:dgm id="{37032EB2-90D6-7244-8AC8-A4638442424A}"/>
                                            </p:graphicEl>
                                          </p:spTgt>
                                        </p:tgtEl>
                                        <p:attrNameLst>
                                          <p:attrName>ppt_y</p:attrName>
                                        </p:attrNameLst>
                                      </p:cBhvr>
                                      <p:tavLst>
                                        <p:tav tm="0">
                                          <p:val>
                                            <p:strVal val="#ppt_y+#ppt_h*1.125000"/>
                                          </p:val>
                                        </p:tav>
                                        <p:tav tm="100000">
                                          <p:val>
                                            <p:strVal val="#ppt_y"/>
                                          </p:val>
                                        </p:tav>
                                      </p:tavLst>
                                    </p:anim>
                                    <p:animEffect transition="in" filter="wipe(up)">
                                      <p:cBhvr>
                                        <p:cTn id="62" dur="500"/>
                                        <p:tgtEl>
                                          <p:spTgt spid="7">
                                            <p:graphicEl>
                                              <a:dgm id="{37032EB2-90D6-7244-8AC8-A4638442424A}"/>
                                            </p:graphicEl>
                                          </p:spTgt>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7">
                                            <p:graphicEl>
                                              <a:dgm id="{9DE72ECB-9E60-904F-BC43-E6AE939184D6}"/>
                                            </p:graphicEl>
                                          </p:spTgt>
                                        </p:tgtEl>
                                        <p:attrNameLst>
                                          <p:attrName>style.visibility</p:attrName>
                                        </p:attrNameLst>
                                      </p:cBhvr>
                                      <p:to>
                                        <p:strVal val="visible"/>
                                      </p:to>
                                    </p:set>
                                    <p:anim calcmode="lin" valueType="num">
                                      <p:cBhvr additive="base">
                                        <p:cTn id="65" dur="500"/>
                                        <p:tgtEl>
                                          <p:spTgt spid="7">
                                            <p:graphicEl>
                                              <a:dgm id="{9DE72ECB-9E60-904F-BC43-E6AE939184D6}"/>
                                            </p:graphicEl>
                                          </p:spTgt>
                                        </p:tgtEl>
                                        <p:attrNameLst>
                                          <p:attrName>ppt_y</p:attrName>
                                        </p:attrNameLst>
                                      </p:cBhvr>
                                      <p:tavLst>
                                        <p:tav tm="0">
                                          <p:val>
                                            <p:strVal val="#ppt_y+#ppt_h*1.125000"/>
                                          </p:val>
                                        </p:tav>
                                        <p:tav tm="100000">
                                          <p:val>
                                            <p:strVal val="#ppt_y"/>
                                          </p:val>
                                        </p:tav>
                                      </p:tavLst>
                                    </p:anim>
                                    <p:animEffect transition="in" filter="wipe(up)">
                                      <p:cBhvr>
                                        <p:cTn id="66" dur="500"/>
                                        <p:tgtEl>
                                          <p:spTgt spid="7">
                                            <p:graphicEl>
                                              <a:dgm id="{9DE72ECB-9E60-904F-BC43-E6AE939184D6}"/>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7">
                                            <p:graphicEl>
                                              <a:dgm id="{735259AB-0534-5446-A0CB-AA0DCDC6F92D}"/>
                                            </p:graphicEl>
                                          </p:spTgt>
                                        </p:tgtEl>
                                        <p:attrNameLst>
                                          <p:attrName>style.visibility</p:attrName>
                                        </p:attrNameLst>
                                      </p:cBhvr>
                                      <p:to>
                                        <p:strVal val="visible"/>
                                      </p:to>
                                    </p:set>
                                    <p:anim calcmode="lin" valueType="num">
                                      <p:cBhvr additive="base">
                                        <p:cTn id="71" dur="500"/>
                                        <p:tgtEl>
                                          <p:spTgt spid="7">
                                            <p:graphicEl>
                                              <a:dgm id="{735259AB-0534-5446-A0CB-AA0DCDC6F92D}"/>
                                            </p:graphicEl>
                                          </p:spTgt>
                                        </p:tgtEl>
                                        <p:attrNameLst>
                                          <p:attrName>ppt_y</p:attrName>
                                        </p:attrNameLst>
                                      </p:cBhvr>
                                      <p:tavLst>
                                        <p:tav tm="0">
                                          <p:val>
                                            <p:strVal val="#ppt_y+#ppt_h*1.125000"/>
                                          </p:val>
                                        </p:tav>
                                        <p:tav tm="100000">
                                          <p:val>
                                            <p:strVal val="#ppt_y"/>
                                          </p:val>
                                        </p:tav>
                                      </p:tavLst>
                                    </p:anim>
                                    <p:animEffect transition="in" filter="wipe(up)">
                                      <p:cBhvr>
                                        <p:cTn id="72" dur="500"/>
                                        <p:tgtEl>
                                          <p:spTgt spid="7">
                                            <p:graphicEl>
                                              <a:dgm id="{735259AB-0534-5446-A0CB-AA0DCDC6F92D}"/>
                                            </p:graphicEl>
                                          </p:spTgt>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7">
                                            <p:graphicEl>
                                              <a:dgm id="{DF8EF7FB-C2E6-A84A-90DF-73F748C46C57}"/>
                                            </p:graphicEl>
                                          </p:spTgt>
                                        </p:tgtEl>
                                        <p:attrNameLst>
                                          <p:attrName>style.visibility</p:attrName>
                                        </p:attrNameLst>
                                      </p:cBhvr>
                                      <p:to>
                                        <p:strVal val="visible"/>
                                      </p:to>
                                    </p:set>
                                    <p:anim calcmode="lin" valueType="num">
                                      <p:cBhvr additive="base">
                                        <p:cTn id="75" dur="500"/>
                                        <p:tgtEl>
                                          <p:spTgt spid="7">
                                            <p:graphicEl>
                                              <a:dgm id="{DF8EF7FB-C2E6-A84A-90DF-73F748C46C57}"/>
                                            </p:graphicEl>
                                          </p:spTgt>
                                        </p:tgtEl>
                                        <p:attrNameLst>
                                          <p:attrName>ppt_y</p:attrName>
                                        </p:attrNameLst>
                                      </p:cBhvr>
                                      <p:tavLst>
                                        <p:tav tm="0">
                                          <p:val>
                                            <p:strVal val="#ppt_y+#ppt_h*1.125000"/>
                                          </p:val>
                                        </p:tav>
                                        <p:tav tm="100000">
                                          <p:val>
                                            <p:strVal val="#ppt_y"/>
                                          </p:val>
                                        </p:tav>
                                      </p:tavLst>
                                    </p:anim>
                                    <p:animEffect transition="in" filter="wipe(up)">
                                      <p:cBhvr>
                                        <p:cTn id="76" dur="500"/>
                                        <p:tgtEl>
                                          <p:spTgt spid="7">
                                            <p:graphicEl>
                                              <a:dgm id="{DF8EF7FB-C2E6-A84A-90DF-73F748C46C5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43000"/>
            <a:ext cx="9144000" cy="4524315"/>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tabLst>
                <a:tab pos="7712075" algn="l"/>
              </a:tabLst>
            </a:pPr>
            <a:r>
              <a:rPr lang="en-US" sz="9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APPOINTMENT OF COUNTING STAFF </a:t>
            </a:r>
            <a:endPar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Counting staff &amp; counting agents</a:t>
            </a:r>
            <a:endParaRPr lang="en-US" sz="2800" b="1" dirty="0">
              <a:solidFill>
                <a:srgbClr val="000000"/>
              </a:solidFill>
            </a:endParaRPr>
          </a:p>
        </p:txBody>
      </p:sp>
      <p:sp>
        <p:nvSpPr>
          <p:cNvPr id="48131"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graphicFrame>
        <p:nvGraphicFramePr>
          <p:cNvPr id="13" name="Content Placeholder 12"/>
          <p:cNvGraphicFramePr>
            <a:graphicFrameLocks noGrp="1"/>
          </p:cNvGraphicFramePr>
          <p:nvPr>
            <p:ph idx="1"/>
          </p:nvPr>
        </p:nvGraphicFramePr>
        <p:xfrm>
          <a:off x="114165" y="827021"/>
          <a:ext cx="9053647" cy="6030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133" name="Slide Number Placeholder 2"/>
          <p:cNvSpPr>
            <a:spLocks noGrp="1"/>
          </p:cNvSpPr>
          <p:nvPr>
            <p:ph type="sldNum" sz="quarter" idx="12"/>
          </p:nvPr>
        </p:nvSpPr>
        <p:spPr bwMode="auto">
          <a:noFill/>
          <a:ln>
            <a:miter lim="800000"/>
            <a:headEnd/>
            <a:tailEnd/>
          </a:ln>
        </p:spPr>
        <p:txBody>
          <a:bodyPr/>
          <a:lstStyle/>
          <a:p>
            <a:fld id="{7A474EE8-0E2C-45C1-9B11-62FA5E1223BB}" type="slidenum">
              <a:rPr lang="en-US" altLang="en-US" smtClean="0"/>
              <a:pPr/>
              <a:t>37</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
                                            <p:graphicEl>
                                              <a:dgm id="{1FE307FB-DFED-FC4D-8FDC-A51060216622}"/>
                                            </p:graphicEl>
                                          </p:spTgt>
                                        </p:tgtEl>
                                        <p:attrNameLst>
                                          <p:attrName>style.visibility</p:attrName>
                                        </p:attrNameLst>
                                      </p:cBhvr>
                                      <p:to>
                                        <p:strVal val="visible"/>
                                      </p:to>
                                    </p:set>
                                    <p:animEffect transition="in" filter="strips(downRight)">
                                      <p:cBhvr>
                                        <p:cTn id="7" dur="500"/>
                                        <p:tgtEl>
                                          <p:spTgt spid="13">
                                            <p:graphicEl>
                                              <a:dgm id="{1FE307FB-DFED-FC4D-8FDC-A5106021662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3">
                                            <p:graphicEl>
                                              <a:dgm id="{3906B6C9-BBEB-CD41-9C5D-9A2F46C8CBD5}"/>
                                            </p:graphicEl>
                                          </p:spTgt>
                                        </p:tgtEl>
                                        <p:attrNameLst>
                                          <p:attrName>style.visibility</p:attrName>
                                        </p:attrNameLst>
                                      </p:cBhvr>
                                      <p:to>
                                        <p:strVal val="visible"/>
                                      </p:to>
                                    </p:set>
                                    <p:animEffect transition="in" filter="strips(downRight)">
                                      <p:cBhvr>
                                        <p:cTn id="12" dur="500"/>
                                        <p:tgtEl>
                                          <p:spTgt spid="13">
                                            <p:graphicEl>
                                              <a:dgm id="{3906B6C9-BBEB-CD41-9C5D-9A2F46C8CBD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3">
                                            <p:graphicEl>
                                              <a:dgm id="{3FB1E44A-B87E-6543-A61C-25EAB1DD2320}"/>
                                            </p:graphicEl>
                                          </p:spTgt>
                                        </p:tgtEl>
                                        <p:attrNameLst>
                                          <p:attrName>style.visibility</p:attrName>
                                        </p:attrNameLst>
                                      </p:cBhvr>
                                      <p:to>
                                        <p:strVal val="visible"/>
                                      </p:to>
                                    </p:set>
                                    <p:animEffect transition="in" filter="strips(downRight)">
                                      <p:cBhvr>
                                        <p:cTn id="17" dur="500"/>
                                        <p:tgtEl>
                                          <p:spTgt spid="13">
                                            <p:graphicEl>
                                              <a:dgm id="{3FB1E44A-B87E-6543-A61C-25EAB1DD23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Counting staff &amp; counting agents</a:t>
            </a:r>
            <a:endParaRPr lang="en-US" sz="2800" b="1" dirty="0">
              <a:solidFill>
                <a:srgbClr val="000000"/>
              </a:solidFill>
            </a:endParaRPr>
          </a:p>
        </p:txBody>
      </p:sp>
      <p:sp>
        <p:nvSpPr>
          <p:cNvPr id="49155"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graphicFrame>
        <p:nvGraphicFramePr>
          <p:cNvPr id="13" name="Content Placeholder 12"/>
          <p:cNvGraphicFramePr>
            <a:graphicFrameLocks noGrp="1"/>
          </p:cNvGraphicFramePr>
          <p:nvPr>
            <p:ph idx="1"/>
          </p:nvPr>
        </p:nvGraphicFramePr>
        <p:xfrm>
          <a:off x="114165" y="827021"/>
          <a:ext cx="9053647" cy="6030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9157" name="Slide Number Placeholder 2"/>
          <p:cNvSpPr>
            <a:spLocks noGrp="1"/>
          </p:cNvSpPr>
          <p:nvPr>
            <p:ph type="sldNum" sz="quarter" idx="12"/>
          </p:nvPr>
        </p:nvSpPr>
        <p:spPr bwMode="auto">
          <a:noFill/>
          <a:ln>
            <a:miter lim="800000"/>
            <a:headEnd/>
            <a:tailEnd/>
          </a:ln>
        </p:spPr>
        <p:txBody>
          <a:bodyPr/>
          <a:lstStyle/>
          <a:p>
            <a:fld id="{ECD7CF86-8C75-4F05-970B-35B9B6576A5D}" type="slidenum">
              <a:rPr lang="en-US" altLang="en-US" smtClean="0"/>
              <a:pPr/>
              <a:t>38</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
                                            <p:graphicEl>
                                              <a:dgm id="{F755B046-1640-6844-A466-D9F3A5A504F6}"/>
                                            </p:graphicEl>
                                          </p:spTgt>
                                        </p:tgtEl>
                                        <p:attrNameLst>
                                          <p:attrName>style.visibility</p:attrName>
                                        </p:attrNameLst>
                                      </p:cBhvr>
                                      <p:to>
                                        <p:strVal val="visible"/>
                                      </p:to>
                                    </p:set>
                                    <p:animEffect transition="in" filter="strips(downRight)">
                                      <p:cBhvr>
                                        <p:cTn id="7" dur="500"/>
                                        <p:tgtEl>
                                          <p:spTgt spid="13">
                                            <p:graphicEl>
                                              <a:dgm id="{F755B046-1640-6844-A466-D9F3A5A504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3">
                                            <p:graphicEl>
                                              <a:dgm id="{6F01CFBA-9874-FE49-BE70-63BCEFE336B3}"/>
                                            </p:graphicEl>
                                          </p:spTgt>
                                        </p:tgtEl>
                                        <p:attrNameLst>
                                          <p:attrName>style.visibility</p:attrName>
                                        </p:attrNameLst>
                                      </p:cBhvr>
                                      <p:to>
                                        <p:strVal val="visible"/>
                                      </p:to>
                                    </p:set>
                                    <p:animEffect transition="in" filter="strips(downRight)">
                                      <p:cBhvr>
                                        <p:cTn id="12" dur="500"/>
                                        <p:tgtEl>
                                          <p:spTgt spid="13">
                                            <p:graphicEl>
                                              <a:dgm id="{6F01CFBA-9874-FE49-BE70-63BCEFE336B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3">
                                            <p:graphicEl>
                                              <a:dgm id="{DB1388E9-64B2-9B41-8490-3B9BF795745A}"/>
                                            </p:graphicEl>
                                          </p:spTgt>
                                        </p:tgtEl>
                                        <p:attrNameLst>
                                          <p:attrName>style.visibility</p:attrName>
                                        </p:attrNameLst>
                                      </p:cBhvr>
                                      <p:to>
                                        <p:strVal val="visible"/>
                                      </p:to>
                                    </p:set>
                                    <p:animEffect transition="in" filter="strips(downRight)">
                                      <p:cBhvr>
                                        <p:cTn id="17" dur="500"/>
                                        <p:tgtEl>
                                          <p:spTgt spid="13">
                                            <p:graphicEl>
                                              <a:dgm id="{DB1388E9-64B2-9B41-8490-3B9BF795745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3"/>
          <p:cNvSpPr>
            <a:spLocks noGrp="1"/>
          </p:cNvSpPr>
          <p:nvPr>
            <p:ph idx="1"/>
          </p:nvPr>
        </p:nvSpPr>
        <p:spPr>
          <a:xfrm>
            <a:off x="0" y="1625600"/>
            <a:ext cx="1638300" cy="2908300"/>
          </a:xfrm>
        </p:spPr>
        <p:txBody>
          <a:bodyPr/>
          <a:lstStyle/>
          <a:p>
            <a:pPr marL="0" indent="0" eaLnBrk="1" hangingPunct="1">
              <a:buFont typeface="Arial" charset="0"/>
              <a:buNone/>
            </a:pPr>
            <a:r>
              <a:rPr lang="en-US" altLang="en-US" sz="2000" smtClean="0">
                <a:solidFill>
                  <a:srgbClr val="FF0000"/>
                </a:solidFill>
              </a:rPr>
              <a:t>Form 18: Appointment of Counting Agents</a:t>
            </a:r>
          </a:p>
        </p:txBody>
      </p:sp>
      <p:sp>
        <p:nvSpPr>
          <p:cNvPr id="50179" name="TextBox 2"/>
          <p:cNvSpPr txBox="1">
            <a:spLocks noChangeArrowheads="1"/>
          </p:cNvSpPr>
          <p:nvPr/>
        </p:nvSpPr>
        <p:spPr bwMode="auto">
          <a:xfrm>
            <a:off x="3225800" y="2882900"/>
            <a:ext cx="184150" cy="368300"/>
          </a:xfrm>
          <a:prstGeom prst="rect">
            <a:avLst/>
          </a:prstGeom>
          <a:noFill/>
          <a:ln w="9525">
            <a:noFill/>
            <a:miter lim="800000"/>
            <a:headEnd/>
            <a:tailEnd/>
          </a:ln>
        </p:spPr>
        <p:txBody>
          <a:bodyPr wrap="none">
            <a:spAutoFit/>
          </a:bodyPr>
          <a:lstStyle/>
          <a:p>
            <a:pPr eaLnBrk="1" hangingPunct="1"/>
            <a:endParaRPr lang="en-US" altLang="en-US"/>
          </a:p>
        </p:txBody>
      </p:sp>
      <p:pic>
        <p:nvPicPr>
          <p:cNvPr id="50180" name="Picture 2"/>
          <p:cNvPicPr>
            <a:picLocks noChangeAspect="1" noChangeArrowheads="1"/>
          </p:cNvPicPr>
          <p:nvPr/>
        </p:nvPicPr>
        <p:blipFill>
          <a:blip r:embed="rId2"/>
          <a:srcRect/>
          <a:stretch>
            <a:fillRect/>
          </a:stretch>
        </p:blipFill>
        <p:spPr bwMode="auto">
          <a:xfrm>
            <a:off x="1638300" y="0"/>
            <a:ext cx="7048500" cy="6543675"/>
          </a:xfrm>
          <a:prstGeom prst="rect">
            <a:avLst/>
          </a:prstGeom>
          <a:noFill/>
          <a:ln w="9525">
            <a:noFill/>
            <a:miter lim="800000"/>
            <a:headEnd/>
            <a:tailEnd/>
          </a:ln>
        </p:spPr>
      </p:pic>
      <p:sp>
        <p:nvSpPr>
          <p:cNvPr id="50181" name="Slide Number Placeholder 1"/>
          <p:cNvSpPr>
            <a:spLocks noGrp="1"/>
          </p:cNvSpPr>
          <p:nvPr>
            <p:ph type="sldNum" sz="quarter" idx="12"/>
          </p:nvPr>
        </p:nvSpPr>
        <p:spPr bwMode="auto">
          <a:noFill/>
          <a:ln>
            <a:miter lim="800000"/>
            <a:headEnd/>
            <a:tailEnd/>
          </a:ln>
        </p:spPr>
        <p:txBody>
          <a:bodyPr/>
          <a:lstStyle/>
          <a:p>
            <a:fld id="{8851E0B5-900E-4096-83AE-A9EAD3C247DC}" type="slidenum">
              <a:rPr lang="en-US" altLang="en-US" smtClean="0"/>
              <a:pPr/>
              <a:t>39</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STAFF</a:t>
            </a:r>
          </a:p>
        </p:txBody>
      </p:sp>
      <p:sp>
        <p:nvSpPr>
          <p:cNvPr id="5" name="TextBox 4"/>
          <p:cNvSpPr txBox="1"/>
          <p:nvPr/>
        </p:nvSpPr>
        <p:spPr>
          <a:xfrm>
            <a:off x="152400" y="774442"/>
            <a:ext cx="8839200" cy="5432256"/>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700" dirty="0" smtClean="0"/>
              <a:t>No Electronic Devices such as Mobile phones, Laptops, </a:t>
            </a:r>
            <a:r>
              <a:rPr lang="en-US" sz="2700" dirty="0" err="1" smtClean="0"/>
              <a:t>ipads</a:t>
            </a:r>
            <a:r>
              <a:rPr lang="en-US" sz="2700" dirty="0" smtClean="0"/>
              <a:t>, etc. are not allowed in the counting hall.</a:t>
            </a:r>
          </a:p>
          <a:p>
            <a:pPr marL="338138" indent="-338138" algn="just">
              <a:spcAft>
                <a:spcPts val="1200"/>
              </a:spcAft>
              <a:buFont typeface="Arial" pitchFamily="34" charset="0"/>
              <a:buChar char="•"/>
              <a:tabLst>
                <a:tab pos="338138" algn="l"/>
              </a:tabLst>
            </a:pPr>
            <a:r>
              <a:rPr lang="en-US" sz="2700" dirty="0" smtClean="0"/>
              <a:t>Strictly follow discipline and </a:t>
            </a:r>
            <a:r>
              <a:rPr lang="en-US" sz="2700" dirty="0" smtClean="0">
                <a:solidFill>
                  <a:srgbClr val="000000"/>
                </a:solidFill>
                <a:cs typeface="Calibri"/>
              </a:rPr>
              <a:t>to obey lawful direction of RO/ARO, including </a:t>
            </a:r>
            <a:r>
              <a:rPr lang="en-US" sz="2700" dirty="0" smtClean="0"/>
              <a:t>maintaining secrecy of voting.</a:t>
            </a:r>
          </a:p>
          <a:p>
            <a:pPr marL="338138" indent="-338138" algn="just">
              <a:spcAft>
                <a:spcPts val="1200"/>
              </a:spcAft>
              <a:buFont typeface="Arial" pitchFamily="34" charset="0"/>
              <a:buChar char="•"/>
              <a:tabLst>
                <a:tab pos="338138" algn="l"/>
              </a:tabLst>
            </a:pPr>
            <a:r>
              <a:rPr lang="en-US" sz="2700" dirty="0" smtClean="0"/>
              <a:t>Shall not leave the counting hall until the result is declared, without the permission of RO/ARO.</a:t>
            </a:r>
          </a:p>
          <a:p>
            <a:pPr marL="338138" indent="-338138" algn="just">
              <a:spcAft>
                <a:spcPts val="1200"/>
              </a:spcAft>
              <a:buFont typeface="Arial" pitchFamily="34" charset="0"/>
              <a:buChar char="•"/>
              <a:tabLst>
                <a:tab pos="338138" algn="l"/>
              </a:tabLst>
            </a:pPr>
            <a:r>
              <a:rPr lang="en-US" sz="2700" dirty="0" smtClean="0"/>
              <a:t>Every directions of RO shall be strictly followed and proper decorum is maintained.</a:t>
            </a:r>
          </a:p>
          <a:p>
            <a:pPr marL="338138" indent="-338138" algn="just">
              <a:spcAft>
                <a:spcPts val="1200"/>
              </a:spcAft>
              <a:buFont typeface="Arial" pitchFamily="34" charset="0"/>
              <a:buChar char="•"/>
              <a:tabLst>
                <a:tab pos="338138" algn="l"/>
              </a:tabLst>
            </a:pPr>
            <a:r>
              <a:rPr lang="en-US" sz="2700" dirty="0" smtClean="0"/>
              <a:t>100% accurate counting result are entered in the records.  </a:t>
            </a:r>
          </a:p>
          <a:p>
            <a:pPr marL="338138" indent="-338138" algn="just">
              <a:spcAft>
                <a:spcPts val="1200"/>
              </a:spcAft>
              <a:buFont typeface="Arial" pitchFamily="34" charset="0"/>
              <a:buChar char="•"/>
              <a:tabLst>
                <a:tab pos="338138" algn="l"/>
              </a:tabLst>
            </a:pPr>
            <a:r>
              <a:rPr lang="en-US" sz="2700" b="1" dirty="0" smtClean="0">
                <a:solidFill>
                  <a:srgbClr val="FF0000"/>
                </a:solidFill>
              </a:rPr>
              <a:t>No errors of omissions or commissions are to be committed</a:t>
            </a:r>
            <a:r>
              <a:rPr lang="en-US" sz="2700" dirty="0" smtClean="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3"/>
          <p:cNvSpPr>
            <a:spLocks noGrp="1"/>
          </p:cNvSpPr>
          <p:nvPr>
            <p:ph idx="1"/>
          </p:nvPr>
        </p:nvSpPr>
        <p:spPr>
          <a:xfrm>
            <a:off x="0" y="990600"/>
            <a:ext cx="1625600" cy="4381500"/>
          </a:xfrm>
        </p:spPr>
        <p:txBody>
          <a:bodyPr/>
          <a:lstStyle/>
          <a:p>
            <a:pPr marL="0" indent="0" eaLnBrk="1" hangingPunct="1">
              <a:buFont typeface="Arial" charset="0"/>
              <a:buNone/>
            </a:pPr>
            <a:r>
              <a:rPr lang="en-US" altLang="en-US" sz="2000" b="1" smtClean="0">
                <a:solidFill>
                  <a:srgbClr val="FF0000"/>
                </a:solidFill>
              </a:rPr>
              <a:t>Form 18: Appointment of Counting Agents</a:t>
            </a:r>
          </a:p>
        </p:txBody>
      </p:sp>
      <p:pic>
        <p:nvPicPr>
          <p:cNvPr id="51203" name="Picture 3"/>
          <p:cNvPicPr>
            <a:picLocks noChangeAspect="1" noChangeArrowheads="1"/>
          </p:cNvPicPr>
          <p:nvPr/>
        </p:nvPicPr>
        <p:blipFill>
          <a:blip r:embed="rId2"/>
          <a:srcRect/>
          <a:stretch>
            <a:fillRect/>
          </a:stretch>
        </p:blipFill>
        <p:spPr bwMode="auto">
          <a:xfrm>
            <a:off x="1625600" y="277813"/>
            <a:ext cx="7315200" cy="6289675"/>
          </a:xfrm>
          <a:prstGeom prst="rect">
            <a:avLst/>
          </a:prstGeom>
          <a:noFill/>
          <a:ln w="9525">
            <a:noFill/>
            <a:miter lim="800000"/>
            <a:headEnd/>
            <a:tailEnd/>
          </a:ln>
        </p:spPr>
      </p:pic>
      <p:sp>
        <p:nvSpPr>
          <p:cNvPr id="51204" name="TextBox 1"/>
          <p:cNvSpPr txBox="1">
            <a:spLocks noChangeArrowheads="1"/>
          </p:cNvSpPr>
          <p:nvPr/>
        </p:nvSpPr>
        <p:spPr bwMode="auto">
          <a:xfrm>
            <a:off x="7683500" y="6413500"/>
            <a:ext cx="1346200" cy="307975"/>
          </a:xfrm>
          <a:prstGeom prst="rect">
            <a:avLst/>
          </a:prstGeom>
          <a:noFill/>
          <a:ln w="9525">
            <a:noFill/>
            <a:miter lim="800000"/>
            <a:headEnd/>
            <a:tailEnd/>
          </a:ln>
        </p:spPr>
        <p:txBody>
          <a:bodyPr>
            <a:spAutoFit/>
          </a:bodyPr>
          <a:lstStyle/>
          <a:p>
            <a:pPr algn="r" eaLnBrk="1" hangingPunct="1"/>
            <a:r>
              <a:rPr lang="en-IN" altLang="en-US" sz="1400"/>
              <a:t>32</a:t>
            </a:r>
          </a:p>
        </p:txBody>
      </p:sp>
      <p:sp>
        <p:nvSpPr>
          <p:cNvPr id="51205" name="Slide Number Placeholder 1"/>
          <p:cNvSpPr>
            <a:spLocks noGrp="1"/>
          </p:cNvSpPr>
          <p:nvPr>
            <p:ph type="sldNum" sz="quarter" idx="12"/>
          </p:nvPr>
        </p:nvSpPr>
        <p:spPr bwMode="auto">
          <a:noFill/>
          <a:ln>
            <a:miter lim="800000"/>
            <a:headEnd/>
            <a:tailEnd/>
          </a:ln>
        </p:spPr>
        <p:txBody>
          <a:bodyPr/>
          <a:lstStyle/>
          <a:p>
            <a:fld id="{66961992-863B-4350-98D5-AD0383174390}" type="slidenum">
              <a:rPr lang="en-US" altLang="en-US" smtClean="0"/>
              <a:pPr/>
              <a:t>40</a:t>
            </a:fld>
            <a:endParaRPr lang="en-US" alt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7800"/>
            <a:ext cx="9144000" cy="3631763"/>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tabLst>
                <a:tab pos="7712075" algn="l"/>
              </a:tabLst>
            </a:pPr>
            <a:r>
              <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a:t>
            </a:r>
          </a:p>
          <a:p>
            <a:pPr algn="ctr">
              <a:tabLst>
                <a:tab pos="7712075" algn="l"/>
              </a:tabLst>
            </a:pPr>
            <a:r>
              <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FROM EVM</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6002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Layout</a:t>
            </a:r>
          </a:p>
        </p:txBody>
      </p:sp>
      <p:grpSp>
        <p:nvGrpSpPr>
          <p:cNvPr id="4" name="Group 81"/>
          <p:cNvGrpSpPr/>
          <p:nvPr/>
        </p:nvGrpSpPr>
        <p:grpSpPr>
          <a:xfrm>
            <a:off x="1671483" y="165900"/>
            <a:ext cx="7167717" cy="6553200"/>
            <a:chOff x="985683" y="304800"/>
            <a:chExt cx="7167717" cy="6553200"/>
          </a:xfrm>
        </p:grpSpPr>
        <p:sp>
          <p:nvSpPr>
            <p:cNvPr id="3" name="Rectangle 2"/>
            <p:cNvSpPr/>
            <p:nvPr/>
          </p:nvSpPr>
          <p:spPr>
            <a:xfrm>
              <a:off x="1524000" y="304800"/>
              <a:ext cx="6096000" cy="6553200"/>
            </a:xfrm>
            <a:prstGeom prst="rect">
              <a:avLst/>
            </a:prstGeom>
            <a:solidFill>
              <a:schemeClr val="bg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7620000" y="575732"/>
              <a:ext cx="533400" cy="6053667"/>
            </a:xfrm>
            <a:prstGeom prst="roundRect">
              <a:avLst/>
            </a:prstGeom>
            <a:solidFill>
              <a:schemeClr val="accent6">
                <a:lumMod val="40000"/>
                <a:lumOff val="6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79" name="TextBox 78"/>
            <p:cNvSpPr txBox="1"/>
            <p:nvPr/>
          </p:nvSpPr>
          <p:spPr>
            <a:xfrm rot="16200000">
              <a:off x="4875883" y="3411684"/>
              <a:ext cx="6019800" cy="369332"/>
            </a:xfrm>
            <a:prstGeom prst="rect">
              <a:avLst/>
            </a:prstGeom>
            <a:noFill/>
          </p:spPr>
          <p:txBody>
            <a:bodyPr wrap="square" rtlCol="0">
              <a:spAutoFit/>
            </a:bodyPr>
            <a:lstStyle/>
            <a:p>
              <a:pPr algn="ctr"/>
              <a:r>
                <a:rPr lang="en-US" dirty="0" smtClean="0"/>
                <a:t>COUNTING AGENTS OF CANDIDATES</a:t>
              </a:r>
              <a:endParaRPr lang="en-US" dirty="0"/>
            </a:p>
          </p:txBody>
        </p:sp>
        <p:sp>
          <p:nvSpPr>
            <p:cNvPr id="80" name="Rounded Rectangle 79"/>
            <p:cNvSpPr/>
            <p:nvPr/>
          </p:nvSpPr>
          <p:spPr>
            <a:xfrm>
              <a:off x="985683" y="587307"/>
              <a:ext cx="533400" cy="6053667"/>
            </a:xfrm>
            <a:prstGeom prst="roundRect">
              <a:avLst/>
            </a:prstGeom>
            <a:solidFill>
              <a:schemeClr val="accent6">
                <a:lumMod val="40000"/>
                <a:lumOff val="6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81" name="TextBox 80"/>
            <p:cNvSpPr txBox="1"/>
            <p:nvPr/>
          </p:nvSpPr>
          <p:spPr>
            <a:xfrm rot="5400000">
              <a:off x="-1758434" y="3423259"/>
              <a:ext cx="6019800" cy="369332"/>
            </a:xfrm>
            <a:prstGeom prst="rect">
              <a:avLst/>
            </a:prstGeom>
            <a:noFill/>
          </p:spPr>
          <p:txBody>
            <a:bodyPr wrap="square" rtlCol="0">
              <a:spAutoFit/>
            </a:bodyPr>
            <a:lstStyle/>
            <a:p>
              <a:pPr algn="ctr"/>
              <a:r>
                <a:rPr lang="en-US" dirty="0" smtClean="0"/>
                <a:t>COUNTING AGENTS OF CANDIDATES</a:t>
              </a:r>
              <a:endParaRPr lang="en-US" dirty="0"/>
            </a:p>
          </p:txBody>
        </p:sp>
      </p:grpSp>
      <p:grpSp>
        <p:nvGrpSpPr>
          <p:cNvPr id="5" name="Group 77"/>
          <p:cNvGrpSpPr/>
          <p:nvPr/>
        </p:nvGrpSpPr>
        <p:grpSpPr>
          <a:xfrm>
            <a:off x="4297180" y="6097250"/>
            <a:ext cx="1676400" cy="510822"/>
            <a:chOff x="4343400" y="6096000"/>
            <a:chExt cx="1676400" cy="510822"/>
          </a:xfrm>
        </p:grpSpPr>
        <p:grpSp>
          <p:nvGrpSpPr>
            <p:cNvPr id="6" name="Group 87"/>
            <p:cNvGrpSpPr/>
            <p:nvPr/>
          </p:nvGrpSpPr>
          <p:grpSpPr>
            <a:xfrm>
              <a:off x="4343400" y="6096000"/>
              <a:ext cx="1676400" cy="282222"/>
              <a:chOff x="4191000" y="6118578"/>
              <a:chExt cx="1676400" cy="282222"/>
            </a:xfrm>
          </p:grpSpPr>
          <p:sp>
            <p:nvSpPr>
              <p:cNvPr id="90" name="Rectangle 89"/>
              <p:cNvSpPr/>
              <p:nvPr/>
            </p:nvSpPr>
            <p:spPr>
              <a:xfrm>
                <a:off x="4191000" y="6118578"/>
                <a:ext cx="685800" cy="279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itchFamily="18" charset="0"/>
                  <a:cs typeface="Times New Roman" pitchFamily="18" charset="0"/>
                </a:endParaRPr>
              </a:p>
            </p:txBody>
          </p:sp>
          <p:sp>
            <p:nvSpPr>
              <p:cNvPr id="92" name="Rectangle 91"/>
              <p:cNvSpPr/>
              <p:nvPr/>
            </p:nvSpPr>
            <p:spPr>
              <a:xfrm>
                <a:off x="5204178" y="6118578"/>
                <a:ext cx="663222" cy="28222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itchFamily="18" charset="0"/>
                  <a:cs typeface="Times New Roman" pitchFamily="18" charset="0"/>
                </a:endParaRPr>
              </a:p>
            </p:txBody>
          </p:sp>
        </p:grpSp>
        <p:sp>
          <p:nvSpPr>
            <p:cNvPr id="93" name="Rectangle 92"/>
            <p:cNvSpPr/>
            <p:nvPr/>
          </p:nvSpPr>
          <p:spPr>
            <a:xfrm>
              <a:off x="4343400" y="6378222"/>
              <a:ext cx="1676400" cy="2286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CLERKS TO ASSIST RO</a:t>
              </a:r>
              <a:endParaRPr lang="en-US" sz="1000" b="1" dirty="0">
                <a:solidFill>
                  <a:schemeClr val="tx1"/>
                </a:solidFill>
                <a:latin typeface="Times New Roman" pitchFamily="18" charset="0"/>
                <a:cs typeface="Times New Roman" pitchFamily="18" charset="0"/>
              </a:endParaRPr>
            </a:p>
          </p:txBody>
        </p:sp>
      </p:grpSp>
      <p:sp>
        <p:nvSpPr>
          <p:cNvPr id="190" name="Rounded Rectangle 189"/>
          <p:cNvSpPr/>
          <p:nvPr/>
        </p:nvSpPr>
        <p:spPr>
          <a:xfrm>
            <a:off x="4343400" y="304800"/>
            <a:ext cx="1905000" cy="7620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BLACK BOARD</a:t>
            </a:r>
            <a:endParaRPr lang="en-US" sz="2000" b="1" dirty="0">
              <a:solidFill>
                <a:schemeClr val="tx1"/>
              </a:solidFill>
            </a:endParaRPr>
          </a:p>
        </p:txBody>
      </p:sp>
      <p:sp>
        <p:nvSpPr>
          <p:cNvPr id="191" name="Trapezoid 190"/>
          <p:cNvSpPr/>
          <p:nvPr/>
        </p:nvSpPr>
        <p:spPr>
          <a:xfrm>
            <a:off x="4876800" y="1066800"/>
            <a:ext cx="914400" cy="228600"/>
          </a:xfrm>
          <a:prstGeom prst="trapezoi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8"/>
          <p:cNvGrpSpPr/>
          <p:nvPr/>
        </p:nvGrpSpPr>
        <p:grpSpPr>
          <a:xfrm>
            <a:off x="4114800" y="5257800"/>
            <a:ext cx="2133600" cy="685800"/>
            <a:chOff x="4191000" y="5181600"/>
            <a:chExt cx="2133600" cy="685800"/>
          </a:xfrm>
        </p:grpSpPr>
        <p:grpSp>
          <p:nvGrpSpPr>
            <p:cNvPr id="8" name="Group 86"/>
            <p:cNvGrpSpPr/>
            <p:nvPr/>
          </p:nvGrpSpPr>
          <p:grpSpPr>
            <a:xfrm>
              <a:off x="4191000" y="5181600"/>
              <a:ext cx="1991720" cy="685800"/>
              <a:chOff x="4267200" y="5715000"/>
              <a:chExt cx="1991720" cy="685800"/>
            </a:xfrm>
          </p:grpSpPr>
          <p:sp>
            <p:nvSpPr>
              <p:cNvPr id="83" name="Rounded Rectangle 82"/>
              <p:cNvSpPr/>
              <p:nvPr/>
            </p:nvSpPr>
            <p:spPr>
              <a:xfrm>
                <a:off x="4267200" y="5715000"/>
                <a:ext cx="1295400" cy="482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84" name="Rectangle 83"/>
              <p:cNvSpPr/>
              <p:nvPr/>
            </p:nvSpPr>
            <p:spPr>
              <a:xfrm>
                <a:off x="4343400" y="6194778"/>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ARO</a:t>
                </a:r>
                <a:endParaRPr lang="en-US" sz="1100" b="1" dirty="0">
                  <a:solidFill>
                    <a:schemeClr val="tx1"/>
                  </a:solidFill>
                  <a:latin typeface="Times New Roman" pitchFamily="18" charset="0"/>
                  <a:cs typeface="Times New Roman" pitchFamily="18" charset="0"/>
                </a:endParaRPr>
              </a:p>
            </p:txBody>
          </p:sp>
          <p:sp>
            <p:nvSpPr>
              <p:cNvPr id="85" name="Rectangle 84"/>
              <p:cNvSpPr/>
              <p:nvPr/>
            </p:nvSpPr>
            <p:spPr>
              <a:xfrm>
                <a:off x="5760156" y="61976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OBS</a:t>
                </a:r>
                <a:endParaRPr lang="en-US" sz="1200" b="1" dirty="0">
                  <a:solidFill>
                    <a:schemeClr val="tx1"/>
                  </a:solidFill>
                  <a:latin typeface="Times New Roman" pitchFamily="18" charset="0"/>
                  <a:cs typeface="Times New Roman" pitchFamily="18" charset="0"/>
                </a:endParaRPr>
              </a:p>
            </p:txBody>
          </p:sp>
          <p:sp>
            <p:nvSpPr>
              <p:cNvPr id="86" name="Rectangle 85"/>
              <p:cNvSpPr/>
              <p:nvPr/>
            </p:nvSpPr>
            <p:spPr>
              <a:xfrm>
                <a:off x="5051778" y="61976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RO</a:t>
                </a:r>
                <a:endParaRPr lang="en-US" sz="1100" b="1" dirty="0">
                  <a:solidFill>
                    <a:schemeClr val="tx1"/>
                  </a:solidFill>
                  <a:latin typeface="Times New Roman" pitchFamily="18" charset="0"/>
                  <a:cs typeface="Times New Roman" pitchFamily="18" charset="0"/>
                </a:endParaRPr>
              </a:p>
            </p:txBody>
          </p:sp>
        </p:grpSp>
        <p:sp>
          <p:nvSpPr>
            <p:cNvPr id="76" name="Rounded Rectangle 75"/>
            <p:cNvSpPr/>
            <p:nvPr/>
          </p:nvSpPr>
          <p:spPr>
            <a:xfrm>
              <a:off x="5486400" y="5181600"/>
              <a:ext cx="838200" cy="482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grpSp>
      <p:sp>
        <p:nvSpPr>
          <p:cNvPr id="95" name="TextBox 94"/>
          <p:cNvSpPr txBox="1"/>
          <p:nvPr/>
        </p:nvSpPr>
        <p:spPr>
          <a:xfrm>
            <a:off x="3962400" y="2514600"/>
            <a:ext cx="2590800" cy="923330"/>
          </a:xfrm>
          <a:prstGeom prst="rect">
            <a:avLst/>
          </a:prstGeom>
          <a:noFill/>
        </p:spPr>
        <p:txBody>
          <a:bodyPr wrap="square" rtlCol="0">
            <a:spAutoFit/>
          </a:bodyPr>
          <a:lstStyle/>
          <a:p>
            <a:r>
              <a:rPr lang="en-US" b="1" dirty="0" smtClean="0"/>
              <a:t>C.S.: Counting Supervisor</a:t>
            </a:r>
          </a:p>
          <a:p>
            <a:r>
              <a:rPr lang="en-US" b="1" dirty="0" smtClean="0"/>
              <a:t>C.A.: Counting Assistant</a:t>
            </a:r>
          </a:p>
          <a:p>
            <a:r>
              <a:rPr lang="en-US" b="1" dirty="0" smtClean="0"/>
              <a:t>M.O.: Micro Observer</a:t>
            </a:r>
            <a:endParaRPr lang="en-US" b="1" dirty="0"/>
          </a:p>
        </p:txBody>
      </p:sp>
      <p:grpSp>
        <p:nvGrpSpPr>
          <p:cNvPr id="9" name="Group 116"/>
          <p:cNvGrpSpPr/>
          <p:nvPr/>
        </p:nvGrpSpPr>
        <p:grpSpPr>
          <a:xfrm>
            <a:off x="2438400" y="457200"/>
            <a:ext cx="1106107" cy="6096000"/>
            <a:chOff x="2438400" y="457200"/>
            <a:chExt cx="1106107" cy="6096000"/>
          </a:xfrm>
        </p:grpSpPr>
        <p:grpSp>
          <p:nvGrpSpPr>
            <p:cNvPr id="10" name="Group 86"/>
            <p:cNvGrpSpPr/>
            <p:nvPr/>
          </p:nvGrpSpPr>
          <p:grpSpPr>
            <a:xfrm>
              <a:off x="2438400" y="2273968"/>
              <a:ext cx="1061138" cy="762000"/>
              <a:chOff x="2514600" y="381000"/>
              <a:chExt cx="1061138" cy="762000"/>
            </a:xfrm>
          </p:grpSpPr>
          <p:grpSp>
            <p:nvGrpSpPr>
              <p:cNvPr id="11" name="Group 141"/>
              <p:cNvGrpSpPr/>
              <p:nvPr/>
            </p:nvGrpSpPr>
            <p:grpSpPr>
              <a:xfrm>
                <a:off x="2514600" y="381000"/>
                <a:ext cx="1061138" cy="609600"/>
                <a:chOff x="-1988127" y="685800"/>
                <a:chExt cx="1187034" cy="762000"/>
              </a:xfrm>
            </p:grpSpPr>
            <p:sp>
              <p:nvSpPr>
                <p:cNvPr id="143" name="Rounded Rectangle 14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5</a:t>
                  </a:r>
                  <a:endParaRPr lang="en-US" sz="2000" b="1" dirty="0">
                    <a:solidFill>
                      <a:schemeClr val="tx1"/>
                    </a:solidFill>
                  </a:endParaRPr>
                </a:p>
              </p:txBody>
            </p:sp>
            <p:sp>
              <p:nvSpPr>
                <p:cNvPr id="144" name="Rectangle 14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45" name="Rectangle 14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3" name="Rectangle 62"/>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2" name="Group 81"/>
            <p:cNvGrpSpPr/>
            <p:nvPr/>
          </p:nvGrpSpPr>
          <p:grpSpPr>
            <a:xfrm>
              <a:off x="2455351" y="3124200"/>
              <a:ext cx="1061138" cy="777522"/>
              <a:chOff x="2455351" y="1409700"/>
              <a:chExt cx="1061138" cy="777522"/>
            </a:xfrm>
          </p:grpSpPr>
          <p:grpSp>
            <p:nvGrpSpPr>
              <p:cNvPr id="13" name="Group 145"/>
              <p:cNvGrpSpPr/>
              <p:nvPr/>
            </p:nvGrpSpPr>
            <p:grpSpPr>
              <a:xfrm>
                <a:off x="2455351" y="1409700"/>
                <a:ext cx="1061138" cy="609600"/>
                <a:chOff x="-1988127" y="685800"/>
                <a:chExt cx="1187034" cy="762000"/>
              </a:xfrm>
            </p:grpSpPr>
            <p:sp>
              <p:nvSpPr>
                <p:cNvPr id="147" name="Rounded Rectangle 146"/>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4</a:t>
                  </a:r>
                  <a:endParaRPr lang="en-US" sz="2000" b="1" dirty="0">
                    <a:solidFill>
                      <a:schemeClr val="tx1"/>
                    </a:solidFill>
                  </a:endParaRPr>
                </a:p>
              </p:txBody>
            </p:sp>
            <p:sp>
              <p:nvSpPr>
                <p:cNvPr id="148" name="Rectangle 147"/>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49" name="Rectangle 148"/>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4" name="Rectangle 63"/>
              <p:cNvSpPr/>
              <p:nvPr/>
            </p:nvSpPr>
            <p:spPr>
              <a:xfrm>
                <a:off x="2635956" y="2024662"/>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4" name="Group 77"/>
            <p:cNvGrpSpPr/>
            <p:nvPr/>
          </p:nvGrpSpPr>
          <p:grpSpPr>
            <a:xfrm>
              <a:off x="2449689" y="4026568"/>
              <a:ext cx="1061138" cy="772160"/>
              <a:chOff x="2449689" y="2438400"/>
              <a:chExt cx="1061138" cy="772160"/>
            </a:xfrm>
          </p:grpSpPr>
          <p:grpSp>
            <p:nvGrpSpPr>
              <p:cNvPr id="15" name="Group 149"/>
              <p:cNvGrpSpPr/>
              <p:nvPr/>
            </p:nvGrpSpPr>
            <p:grpSpPr>
              <a:xfrm>
                <a:off x="2449689" y="2438400"/>
                <a:ext cx="1061138" cy="609600"/>
                <a:chOff x="-1988127" y="685800"/>
                <a:chExt cx="1187034" cy="762000"/>
              </a:xfrm>
            </p:grpSpPr>
            <p:sp>
              <p:nvSpPr>
                <p:cNvPr id="151" name="Rounded Rectangle 150"/>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3</a:t>
                  </a:r>
                  <a:endParaRPr lang="en-US" sz="2000" b="1" dirty="0">
                    <a:solidFill>
                      <a:schemeClr val="tx1"/>
                    </a:solidFill>
                  </a:endParaRPr>
                </a:p>
              </p:txBody>
            </p:sp>
            <p:sp>
              <p:nvSpPr>
                <p:cNvPr id="152" name="Rectangle 151"/>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53" name="Rectangle 152"/>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5" name="Rectangle 64"/>
              <p:cNvSpPr/>
              <p:nvPr/>
            </p:nvSpPr>
            <p:spPr>
              <a:xfrm>
                <a:off x="2624667" y="304800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6" name="Group 74"/>
            <p:cNvGrpSpPr/>
            <p:nvPr/>
          </p:nvGrpSpPr>
          <p:grpSpPr>
            <a:xfrm>
              <a:off x="2460978" y="4925149"/>
              <a:ext cx="1061138" cy="757767"/>
              <a:chOff x="2460978" y="3467100"/>
              <a:chExt cx="1061138" cy="757767"/>
            </a:xfrm>
          </p:grpSpPr>
          <p:grpSp>
            <p:nvGrpSpPr>
              <p:cNvPr id="17" name="Group 153"/>
              <p:cNvGrpSpPr/>
              <p:nvPr/>
            </p:nvGrpSpPr>
            <p:grpSpPr>
              <a:xfrm>
                <a:off x="2460978" y="3467100"/>
                <a:ext cx="1061138" cy="609600"/>
                <a:chOff x="-1988127" y="685800"/>
                <a:chExt cx="1187034" cy="762000"/>
              </a:xfrm>
            </p:grpSpPr>
            <p:sp>
              <p:nvSpPr>
                <p:cNvPr id="155" name="Rounded Rectangle 154"/>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2</a:t>
                  </a:r>
                  <a:endParaRPr lang="en-US" sz="2000" b="1" dirty="0">
                    <a:solidFill>
                      <a:schemeClr val="tx1"/>
                    </a:solidFill>
                  </a:endParaRPr>
                </a:p>
              </p:txBody>
            </p:sp>
            <p:sp>
              <p:nvSpPr>
                <p:cNvPr id="156" name="Rectangle 155"/>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57" name="Rectangle 156"/>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6" name="Rectangle 65"/>
              <p:cNvSpPr/>
              <p:nvPr/>
            </p:nvSpPr>
            <p:spPr>
              <a:xfrm>
                <a:off x="2635956" y="4062307"/>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18" name="Group 93"/>
            <p:cNvGrpSpPr/>
            <p:nvPr/>
          </p:nvGrpSpPr>
          <p:grpSpPr>
            <a:xfrm>
              <a:off x="2483370" y="5791200"/>
              <a:ext cx="1061137" cy="762000"/>
              <a:chOff x="2449689" y="4495800"/>
              <a:chExt cx="1061137" cy="762000"/>
            </a:xfrm>
          </p:grpSpPr>
          <p:grpSp>
            <p:nvGrpSpPr>
              <p:cNvPr id="19" name="Group 90"/>
              <p:cNvGrpSpPr/>
              <p:nvPr/>
            </p:nvGrpSpPr>
            <p:grpSpPr>
              <a:xfrm>
                <a:off x="2449689" y="4495800"/>
                <a:ext cx="1061137" cy="609600"/>
                <a:chOff x="2449689" y="4495800"/>
                <a:chExt cx="1061137" cy="609600"/>
              </a:xfrm>
            </p:grpSpPr>
            <p:sp>
              <p:nvSpPr>
                <p:cNvPr id="159" name="Rounded Rectangle 158"/>
                <p:cNvSpPr/>
                <p:nvPr/>
              </p:nvSpPr>
              <p:spPr>
                <a:xfrm>
                  <a:off x="2449689" y="4658360"/>
                  <a:ext cx="838201" cy="44704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a:t>
                  </a:r>
                  <a:endParaRPr lang="en-US" sz="2000" b="1" dirty="0">
                    <a:solidFill>
                      <a:schemeClr val="tx1"/>
                    </a:solidFill>
                  </a:endParaRPr>
                </a:p>
              </p:txBody>
            </p:sp>
            <p:sp>
              <p:nvSpPr>
                <p:cNvPr id="160" name="Rectangle 159"/>
                <p:cNvSpPr/>
                <p:nvPr/>
              </p:nvSpPr>
              <p:spPr>
                <a:xfrm rot="16200000">
                  <a:off x="3210459" y="4782454"/>
                  <a:ext cx="377802" cy="2229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61" name="Rectangle 160"/>
                <p:cNvSpPr/>
                <p:nvPr/>
              </p:nvSpPr>
              <p:spPr>
                <a:xfrm>
                  <a:off x="2644422" y="4495800"/>
                  <a:ext cx="445865"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67" name="Rectangle 66"/>
              <p:cNvSpPr/>
              <p:nvPr/>
            </p:nvSpPr>
            <p:spPr>
              <a:xfrm>
                <a:off x="2667000" y="50952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20" name="Group 87"/>
            <p:cNvGrpSpPr/>
            <p:nvPr/>
          </p:nvGrpSpPr>
          <p:grpSpPr>
            <a:xfrm>
              <a:off x="2438400" y="1371600"/>
              <a:ext cx="1061138" cy="762000"/>
              <a:chOff x="2514600" y="381000"/>
              <a:chExt cx="1061138" cy="762000"/>
            </a:xfrm>
          </p:grpSpPr>
          <p:grpSp>
            <p:nvGrpSpPr>
              <p:cNvPr id="21" name="Group 141"/>
              <p:cNvGrpSpPr/>
              <p:nvPr/>
            </p:nvGrpSpPr>
            <p:grpSpPr>
              <a:xfrm>
                <a:off x="2514600" y="381000"/>
                <a:ext cx="1061138" cy="609600"/>
                <a:chOff x="-1988127" y="685800"/>
                <a:chExt cx="1187034" cy="762000"/>
              </a:xfrm>
            </p:grpSpPr>
            <p:sp>
              <p:nvSpPr>
                <p:cNvPr id="94" name="Rounded Rectangle 93"/>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6</a:t>
                  </a:r>
                  <a:endParaRPr lang="en-US" sz="2000" b="1" dirty="0">
                    <a:solidFill>
                      <a:schemeClr val="tx1"/>
                    </a:solidFill>
                  </a:endParaRPr>
                </a:p>
              </p:txBody>
            </p:sp>
            <p:sp>
              <p:nvSpPr>
                <p:cNvPr id="96" name="Rectangle 95"/>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97" name="Rectangle 96"/>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91" name="Rectangle 90"/>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22" name="Group 109"/>
            <p:cNvGrpSpPr/>
            <p:nvPr/>
          </p:nvGrpSpPr>
          <p:grpSpPr>
            <a:xfrm>
              <a:off x="2438400" y="457200"/>
              <a:ext cx="1061138" cy="762000"/>
              <a:chOff x="2514600" y="381000"/>
              <a:chExt cx="1061138" cy="762000"/>
            </a:xfrm>
          </p:grpSpPr>
          <p:grpSp>
            <p:nvGrpSpPr>
              <p:cNvPr id="23" name="Group 141"/>
              <p:cNvGrpSpPr/>
              <p:nvPr/>
            </p:nvGrpSpPr>
            <p:grpSpPr>
              <a:xfrm>
                <a:off x="2514600" y="381000"/>
                <a:ext cx="1061138" cy="609600"/>
                <a:chOff x="-1988127" y="685800"/>
                <a:chExt cx="1187034" cy="762000"/>
              </a:xfrm>
            </p:grpSpPr>
            <p:sp>
              <p:nvSpPr>
                <p:cNvPr id="113" name="Rounded Rectangle 11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7</a:t>
                  </a:r>
                  <a:endParaRPr lang="en-US" sz="2000" b="1" dirty="0">
                    <a:solidFill>
                      <a:schemeClr val="tx1"/>
                    </a:solidFill>
                  </a:endParaRPr>
                </a:p>
              </p:txBody>
            </p:sp>
            <p:sp>
              <p:nvSpPr>
                <p:cNvPr id="114" name="Rectangle 11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15" name="Rectangle 11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12" name="Rectangle 111"/>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grpSp>
        <p:nvGrpSpPr>
          <p:cNvPr id="24" name="Group 117"/>
          <p:cNvGrpSpPr/>
          <p:nvPr/>
        </p:nvGrpSpPr>
        <p:grpSpPr>
          <a:xfrm flipH="1">
            <a:off x="6973507" y="457200"/>
            <a:ext cx="1103693" cy="6096000"/>
            <a:chOff x="2438400" y="457200"/>
            <a:chExt cx="1106107" cy="6096000"/>
          </a:xfrm>
        </p:grpSpPr>
        <p:grpSp>
          <p:nvGrpSpPr>
            <p:cNvPr id="25" name="Group 86"/>
            <p:cNvGrpSpPr/>
            <p:nvPr/>
          </p:nvGrpSpPr>
          <p:grpSpPr>
            <a:xfrm>
              <a:off x="2438400" y="2273968"/>
              <a:ext cx="1061138" cy="762000"/>
              <a:chOff x="2514600" y="381000"/>
              <a:chExt cx="1061138" cy="762000"/>
            </a:xfrm>
          </p:grpSpPr>
          <p:grpSp>
            <p:nvGrpSpPr>
              <p:cNvPr id="26" name="Group 141"/>
              <p:cNvGrpSpPr/>
              <p:nvPr/>
            </p:nvGrpSpPr>
            <p:grpSpPr>
              <a:xfrm>
                <a:off x="2514600" y="381000"/>
                <a:ext cx="1061138" cy="609600"/>
                <a:chOff x="-1988127" y="685800"/>
                <a:chExt cx="1187034" cy="762000"/>
              </a:xfrm>
            </p:grpSpPr>
            <p:sp>
              <p:nvSpPr>
                <p:cNvPr id="182" name="Rounded Rectangle 181"/>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12</a:t>
                  </a:r>
                  <a:endParaRPr lang="en-US" sz="2000" b="1" dirty="0">
                    <a:solidFill>
                      <a:schemeClr val="tx1"/>
                    </a:solidFill>
                  </a:endParaRPr>
                </a:p>
              </p:txBody>
            </p:sp>
            <p:sp>
              <p:nvSpPr>
                <p:cNvPr id="186" name="Rectangle 185"/>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92" name="Rectangle 191"/>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78" name="Rectangle 177"/>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27" name="Group 81"/>
            <p:cNvGrpSpPr/>
            <p:nvPr/>
          </p:nvGrpSpPr>
          <p:grpSpPr>
            <a:xfrm>
              <a:off x="2455351" y="3124200"/>
              <a:ext cx="1061138" cy="777522"/>
              <a:chOff x="2455351" y="1409700"/>
              <a:chExt cx="1061138" cy="777522"/>
            </a:xfrm>
          </p:grpSpPr>
          <p:grpSp>
            <p:nvGrpSpPr>
              <p:cNvPr id="28" name="Group 145"/>
              <p:cNvGrpSpPr/>
              <p:nvPr/>
            </p:nvGrpSpPr>
            <p:grpSpPr>
              <a:xfrm>
                <a:off x="2455351" y="1409700"/>
                <a:ext cx="1061138" cy="609600"/>
                <a:chOff x="-1988127" y="685800"/>
                <a:chExt cx="1187034" cy="762000"/>
              </a:xfrm>
            </p:grpSpPr>
            <p:sp>
              <p:nvSpPr>
                <p:cNvPr id="168" name="Rounded Rectangle 167"/>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11</a:t>
                  </a:r>
                  <a:endParaRPr lang="en-US" sz="2000" b="1" dirty="0">
                    <a:solidFill>
                      <a:schemeClr val="tx1"/>
                    </a:solidFill>
                  </a:endParaRPr>
                </a:p>
              </p:txBody>
            </p:sp>
            <p:sp>
              <p:nvSpPr>
                <p:cNvPr id="169" name="Rectangle 168"/>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70" name="Rectangle 169"/>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67" name="Rectangle 166"/>
              <p:cNvSpPr/>
              <p:nvPr/>
            </p:nvSpPr>
            <p:spPr>
              <a:xfrm>
                <a:off x="2635956" y="2024662"/>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29" name="Group 77"/>
            <p:cNvGrpSpPr/>
            <p:nvPr/>
          </p:nvGrpSpPr>
          <p:grpSpPr>
            <a:xfrm>
              <a:off x="2449689" y="4026568"/>
              <a:ext cx="1061138" cy="772160"/>
              <a:chOff x="2449689" y="2438400"/>
              <a:chExt cx="1061138" cy="772160"/>
            </a:xfrm>
          </p:grpSpPr>
          <p:grpSp>
            <p:nvGrpSpPr>
              <p:cNvPr id="30" name="Group 149"/>
              <p:cNvGrpSpPr/>
              <p:nvPr/>
            </p:nvGrpSpPr>
            <p:grpSpPr>
              <a:xfrm>
                <a:off x="2449689" y="2438400"/>
                <a:ext cx="1061138" cy="609600"/>
                <a:chOff x="-1988127" y="685800"/>
                <a:chExt cx="1187034" cy="762000"/>
              </a:xfrm>
            </p:grpSpPr>
            <p:sp>
              <p:nvSpPr>
                <p:cNvPr id="163" name="Rounded Rectangle 16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10</a:t>
                  </a:r>
                  <a:endParaRPr lang="en-US" sz="2000" b="1" dirty="0">
                    <a:solidFill>
                      <a:schemeClr val="tx1"/>
                    </a:solidFill>
                  </a:endParaRPr>
                </a:p>
              </p:txBody>
            </p:sp>
            <p:sp>
              <p:nvSpPr>
                <p:cNvPr id="164" name="Rectangle 16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65" name="Rectangle 16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62" name="Rectangle 161"/>
              <p:cNvSpPr/>
              <p:nvPr/>
            </p:nvSpPr>
            <p:spPr>
              <a:xfrm>
                <a:off x="2624667" y="304800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31" name="Group 74"/>
            <p:cNvGrpSpPr/>
            <p:nvPr/>
          </p:nvGrpSpPr>
          <p:grpSpPr>
            <a:xfrm>
              <a:off x="2460978" y="4925149"/>
              <a:ext cx="1061138" cy="757767"/>
              <a:chOff x="2460978" y="3467100"/>
              <a:chExt cx="1061138" cy="757767"/>
            </a:xfrm>
          </p:grpSpPr>
          <p:grpSp>
            <p:nvGrpSpPr>
              <p:cNvPr id="32" name="Group 153"/>
              <p:cNvGrpSpPr/>
              <p:nvPr/>
            </p:nvGrpSpPr>
            <p:grpSpPr>
              <a:xfrm>
                <a:off x="2460978" y="3467100"/>
                <a:ext cx="1061138" cy="609600"/>
                <a:chOff x="-1988127" y="685800"/>
                <a:chExt cx="1187034" cy="762000"/>
              </a:xfrm>
            </p:grpSpPr>
            <p:sp>
              <p:nvSpPr>
                <p:cNvPr id="146" name="Rounded Rectangle 145"/>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9</a:t>
                  </a:r>
                  <a:endParaRPr lang="en-US" sz="2000" b="1" dirty="0">
                    <a:solidFill>
                      <a:schemeClr val="tx1"/>
                    </a:solidFill>
                  </a:endParaRPr>
                </a:p>
              </p:txBody>
            </p:sp>
            <p:sp>
              <p:nvSpPr>
                <p:cNvPr id="150" name="Rectangle 149"/>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54" name="Rectangle 153"/>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42" name="Rectangle 141"/>
              <p:cNvSpPr/>
              <p:nvPr/>
            </p:nvSpPr>
            <p:spPr>
              <a:xfrm>
                <a:off x="2635956" y="4062307"/>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33" name="Group 93"/>
            <p:cNvGrpSpPr/>
            <p:nvPr/>
          </p:nvGrpSpPr>
          <p:grpSpPr>
            <a:xfrm>
              <a:off x="2483370" y="5791200"/>
              <a:ext cx="1061137" cy="762000"/>
              <a:chOff x="2449689" y="4495800"/>
              <a:chExt cx="1061137" cy="762000"/>
            </a:xfrm>
          </p:grpSpPr>
          <p:grpSp>
            <p:nvGrpSpPr>
              <p:cNvPr id="34" name="Group 90"/>
              <p:cNvGrpSpPr/>
              <p:nvPr/>
            </p:nvGrpSpPr>
            <p:grpSpPr>
              <a:xfrm>
                <a:off x="2449689" y="4495800"/>
                <a:ext cx="1061137" cy="609600"/>
                <a:chOff x="2449689" y="4495800"/>
                <a:chExt cx="1061137" cy="609600"/>
              </a:xfrm>
            </p:grpSpPr>
            <p:sp>
              <p:nvSpPr>
                <p:cNvPr id="138" name="Rounded Rectangle 137"/>
                <p:cNvSpPr/>
                <p:nvPr/>
              </p:nvSpPr>
              <p:spPr>
                <a:xfrm>
                  <a:off x="2449689" y="4658360"/>
                  <a:ext cx="838201" cy="44704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8</a:t>
                  </a:r>
                  <a:endParaRPr lang="en-US" sz="2000" b="1" dirty="0">
                    <a:solidFill>
                      <a:schemeClr val="tx1"/>
                    </a:solidFill>
                  </a:endParaRPr>
                </a:p>
              </p:txBody>
            </p:sp>
            <p:sp>
              <p:nvSpPr>
                <p:cNvPr id="139" name="Rectangle 138"/>
                <p:cNvSpPr/>
                <p:nvPr/>
              </p:nvSpPr>
              <p:spPr>
                <a:xfrm rot="16200000">
                  <a:off x="3210459" y="4782454"/>
                  <a:ext cx="377802" cy="2229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40" name="Rectangle 139"/>
                <p:cNvSpPr/>
                <p:nvPr/>
              </p:nvSpPr>
              <p:spPr>
                <a:xfrm>
                  <a:off x="2644422" y="4495800"/>
                  <a:ext cx="445865"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37" name="Rectangle 136"/>
              <p:cNvSpPr/>
              <p:nvPr/>
            </p:nvSpPr>
            <p:spPr>
              <a:xfrm>
                <a:off x="2667000" y="50952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35" name="Group 87"/>
            <p:cNvGrpSpPr/>
            <p:nvPr/>
          </p:nvGrpSpPr>
          <p:grpSpPr>
            <a:xfrm>
              <a:off x="2438400" y="1371600"/>
              <a:ext cx="1061138" cy="762000"/>
              <a:chOff x="2514600" y="381000"/>
              <a:chExt cx="1061138" cy="762000"/>
            </a:xfrm>
          </p:grpSpPr>
          <p:grpSp>
            <p:nvGrpSpPr>
              <p:cNvPr id="36" name="Group 141"/>
              <p:cNvGrpSpPr/>
              <p:nvPr/>
            </p:nvGrpSpPr>
            <p:grpSpPr>
              <a:xfrm>
                <a:off x="2514600" y="381000"/>
                <a:ext cx="1061138" cy="609600"/>
                <a:chOff x="-1988127" y="685800"/>
                <a:chExt cx="1187034" cy="762000"/>
              </a:xfrm>
            </p:grpSpPr>
            <p:sp>
              <p:nvSpPr>
                <p:cNvPr id="133" name="Rounded Rectangle 13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13</a:t>
                  </a:r>
                  <a:endParaRPr lang="en-US" sz="2000" b="1" dirty="0">
                    <a:solidFill>
                      <a:schemeClr val="tx1"/>
                    </a:solidFill>
                  </a:endParaRPr>
                </a:p>
              </p:txBody>
            </p:sp>
            <p:sp>
              <p:nvSpPr>
                <p:cNvPr id="134" name="Rectangle 13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35" name="Rectangle 13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32" name="Rectangle 131"/>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nvGrpSpPr>
            <p:cNvPr id="37" name="Group 109"/>
            <p:cNvGrpSpPr/>
            <p:nvPr/>
          </p:nvGrpSpPr>
          <p:grpSpPr>
            <a:xfrm>
              <a:off x="2438400" y="457200"/>
              <a:ext cx="1061138" cy="762000"/>
              <a:chOff x="2514600" y="381000"/>
              <a:chExt cx="1061138" cy="762000"/>
            </a:xfrm>
          </p:grpSpPr>
          <p:grpSp>
            <p:nvGrpSpPr>
              <p:cNvPr id="38" name="Group 141"/>
              <p:cNvGrpSpPr/>
              <p:nvPr/>
            </p:nvGrpSpPr>
            <p:grpSpPr>
              <a:xfrm>
                <a:off x="2514600" y="381000"/>
                <a:ext cx="1061138" cy="609600"/>
                <a:chOff x="-1988127" y="685800"/>
                <a:chExt cx="1187034" cy="762000"/>
              </a:xfrm>
            </p:grpSpPr>
            <p:sp>
              <p:nvSpPr>
                <p:cNvPr id="128" name="Rounded Rectangle 127"/>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14</a:t>
                  </a:r>
                  <a:endParaRPr lang="en-US" sz="2000" b="1" dirty="0">
                    <a:solidFill>
                      <a:schemeClr val="tx1"/>
                    </a:solidFill>
                  </a:endParaRPr>
                </a:p>
              </p:txBody>
            </p:sp>
            <p:sp>
              <p:nvSpPr>
                <p:cNvPr id="129" name="Rectangle 128"/>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Times New Roman" pitchFamily="18" charset="0"/>
                      <a:cs typeface="Times New Roman" pitchFamily="18" charset="0"/>
                    </a:rPr>
                    <a:t>C.A</a:t>
                  </a:r>
                  <a:endParaRPr lang="en-US" sz="900" b="1" dirty="0">
                    <a:solidFill>
                      <a:schemeClr val="tx1"/>
                    </a:solidFill>
                    <a:latin typeface="Times New Roman" pitchFamily="18" charset="0"/>
                    <a:cs typeface="Times New Roman" pitchFamily="18" charset="0"/>
                  </a:endParaRPr>
                </a:p>
              </p:txBody>
            </p:sp>
            <p:sp>
              <p:nvSpPr>
                <p:cNvPr id="130" name="Rectangle 129"/>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latin typeface="Times New Roman" pitchFamily="18" charset="0"/>
                      <a:cs typeface="Times New Roman" pitchFamily="18" charset="0"/>
                    </a:rPr>
                    <a:t>C.S.</a:t>
                  </a:r>
                  <a:endParaRPr lang="en-US" sz="1100" b="1" dirty="0">
                    <a:solidFill>
                      <a:schemeClr val="tx1"/>
                    </a:solidFill>
                    <a:latin typeface="Times New Roman" pitchFamily="18" charset="0"/>
                    <a:cs typeface="Times New Roman" pitchFamily="18" charset="0"/>
                  </a:endParaRPr>
                </a:p>
              </p:txBody>
            </p:sp>
          </p:grpSp>
          <p:sp>
            <p:nvSpPr>
              <p:cNvPr id="127" name="Rectangle 126"/>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Times New Roman" pitchFamily="18" charset="0"/>
                    <a:cs typeface="Times New Roman" pitchFamily="18" charset="0"/>
                  </a:rPr>
                  <a:t>M.O.</a:t>
                </a:r>
                <a:endParaRPr lang="en-US" sz="1000" b="1" dirty="0">
                  <a:solidFill>
                    <a:schemeClr val="tx1"/>
                  </a:solidFill>
                  <a:latin typeface="Times New Roman" pitchFamily="18" charset="0"/>
                  <a:cs typeface="Times New Roman" pitchFamily="18" charset="0"/>
                </a:endParaRPr>
              </a:p>
            </p:txBody>
          </p:sp>
        </p:gr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Table</a:t>
            </a:r>
          </a:p>
        </p:txBody>
      </p:sp>
      <p:grpSp>
        <p:nvGrpSpPr>
          <p:cNvPr id="3" name="Group 2"/>
          <p:cNvGrpSpPr/>
          <p:nvPr/>
        </p:nvGrpSpPr>
        <p:grpSpPr>
          <a:xfrm>
            <a:off x="2362202" y="1143000"/>
            <a:ext cx="6095993" cy="3886200"/>
            <a:chOff x="-1988127" y="734961"/>
            <a:chExt cx="1100703" cy="712839"/>
          </a:xfrm>
        </p:grpSpPr>
        <p:sp>
          <p:nvSpPr>
            <p:cNvPr id="4" name="Rounded Rectangle 3"/>
            <p:cNvSpPr/>
            <p:nvPr/>
          </p:nvSpPr>
          <p:spPr>
            <a:xfrm>
              <a:off x="-1988127" y="889000"/>
              <a:ext cx="937647" cy="558800"/>
            </a:xfrm>
            <a:prstGeom prst="roundRect">
              <a:avLst/>
            </a:prstGeom>
            <a:solidFill>
              <a:schemeClr val="accent6">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COUNTING TABLE </a:t>
              </a:r>
            </a:p>
            <a:p>
              <a:pPr algn="ctr"/>
              <a:r>
                <a:rPr lang="en-US" sz="2800" b="1" dirty="0" smtClean="0">
                  <a:solidFill>
                    <a:schemeClr val="tx1"/>
                  </a:solidFill>
                </a:rPr>
                <a:t>No. 1</a:t>
              </a:r>
              <a:endParaRPr lang="en-US" sz="2800" b="1" dirty="0">
                <a:solidFill>
                  <a:schemeClr val="tx1"/>
                </a:solidFill>
              </a:endParaRPr>
            </a:p>
          </p:txBody>
        </p:sp>
        <p:sp>
          <p:nvSpPr>
            <p:cNvPr id="5" name="Rectangle 4"/>
            <p:cNvSpPr/>
            <p:nvPr/>
          </p:nvSpPr>
          <p:spPr>
            <a:xfrm rot="16200000">
              <a:off x="-1227529" y="1093717"/>
              <a:ext cx="517158" cy="16305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Counting Assistant</a:t>
              </a:r>
              <a:endParaRPr lang="en-US" sz="2400" b="1" dirty="0">
                <a:solidFill>
                  <a:schemeClr val="tx1"/>
                </a:solidFill>
                <a:latin typeface="Times New Roman" pitchFamily="18" charset="0"/>
                <a:cs typeface="Times New Roman" pitchFamily="18" charset="0"/>
              </a:endParaRPr>
            </a:p>
          </p:txBody>
        </p:sp>
        <p:sp>
          <p:nvSpPr>
            <p:cNvPr id="6" name="Rectangle 5"/>
            <p:cNvSpPr/>
            <p:nvPr/>
          </p:nvSpPr>
          <p:spPr>
            <a:xfrm>
              <a:off x="-1809263" y="734961"/>
              <a:ext cx="564111" cy="15403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Counting Supervisor</a:t>
              </a:r>
              <a:endParaRPr lang="en-US" sz="2400" b="1" dirty="0">
                <a:solidFill>
                  <a:schemeClr val="tx1"/>
                </a:solidFill>
                <a:latin typeface="Times New Roman" pitchFamily="18" charset="0"/>
                <a:cs typeface="Times New Roman" pitchFamily="18" charset="0"/>
              </a:endParaRPr>
            </a:p>
          </p:txBody>
        </p:sp>
      </p:grpSp>
      <p:sp>
        <p:nvSpPr>
          <p:cNvPr id="7" name="Rectangle 6"/>
          <p:cNvSpPr/>
          <p:nvPr/>
        </p:nvSpPr>
        <p:spPr>
          <a:xfrm rot="16200000">
            <a:off x="-1110583" y="2863182"/>
            <a:ext cx="3581400" cy="90303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Counting Agents</a:t>
            </a:r>
            <a:endParaRPr lang="en-US" sz="2400" b="1" dirty="0">
              <a:solidFill>
                <a:schemeClr val="tx1"/>
              </a:solidFill>
              <a:latin typeface="Times New Roman" pitchFamily="18" charset="0"/>
              <a:cs typeface="Times New Roman" pitchFamily="18" charset="0"/>
            </a:endParaRPr>
          </a:p>
        </p:txBody>
      </p:sp>
      <p:cxnSp>
        <p:nvCxnSpPr>
          <p:cNvPr id="10" name="Straight Connector 9"/>
          <p:cNvCxnSpPr/>
          <p:nvPr/>
        </p:nvCxnSpPr>
        <p:spPr>
          <a:xfrm rot="16200000" flipH="1">
            <a:off x="-228601" y="3276600"/>
            <a:ext cx="3581401" cy="76199"/>
          </a:xfrm>
          <a:prstGeom prst="line">
            <a:avLst/>
          </a:prstGeom>
          <a:ln w="44450" cap="sq" cmpd="dbl">
            <a:solidFill>
              <a:schemeClr val="tx1"/>
            </a:solidFill>
            <a:prstDash val="sysDash"/>
          </a:ln>
          <a:effectLst/>
          <a:scene3d>
            <a:camera prst="orthographicFront"/>
            <a:lightRig rig="sunset" dir="t"/>
          </a:scene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1295400" y="1219200"/>
            <a:ext cx="381000" cy="7620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Flowchart: Process 23"/>
          <p:cNvSpPr/>
          <p:nvPr/>
        </p:nvSpPr>
        <p:spPr>
          <a:xfrm>
            <a:off x="533400" y="762000"/>
            <a:ext cx="1447800" cy="3048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Wire - Mesh </a:t>
            </a:r>
            <a:endParaRPr lang="en-US" dirty="0">
              <a:solidFill>
                <a:schemeClr val="tx1"/>
              </a:solidFill>
            </a:endParaRPr>
          </a:p>
        </p:txBody>
      </p:sp>
      <p:sp>
        <p:nvSpPr>
          <p:cNvPr id="11" name="Rectangle 10"/>
          <p:cNvSpPr/>
          <p:nvPr/>
        </p:nvSpPr>
        <p:spPr>
          <a:xfrm>
            <a:off x="3505200" y="5029200"/>
            <a:ext cx="3124200" cy="83977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Micro Observer</a:t>
            </a:r>
            <a:endParaRPr lang="en-US" sz="24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Computer Table</a:t>
            </a:r>
          </a:p>
        </p:txBody>
      </p:sp>
      <p:grpSp>
        <p:nvGrpSpPr>
          <p:cNvPr id="3" name="Group 2"/>
          <p:cNvGrpSpPr/>
          <p:nvPr/>
        </p:nvGrpSpPr>
        <p:grpSpPr>
          <a:xfrm>
            <a:off x="2362202" y="1447799"/>
            <a:ext cx="6095993" cy="3581399"/>
            <a:chOff x="-1988127" y="790870"/>
            <a:chExt cx="1100703" cy="656930"/>
          </a:xfrm>
        </p:grpSpPr>
        <p:sp>
          <p:nvSpPr>
            <p:cNvPr id="4" name="Rounded Rectangle 3"/>
            <p:cNvSpPr/>
            <p:nvPr/>
          </p:nvSpPr>
          <p:spPr>
            <a:xfrm>
              <a:off x="-1988127" y="790870"/>
              <a:ext cx="937647" cy="656930"/>
            </a:xfrm>
            <a:prstGeom prst="roundRect">
              <a:avLst/>
            </a:prstGeom>
            <a:solidFill>
              <a:schemeClr val="accent6">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COMPUTER  TABLE</a:t>
              </a:r>
            </a:p>
          </p:txBody>
        </p:sp>
        <p:sp>
          <p:nvSpPr>
            <p:cNvPr id="5" name="Rectangle 4"/>
            <p:cNvSpPr/>
            <p:nvPr/>
          </p:nvSpPr>
          <p:spPr>
            <a:xfrm rot="16200000">
              <a:off x="-1227529" y="1037809"/>
              <a:ext cx="517158" cy="16305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Data Entry Staff</a:t>
              </a:r>
              <a:endParaRPr lang="en-US" sz="2400" b="1" dirty="0">
                <a:solidFill>
                  <a:schemeClr val="tx1"/>
                </a:solidFill>
                <a:latin typeface="Times New Roman" pitchFamily="18" charset="0"/>
                <a:cs typeface="Times New Roman" pitchFamily="18" charset="0"/>
              </a:endParaRPr>
            </a:p>
          </p:txBody>
        </p:sp>
      </p:grpSp>
      <p:sp>
        <p:nvSpPr>
          <p:cNvPr id="7" name="Rectangle 6"/>
          <p:cNvSpPr/>
          <p:nvPr/>
        </p:nvSpPr>
        <p:spPr>
          <a:xfrm rot="16200000">
            <a:off x="123606" y="2863182"/>
            <a:ext cx="3581400" cy="90303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Additional Counting Agent</a:t>
            </a:r>
            <a:endParaRPr lang="en-US" sz="2400" b="1" dirty="0">
              <a:solidFill>
                <a:schemeClr val="tx1"/>
              </a:solidFill>
              <a:latin typeface="Times New Roman" pitchFamily="18" charset="0"/>
              <a:cs typeface="Times New Roman" pitchFamily="18" charset="0"/>
            </a:endParaRPr>
          </a:p>
        </p:txBody>
      </p:sp>
      <p:sp>
        <p:nvSpPr>
          <p:cNvPr id="8" name="Rectangle 7"/>
          <p:cNvSpPr/>
          <p:nvPr/>
        </p:nvSpPr>
        <p:spPr>
          <a:xfrm>
            <a:off x="3429000" y="5029200"/>
            <a:ext cx="3124200" cy="83977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Micro Observer</a:t>
            </a:r>
            <a:endParaRPr lang="en-US" sz="24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Duties of staff on Counting Table</a:t>
            </a:r>
          </a:p>
        </p:txBody>
      </p:sp>
      <p:sp>
        <p:nvSpPr>
          <p:cNvPr id="3" name="TextBox 2"/>
          <p:cNvSpPr txBox="1"/>
          <p:nvPr/>
        </p:nvSpPr>
        <p:spPr>
          <a:xfrm>
            <a:off x="152400" y="827068"/>
            <a:ext cx="8839200" cy="5981125"/>
          </a:xfrm>
          <a:prstGeom prst="rect">
            <a:avLst/>
          </a:prstGeom>
          <a:noFill/>
        </p:spPr>
        <p:txBody>
          <a:bodyPr wrap="square" rtlCol="0">
            <a:spAutoFit/>
          </a:bodyPr>
          <a:lstStyle/>
          <a:p>
            <a:pPr marL="338138" indent="-338138" algn="just">
              <a:spcAft>
                <a:spcPts val="800"/>
              </a:spcAft>
              <a:buFont typeface="Arial" pitchFamily="34" charset="0"/>
              <a:buChar char="•"/>
              <a:tabLst>
                <a:tab pos="338138" algn="l"/>
              </a:tabLst>
            </a:pPr>
            <a:r>
              <a:rPr lang="en-US" sz="2400" dirty="0" smtClean="0"/>
              <a:t>On every Counting table, there shall be one Counting Supervisor,  one Counting Assistant &amp; Micro-observer.</a:t>
            </a:r>
          </a:p>
          <a:p>
            <a:pPr marL="338138" indent="-338138" algn="just">
              <a:spcAft>
                <a:spcPts val="800"/>
              </a:spcAft>
              <a:buFont typeface="Arial" pitchFamily="34" charset="0"/>
              <a:buChar char="•"/>
              <a:tabLst>
                <a:tab pos="338138" algn="l"/>
              </a:tabLst>
            </a:pPr>
            <a:r>
              <a:rPr lang="en-US" sz="2400" dirty="0" smtClean="0"/>
              <a:t>Distribution officer shall issue sealed carrying cases containing Control Unit/s to each table.</a:t>
            </a:r>
          </a:p>
          <a:p>
            <a:pPr marL="338138" indent="-338138" algn="just">
              <a:spcAft>
                <a:spcPts val="800"/>
              </a:spcAft>
              <a:buFont typeface="Arial" pitchFamily="34" charset="0"/>
              <a:buChar char="•"/>
              <a:tabLst>
                <a:tab pos="338138" algn="l"/>
              </a:tabLst>
            </a:pPr>
            <a:r>
              <a:rPr lang="en-US" sz="2400" dirty="0" smtClean="0"/>
              <a:t>Before opening the </a:t>
            </a:r>
            <a:r>
              <a:rPr lang="en-US" sz="2400" dirty="0" smtClean="0">
                <a:hlinkClick r:id="rId3" action="ppaction://hlinksldjump"/>
              </a:rPr>
              <a:t>sealed carrying case</a:t>
            </a:r>
            <a:r>
              <a:rPr lang="en-US" sz="2400" dirty="0" smtClean="0"/>
              <a:t>, ensure that:</a:t>
            </a:r>
          </a:p>
          <a:p>
            <a:pPr marL="971550" lvl="1" indent="-514350" algn="just">
              <a:spcAft>
                <a:spcPts val="800"/>
              </a:spcAft>
              <a:buFont typeface="+mj-lt"/>
              <a:buAutoNum type="arabicPeriod"/>
              <a:tabLst>
                <a:tab pos="338138" algn="l"/>
              </a:tabLst>
            </a:pPr>
            <a:r>
              <a:rPr lang="en-US" sz="2400" dirty="0" smtClean="0"/>
              <a:t>Carrying case has Form 17C, MPC and PRO declarations are tied to it from outside.</a:t>
            </a:r>
          </a:p>
          <a:p>
            <a:pPr marL="971550" lvl="1" indent="-514350" algn="just">
              <a:spcAft>
                <a:spcPts val="800"/>
              </a:spcAft>
              <a:buFont typeface="+mj-lt"/>
              <a:buAutoNum type="arabicPeriod"/>
              <a:tabLst>
                <a:tab pos="338138" algn="l"/>
              </a:tabLst>
            </a:pPr>
            <a:r>
              <a:rPr lang="en-US" sz="2400" dirty="0" smtClean="0"/>
              <a:t>Seals of carrying case are intact. Report to RO/ARO, in case seals are not intact.</a:t>
            </a:r>
          </a:p>
          <a:p>
            <a:pPr marL="971550" lvl="1" indent="-514350" algn="just">
              <a:spcAft>
                <a:spcPts val="800"/>
              </a:spcAft>
              <a:buFont typeface="+mj-lt"/>
              <a:buAutoNum type="arabicPeriod"/>
              <a:tabLst>
                <a:tab pos="338138" algn="l"/>
              </a:tabLst>
            </a:pPr>
            <a:r>
              <a:rPr lang="en-US" sz="2400" dirty="0" smtClean="0"/>
              <a:t>Ensure that the Control Unit Number on </a:t>
            </a:r>
            <a:r>
              <a:rPr lang="en-US" sz="2400" dirty="0" smtClean="0">
                <a:hlinkClick r:id="rId4" action="ppaction://hlinksldjump"/>
              </a:rPr>
              <a:t>Address tag</a:t>
            </a:r>
            <a:r>
              <a:rPr lang="en-US" sz="2400" dirty="0" smtClean="0"/>
              <a:t> and </a:t>
            </a:r>
            <a:r>
              <a:rPr lang="en-US" sz="2400" dirty="0" smtClean="0">
                <a:hlinkClick r:id="rId5" action="ppaction://hlinksldjump"/>
              </a:rPr>
              <a:t>Form 17C</a:t>
            </a:r>
            <a:r>
              <a:rPr lang="en-US" sz="2400" dirty="0" smtClean="0"/>
              <a:t> are </a:t>
            </a:r>
            <a:r>
              <a:rPr lang="en-US" sz="2400" dirty="0" smtClean="0">
                <a:hlinkClick r:id="rId6" action="ppaction://hlinksldjump"/>
              </a:rPr>
              <a:t>the same</a:t>
            </a:r>
            <a:r>
              <a:rPr lang="en-US" sz="2400" dirty="0" smtClean="0"/>
              <a:t>.</a:t>
            </a:r>
          </a:p>
          <a:p>
            <a:pPr marL="971550" lvl="1" indent="-514350" algn="just">
              <a:spcAft>
                <a:spcPts val="800"/>
              </a:spcAft>
              <a:buFont typeface="+mj-lt"/>
              <a:buAutoNum type="arabicPeriod"/>
              <a:tabLst>
                <a:tab pos="338138" algn="l"/>
              </a:tabLst>
            </a:pPr>
            <a:r>
              <a:rPr lang="en-US" sz="2400" dirty="0" smtClean="0"/>
              <a:t>Remove the Address Tags from carrying case and take out CU and place it on counting  table.</a:t>
            </a:r>
          </a:p>
          <a:p>
            <a:pPr marL="971550" lvl="1" indent="-514350" algn="just">
              <a:spcAft>
                <a:spcPts val="800"/>
              </a:spcAft>
              <a:buFont typeface="+mj-lt"/>
              <a:buAutoNum type="arabicPeriod"/>
              <a:tabLst>
                <a:tab pos="338138" algn="l"/>
              </a:tabLst>
            </a:pPr>
            <a:r>
              <a:rPr lang="en-US" sz="2400" dirty="0" smtClean="0"/>
              <a:t>Also take out the copy of 17C kept along with CU.</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Unsealing EVM from Carrying Case</a:t>
            </a:r>
          </a:p>
        </p:txBody>
      </p:sp>
      <p:pic>
        <p:nvPicPr>
          <p:cNvPr id="1026" name="Picture 2" descr="C:\Documents and Settings\Administrator\Desktop\COUNTING FINAL PPT\Control Units Counting  Photo\DSC_0597.JPG"/>
          <p:cNvPicPr>
            <a:picLocks noChangeAspect="1" noChangeArrowheads="1"/>
          </p:cNvPicPr>
          <p:nvPr/>
        </p:nvPicPr>
        <p:blipFill>
          <a:blip r:embed="rId2" cstate="print"/>
          <a:srcRect l="46854"/>
          <a:stretch>
            <a:fillRect/>
          </a:stretch>
        </p:blipFill>
        <p:spPr bwMode="auto">
          <a:xfrm>
            <a:off x="533400" y="1066800"/>
            <a:ext cx="2088816"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Documents and Settings\Administrator\Desktop\COUNTING FINAL PPT\Control Units Counting  Photo\DSC_0598.JPG"/>
          <p:cNvPicPr>
            <a:picLocks noChangeAspect="1" noChangeArrowheads="1"/>
          </p:cNvPicPr>
          <p:nvPr/>
        </p:nvPicPr>
        <p:blipFill>
          <a:blip r:embed="rId3" cstate="print"/>
          <a:srcRect l="45682" r="-368" b="-616"/>
          <a:stretch>
            <a:fillRect/>
          </a:stretch>
        </p:blipFill>
        <p:spPr bwMode="auto">
          <a:xfrm>
            <a:off x="3511746" y="990600"/>
            <a:ext cx="2151925" cy="2320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Documents and Settings\Administrator\Desktop\COUNTING FINAL PPT\Control Units Counting  Photo\DSC_0599.JPG"/>
          <p:cNvPicPr>
            <a:picLocks noChangeAspect="1" noChangeArrowheads="1"/>
          </p:cNvPicPr>
          <p:nvPr/>
        </p:nvPicPr>
        <p:blipFill>
          <a:blip r:embed="rId4" cstate="print"/>
          <a:srcRect l="27331" r="12149"/>
          <a:stretch>
            <a:fillRect/>
          </a:stretch>
        </p:blipFill>
        <p:spPr bwMode="auto">
          <a:xfrm>
            <a:off x="6553200" y="914400"/>
            <a:ext cx="2175075" cy="233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descr="C:\Documents and Settings\Administrator\Desktop\COUNTING FINAL PPT\Control Units Counting  Photo\DSC_0602.JPG"/>
          <p:cNvPicPr>
            <a:picLocks noChangeAspect="1" noChangeArrowheads="1"/>
          </p:cNvPicPr>
          <p:nvPr/>
        </p:nvPicPr>
        <p:blipFill>
          <a:blip r:embed="rId5" cstate="print"/>
          <a:srcRect l="39476" r="6594" b="18945"/>
          <a:stretch>
            <a:fillRect/>
          </a:stretch>
        </p:blipFill>
        <p:spPr bwMode="auto">
          <a:xfrm>
            <a:off x="457200" y="3810000"/>
            <a:ext cx="2209800" cy="2309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C:\Documents and Settings\Administrator\Desktop\COUNTING FINAL PPT\Control Units Counting  Photo\DSC_0605.JPG"/>
          <p:cNvPicPr>
            <a:picLocks noChangeAspect="1" noChangeArrowheads="1"/>
          </p:cNvPicPr>
          <p:nvPr/>
        </p:nvPicPr>
        <p:blipFill>
          <a:blip r:embed="rId6" cstate="print"/>
          <a:srcRect l="29551" r="8392" b="26418"/>
          <a:stretch>
            <a:fillRect/>
          </a:stretch>
        </p:blipFill>
        <p:spPr bwMode="auto">
          <a:xfrm>
            <a:off x="3505200" y="3886200"/>
            <a:ext cx="2186650" cy="2244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7" descr="C:\Documents and Settings\Administrator\Desktop\COUNTING FINAL PPT\Control Units Counting  Photo\DSC_0606.JPG"/>
          <p:cNvPicPr>
            <a:picLocks noChangeAspect="1" noChangeArrowheads="1"/>
          </p:cNvPicPr>
          <p:nvPr/>
        </p:nvPicPr>
        <p:blipFill>
          <a:blip r:embed="rId7" cstate="print"/>
          <a:srcRect l="38722" r="10940" b="25103"/>
          <a:stretch>
            <a:fillRect/>
          </a:stretch>
        </p:blipFill>
        <p:spPr bwMode="auto">
          <a:xfrm>
            <a:off x="6553200" y="3810000"/>
            <a:ext cx="22098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Counting </a:t>
            </a:r>
            <a:r>
              <a:rPr lang="en-US" sz="2800" b="1" dirty="0">
                <a:solidFill>
                  <a:srgbClr val="000000"/>
                </a:solidFill>
              </a:rPr>
              <a:t>of votes recorded in EVMs </a:t>
            </a:r>
          </a:p>
        </p:txBody>
      </p:sp>
      <p:graphicFrame>
        <p:nvGraphicFramePr>
          <p:cNvPr id="3" name="Content Placeholder 2"/>
          <p:cNvGraphicFramePr>
            <a:graphicFrameLocks noGrp="1"/>
          </p:cNvGraphicFramePr>
          <p:nvPr>
            <p:ph idx="1"/>
          </p:nvPr>
        </p:nvGraphicFramePr>
        <p:xfrm>
          <a:off x="0" y="880809"/>
          <a:ext cx="9144000" cy="6030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0420" name="TextBox 3"/>
          <p:cNvSpPr txBox="1">
            <a:spLocks noChangeArrowheads="1"/>
          </p:cNvSpPr>
          <p:nvPr/>
        </p:nvSpPr>
        <p:spPr bwMode="auto">
          <a:xfrm>
            <a:off x="7772400" y="6527800"/>
            <a:ext cx="1371600" cy="307975"/>
          </a:xfrm>
          <a:prstGeom prst="rect">
            <a:avLst/>
          </a:prstGeom>
          <a:noFill/>
          <a:ln w="9525">
            <a:noFill/>
            <a:miter lim="800000"/>
            <a:headEnd/>
            <a:tailEnd/>
          </a:ln>
        </p:spPr>
        <p:txBody>
          <a:bodyPr>
            <a:spAutoFit/>
          </a:bodyPr>
          <a:lstStyle/>
          <a:p>
            <a:pPr algn="r" eaLnBrk="1" hangingPunct="1"/>
            <a:r>
              <a:rPr lang="en-IN" altLang="en-US" sz="1400"/>
              <a:t>37</a:t>
            </a:r>
          </a:p>
        </p:txBody>
      </p:sp>
      <p:sp>
        <p:nvSpPr>
          <p:cNvPr id="60421" name="Slide Number Placeholder 3"/>
          <p:cNvSpPr>
            <a:spLocks noGrp="1"/>
          </p:cNvSpPr>
          <p:nvPr>
            <p:ph type="sldNum" sz="quarter" idx="12"/>
          </p:nvPr>
        </p:nvSpPr>
        <p:spPr bwMode="auto">
          <a:noFill/>
          <a:ln>
            <a:miter lim="800000"/>
            <a:headEnd/>
            <a:tailEnd/>
          </a:ln>
        </p:spPr>
        <p:txBody>
          <a:bodyPr/>
          <a:lstStyle/>
          <a:p>
            <a:fld id="{14C186AA-CDE3-44A9-B6BA-D61D1451FF36}" type="slidenum">
              <a:rPr lang="en-US" altLang="en-US" smtClean="0"/>
              <a:pPr/>
              <a:t>47</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a:t>C</a:t>
            </a:r>
            <a:r>
              <a:rPr lang="en-US" sz="2800" b="1" dirty="0" smtClean="0">
                <a:solidFill>
                  <a:srgbClr val="000000"/>
                </a:solidFill>
              </a:rPr>
              <a:t>ounting </a:t>
            </a:r>
            <a:r>
              <a:rPr lang="en-US" sz="2800" b="1" dirty="0">
                <a:solidFill>
                  <a:srgbClr val="000000"/>
                </a:solidFill>
              </a:rPr>
              <a:t>of votes recorded in EVMs </a:t>
            </a:r>
          </a:p>
        </p:txBody>
      </p:sp>
      <p:graphicFrame>
        <p:nvGraphicFramePr>
          <p:cNvPr id="3" name="Content Placeholder 2"/>
          <p:cNvGraphicFramePr>
            <a:graphicFrameLocks noGrp="1"/>
          </p:cNvGraphicFramePr>
          <p:nvPr>
            <p:ph idx="1"/>
          </p:nvPr>
        </p:nvGraphicFramePr>
        <p:xfrm>
          <a:off x="114166" y="1041632"/>
          <a:ext cx="9053596" cy="5502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44" name="Slide Number Placeholder 3"/>
          <p:cNvSpPr>
            <a:spLocks noGrp="1"/>
          </p:cNvSpPr>
          <p:nvPr>
            <p:ph type="sldNum" sz="quarter" idx="12"/>
          </p:nvPr>
        </p:nvSpPr>
        <p:spPr bwMode="auto">
          <a:noFill/>
          <a:ln>
            <a:miter lim="800000"/>
            <a:headEnd/>
            <a:tailEnd/>
          </a:ln>
        </p:spPr>
        <p:txBody>
          <a:bodyPr/>
          <a:lstStyle/>
          <a:p>
            <a:fld id="{2FAC7CE9-AC3B-4D90-9D6A-2F9DA7AF529A}" type="slidenum">
              <a:rPr lang="en-US" altLang="en-US" smtClean="0"/>
              <a:pPr/>
              <a:t>48</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AD10E0BA-0240-894D-8EAB-B9A6CC81D356}"/>
                                            </p:graphicEl>
                                          </p:spTgt>
                                        </p:tgtEl>
                                        <p:attrNameLst>
                                          <p:attrName>style.visibility</p:attrName>
                                        </p:attrNameLst>
                                      </p:cBhvr>
                                      <p:to>
                                        <p:strVal val="visible"/>
                                      </p:to>
                                    </p:set>
                                    <p:anim calcmode="lin" valueType="num">
                                      <p:cBhvr additive="base">
                                        <p:cTn id="7" dur="500" fill="hold"/>
                                        <p:tgtEl>
                                          <p:spTgt spid="3">
                                            <p:graphicEl>
                                              <a:dgm id="{AD10E0BA-0240-894D-8EAB-B9A6CC81D35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AD10E0BA-0240-894D-8EAB-B9A6CC81D35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F569CC8E-D0E1-7A44-B722-F72B8CEC521D}"/>
                                            </p:graphicEl>
                                          </p:spTgt>
                                        </p:tgtEl>
                                        <p:attrNameLst>
                                          <p:attrName>style.visibility</p:attrName>
                                        </p:attrNameLst>
                                      </p:cBhvr>
                                      <p:to>
                                        <p:strVal val="visible"/>
                                      </p:to>
                                    </p:set>
                                    <p:anim calcmode="lin" valueType="num">
                                      <p:cBhvr additive="base">
                                        <p:cTn id="13" dur="500" fill="hold"/>
                                        <p:tgtEl>
                                          <p:spTgt spid="3">
                                            <p:graphicEl>
                                              <a:dgm id="{F569CC8E-D0E1-7A44-B722-F72B8CEC521D}"/>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F569CC8E-D0E1-7A44-B722-F72B8CEC521D}"/>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graphicEl>
                                              <a:dgm id="{1C264B0C-DD98-9D42-8D6A-AD77959E81EC}"/>
                                            </p:graphicEl>
                                          </p:spTgt>
                                        </p:tgtEl>
                                        <p:attrNameLst>
                                          <p:attrName>style.visibility</p:attrName>
                                        </p:attrNameLst>
                                      </p:cBhvr>
                                      <p:to>
                                        <p:strVal val="visible"/>
                                      </p:to>
                                    </p:set>
                                    <p:anim calcmode="lin" valueType="num">
                                      <p:cBhvr additive="base">
                                        <p:cTn id="17" dur="500" fill="hold"/>
                                        <p:tgtEl>
                                          <p:spTgt spid="3">
                                            <p:graphicEl>
                                              <a:dgm id="{1C264B0C-DD98-9D42-8D6A-AD77959E81EC}"/>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graphicEl>
                                              <a:dgm id="{1C264B0C-DD98-9D42-8D6A-AD77959E81EC}"/>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graphicEl>
                                              <a:dgm id="{8F0D73AB-E814-914D-BCA2-1062E5FF2463}"/>
                                            </p:graphicEl>
                                          </p:spTgt>
                                        </p:tgtEl>
                                        <p:attrNameLst>
                                          <p:attrName>style.visibility</p:attrName>
                                        </p:attrNameLst>
                                      </p:cBhvr>
                                      <p:to>
                                        <p:strVal val="visible"/>
                                      </p:to>
                                    </p:set>
                                    <p:anim calcmode="lin" valueType="num">
                                      <p:cBhvr additive="base">
                                        <p:cTn id="23" dur="500" fill="hold"/>
                                        <p:tgtEl>
                                          <p:spTgt spid="3">
                                            <p:graphicEl>
                                              <a:dgm id="{8F0D73AB-E814-914D-BCA2-1062E5FF2463}"/>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graphicEl>
                                              <a:dgm id="{8F0D73AB-E814-914D-BCA2-1062E5FF2463}"/>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graphicEl>
                                              <a:dgm id="{E33CEA2A-853A-584C-8E07-CDCFDEC47B60}"/>
                                            </p:graphicEl>
                                          </p:spTgt>
                                        </p:tgtEl>
                                        <p:attrNameLst>
                                          <p:attrName>style.visibility</p:attrName>
                                        </p:attrNameLst>
                                      </p:cBhvr>
                                      <p:to>
                                        <p:strVal val="visible"/>
                                      </p:to>
                                    </p:set>
                                    <p:anim calcmode="lin" valueType="num">
                                      <p:cBhvr additive="base">
                                        <p:cTn id="27" dur="500" fill="hold"/>
                                        <p:tgtEl>
                                          <p:spTgt spid="3">
                                            <p:graphicEl>
                                              <a:dgm id="{E33CEA2A-853A-584C-8E07-CDCFDEC47B60}"/>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graphicEl>
                                              <a:dgm id="{E33CEA2A-853A-584C-8E07-CDCFDEC47B60}"/>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graphicEl>
                                              <a:dgm id="{F5882141-7DE8-804C-B70A-017B828B4D69}"/>
                                            </p:graphicEl>
                                          </p:spTgt>
                                        </p:tgtEl>
                                        <p:attrNameLst>
                                          <p:attrName>style.visibility</p:attrName>
                                        </p:attrNameLst>
                                      </p:cBhvr>
                                      <p:to>
                                        <p:strVal val="visible"/>
                                      </p:to>
                                    </p:set>
                                    <p:anim calcmode="lin" valueType="num">
                                      <p:cBhvr additive="base">
                                        <p:cTn id="33" dur="500" fill="hold"/>
                                        <p:tgtEl>
                                          <p:spTgt spid="3">
                                            <p:graphicEl>
                                              <a:dgm id="{F5882141-7DE8-804C-B70A-017B828B4D69}"/>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graphicEl>
                                              <a:dgm id="{F5882141-7DE8-804C-B70A-017B828B4D69}"/>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graphicEl>
                                              <a:dgm id="{6476172F-FA07-7743-B2AC-D6D8C2B5708C}"/>
                                            </p:graphicEl>
                                          </p:spTgt>
                                        </p:tgtEl>
                                        <p:attrNameLst>
                                          <p:attrName>style.visibility</p:attrName>
                                        </p:attrNameLst>
                                      </p:cBhvr>
                                      <p:to>
                                        <p:strVal val="visible"/>
                                      </p:to>
                                    </p:set>
                                    <p:anim calcmode="lin" valueType="num">
                                      <p:cBhvr additive="base">
                                        <p:cTn id="37" dur="500" fill="hold"/>
                                        <p:tgtEl>
                                          <p:spTgt spid="3">
                                            <p:graphicEl>
                                              <a:dgm id="{6476172F-FA07-7743-B2AC-D6D8C2B5708C}"/>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dgm id="{6476172F-FA07-7743-B2AC-D6D8C2B5708C}"/>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graphicEl>
                                              <a:dgm id="{CB84498E-E446-614C-809D-722D4DE69025}"/>
                                            </p:graphicEl>
                                          </p:spTgt>
                                        </p:tgtEl>
                                        <p:attrNameLst>
                                          <p:attrName>style.visibility</p:attrName>
                                        </p:attrNameLst>
                                      </p:cBhvr>
                                      <p:to>
                                        <p:strVal val="visible"/>
                                      </p:to>
                                    </p:set>
                                    <p:anim calcmode="lin" valueType="num">
                                      <p:cBhvr additive="base">
                                        <p:cTn id="43" dur="500" fill="hold"/>
                                        <p:tgtEl>
                                          <p:spTgt spid="3">
                                            <p:graphicEl>
                                              <a:dgm id="{CB84498E-E446-614C-809D-722D4DE69025}"/>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graphicEl>
                                              <a:dgm id="{CB84498E-E446-614C-809D-722D4DE69025}"/>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graphicEl>
                                              <a:dgm id="{484092D1-802F-B341-8124-C0C56C995A08}"/>
                                            </p:graphicEl>
                                          </p:spTgt>
                                        </p:tgtEl>
                                        <p:attrNameLst>
                                          <p:attrName>style.visibility</p:attrName>
                                        </p:attrNameLst>
                                      </p:cBhvr>
                                      <p:to>
                                        <p:strVal val="visible"/>
                                      </p:to>
                                    </p:set>
                                    <p:anim calcmode="lin" valueType="num">
                                      <p:cBhvr additive="base">
                                        <p:cTn id="47" dur="500" fill="hold"/>
                                        <p:tgtEl>
                                          <p:spTgt spid="3">
                                            <p:graphicEl>
                                              <a:dgm id="{484092D1-802F-B341-8124-C0C56C995A08}"/>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graphicEl>
                                              <a:dgm id="{484092D1-802F-B341-8124-C0C56C995A08}"/>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graphicEl>
                                              <a:dgm id="{A5006937-0ED7-9D4F-A5D5-E75BBA771A49}"/>
                                            </p:graphicEl>
                                          </p:spTgt>
                                        </p:tgtEl>
                                        <p:attrNameLst>
                                          <p:attrName>style.visibility</p:attrName>
                                        </p:attrNameLst>
                                      </p:cBhvr>
                                      <p:to>
                                        <p:strVal val="visible"/>
                                      </p:to>
                                    </p:set>
                                    <p:anim calcmode="lin" valueType="num">
                                      <p:cBhvr additive="base">
                                        <p:cTn id="53" dur="500" fill="hold"/>
                                        <p:tgtEl>
                                          <p:spTgt spid="3">
                                            <p:graphicEl>
                                              <a:dgm id="{A5006937-0ED7-9D4F-A5D5-E75BBA771A49}"/>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graphicEl>
                                              <a:dgm id="{A5006937-0ED7-9D4F-A5D5-E75BBA771A49}"/>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graphicEl>
                                              <a:dgm id="{6AEDA5B0-6C78-9747-B54F-BA80A981377D}"/>
                                            </p:graphicEl>
                                          </p:spTgt>
                                        </p:tgtEl>
                                        <p:attrNameLst>
                                          <p:attrName>style.visibility</p:attrName>
                                        </p:attrNameLst>
                                      </p:cBhvr>
                                      <p:to>
                                        <p:strVal val="visible"/>
                                      </p:to>
                                    </p:set>
                                    <p:anim calcmode="lin" valueType="num">
                                      <p:cBhvr additive="base">
                                        <p:cTn id="57" dur="500" fill="hold"/>
                                        <p:tgtEl>
                                          <p:spTgt spid="3">
                                            <p:graphicEl>
                                              <a:dgm id="{6AEDA5B0-6C78-9747-B54F-BA80A981377D}"/>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graphicEl>
                                              <a:dgm id="{6AEDA5B0-6C78-9747-B54F-BA80A981377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Counting </a:t>
            </a:r>
            <a:r>
              <a:rPr lang="en-US" sz="2800" b="1" dirty="0">
                <a:solidFill>
                  <a:srgbClr val="000000"/>
                </a:solidFill>
              </a:rPr>
              <a:t>of votes recorded in EVMs </a:t>
            </a:r>
          </a:p>
        </p:txBody>
      </p:sp>
      <p:graphicFrame>
        <p:nvGraphicFramePr>
          <p:cNvPr id="3" name="Content Placeholder 2"/>
          <p:cNvGraphicFramePr>
            <a:graphicFrameLocks noGrp="1"/>
          </p:cNvGraphicFramePr>
          <p:nvPr>
            <p:ph idx="1"/>
          </p:nvPr>
        </p:nvGraphicFramePr>
        <p:xfrm>
          <a:off x="0" y="1041632"/>
          <a:ext cx="9144000" cy="5607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2468" name="Slide Number Placeholder 3"/>
          <p:cNvSpPr>
            <a:spLocks noGrp="1"/>
          </p:cNvSpPr>
          <p:nvPr>
            <p:ph type="sldNum" sz="quarter" idx="12"/>
          </p:nvPr>
        </p:nvSpPr>
        <p:spPr bwMode="auto">
          <a:noFill/>
          <a:ln>
            <a:miter lim="800000"/>
            <a:headEnd/>
            <a:tailEnd/>
          </a:ln>
        </p:spPr>
        <p:txBody>
          <a:bodyPr/>
          <a:lstStyle/>
          <a:p>
            <a:fld id="{8DB29038-7330-4B8C-B3BA-9A8D0FCC498A}" type="slidenum">
              <a:rPr lang="en-US" altLang="en-US" smtClean="0"/>
              <a:pPr/>
              <a:t>49</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2EDA9759-6464-F444-85DC-DA5F2DF50087}"/>
                                            </p:graphicEl>
                                          </p:spTgt>
                                        </p:tgtEl>
                                        <p:attrNameLst>
                                          <p:attrName>style.visibility</p:attrName>
                                        </p:attrNameLst>
                                      </p:cBhvr>
                                      <p:to>
                                        <p:strVal val="visible"/>
                                      </p:to>
                                    </p:set>
                                    <p:anim calcmode="lin" valueType="num">
                                      <p:cBhvr additive="base">
                                        <p:cTn id="7" dur="500" fill="hold"/>
                                        <p:tgtEl>
                                          <p:spTgt spid="3">
                                            <p:graphicEl>
                                              <a:dgm id="{2EDA9759-6464-F444-85DC-DA5F2DF5008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2EDA9759-6464-F444-85DC-DA5F2DF50087}"/>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8ACA9433-440F-C749-99FF-4D1BDB015654}"/>
                                            </p:graphicEl>
                                          </p:spTgt>
                                        </p:tgtEl>
                                        <p:attrNameLst>
                                          <p:attrName>style.visibility</p:attrName>
                                        </p:attrNameLst>
                                      </p:cBhvr>
                                      <p:to>
                                        <p:strVal val="visible"/>
                                      </p:to>
                                    </p:set>
                                    <p:anim calcmode="lin" valueType="num">
                                      <p:cBhvr additive="base">
                                        <p:cTn id="13" dur="500" fill="hold"/>
                                        <p:tgtEl>
                                          <p:spTgt spid="3">
                                            <p:graphicEl>
                                              <a:dgm id="{8ACA9433-440F-C749-99FF-4D1BDB01565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8ACA9433-440F-C749-99FF-4D1BDB015654}"/>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graphicEl>
                                              <a:dgm id="{3C0F9560-1DD6-C84C-9510-9FD87C6451C3}"/>
                                            </p:graphicEl>
                                          </p:spTgt>
                                        </p:tgtEl>
                                        <p:attrNameLst>
                                          <p:attrName>style.visibility</p:attrName>
                                        </p:attrNameLst>
                                      </p:cBhvr>
                                      <p:to>
                                        <p:strVal val="visible"/>
                                      </p:to>
                                    </p:set>
                                    <p:anim calcmode="lin" valueType="num">
                                      <p:cBhvr additive="base">
                                        <p:cTn id="17" dur="500" fill="hold"/>
                                        <p:tgtEl>
                                          <p:spTgt spid="3">
                                            <p:graphicEl>
                                              <a:dgm id="{3C0F9560-1DD6-C84C-9510-9FD87C6451C3}"/>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graphicEl>
                                              <a:dgm id="{3C0F9560-1DD6-C84C-9510-9FD87C6451C3}"/>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graphicEl>
                                              <a:dgm id="{30E67479-860F-4044-B3FC-07AB04BAB8F5}"/>
                                            </p:graphicEl>
                                          </p:spTgt>
                                        </p:tgtEl>
                                        <p:attrNameLst>
                                          <p:attrName>style.visibility</p:attrName>
                                        </p:attrNameLst>
                                      </p:cBhvr>
                                      <p:to>
                                        <p:strVal val="visible"/>
                                      </p:to>
                                    </p:set>
                                    <p:anim calcmode="lin" valueType="num">
                                      <p:cBhvr additive="base">
                                        <p:cTn id="23" dur="500" fill="hold"/>
                                        <p:tgtEl>
                                          <p:spTgt spid="3">
                                            <p:graphicEl>
                                              <a:dgm id="{30E67479-860F-4044-B3FC-07AB04BAB8F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graphicEl>
                                              <a:dgm id="{30E67479-860F-4044-B3FC-07AB04BAB8F5}"/>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graphicEl>
                                              <a:dgm id="{9686A0C9-1DA8-4247-9FF7-0924998716BE}"/>
                                            </p:graphicEl>
                                          </p:spTgt>
                                        </p:tgtEl>
                                        <p:attrNameLst>
                                          <p:attrName>style.visibility</p:attrName>
                                        </p:attrNameLst>
                                      </p:cBhvr>
                                      <p:to>
                                        <p:strVal val="visible"/>
                                      </p:to>
                                    </p:set>
                                    <p:anim calcmode="lin" valueType="num">
                                      <p:cBhvr additive="base">
                                        <p:cTn id="27" dur="500" fill="hold"/>
                                        <p:tgtEl>
                                          <p:spTgt spid="3">
                                            <p:graphicEl>
                                              <a:dgm id="{9686A0C9-1DA8-4247-9FF7-0924998716BE}"/>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graphicEl>
                                              <a:dgm id="{9686A0C9-1DA8-4247-9FF7-0924998716BE}"/>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graphicEl>
                                              <a:dgm id="{CE5F8B5E-D564-6A43-A576-B4ECE3807534}"/>
                                            </p:graphicEl>
                                          </p:spTgt>
                                        </p:tgtEl>
                                        <p:attrNameLst>
                                          <p:attrName>style.visibility</p:attrName>
                                        </p:attrNameLst>
                                      </p:cBhvr>
                                      <p:to>
                                        <p:strVal val="visible"/>
                                      </p:to>
                                    </p:set>
                                    <p:anim calcmode="lin" valueType="num">
                                      <p:cBhvr additive="base">
                                        <p:cTn id="33" dur="500" fill="hold"/>
                                        <p:tgtEl>
                                          <p:spTgt spid="3">
                                            <p:graphicEl>
                                              <a:dgm id="{CE5F8B5E-D564-6A43-A576-B4ECE3807534}"/>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graphicEl>
                                              <a:dgm id="{CE5F8B5E-D564-6A43-A576-B4ECE3807534}"/>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graphicEl>
                                              <a:dgm id="{F807B9BB-FB64-D84C-8888-A8604AF32DEC}"/>
                                            </p:graphicEl>
                                          </p:spTgt>
                                        </p:tgtEl>
                                        <p:attrNameLst>
                                          <p:attrName>style.visibility</p:attrName>
                                        </p:attrNameLst>
                                      </p:cBhvr>
                                      <p:to>
                                        <p:strVal val="visible"/>
                                      </p:to>
                                    </p:set>
                                    <p:anim calcmode="lin" valueType="num">
                                      <p:cBhvr additive="base">
                                        <p:cTn id="37" dur="500" fill="hold"/>
                                        <p:tgtEl>
                                          <p:spTgt spid="3">
                                            <p:graphicEl>
                                              <a:dgm id="{F807B9BB-FB64-D84C-8888-A8604AF32DEC}"/>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dgm id="{F807B9BB-FB64-D84C-8888-A8604AF32DEC}"/>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graphicEl>
                                              <a:dgm id="{688FC4E6-E761-E148-8E5E-E760695FFBDB}"/>
                                            </p:graphicEl>
                                          </p:spTgt>
                                        </p:tgtEl>
                                        <p:attrNameLst>
                                          <p:attrName>style.visibility</p:attrName>
                                        </p:attrNameLst>
                                      </p:cBhvr>
                                      <p:to>
                                        <p:strVal val="visible"/>
                                      </p:to>
                                    </p:set>
                                    <p:anim calcmode="lin" valueType="num">
                                      <p:cBhvr additive="base">
                                        <p:cTn id="43" dur="500" fill="hold"/>
                                        <p:tgtEl>
                                          <p:spTgt spid="3">
                                            <p:graphicEl>
                                              <a:dgm id="{688FC4E6-E761-E148-8E5E-E760695FFBDB}"/>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graphicEl>
                                              <a:dgm id="{688FC4E6-E761-E148-8E5E-E760695FFBDB}"/>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graphicEl>
                                              <a:dgm id="{887B8F2F-A8B2-E246-A0BE-C28A8A90FE2B}"/>
                                            </p:graphicEl>
                                          </p:spTgt>
                                        </p:tgtEl>
                                        <p:attrNameLst>
                                          <p:attrName>style.visibility</p:attrName>
                                        </p:attrNameLst>
                                      </p:cBhvr>
                                      <p:to>
                                        <p:strVal val="visible"/>
                                      </p:to>
                                    </p:set>
                                    <p:anim calcmode="lin" valueType="num">
                                      <p:cBhvr additive="base">
                                        <p:cTn id="47" dur="500" fill="hold"/>
                                        <p:tgtEl>
                                          <p:spTgt spid="3">
                                            <p:graphicEl>
                                              <a:dgm id="{887B8F2F-A8B2-E246-A0BE-C28A8A90FE2B}"/>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graphicEl>
                                              <a:dgm id="{887B8F2F-A8B2-E246-A0BE-C28A8A90FE2B}"/>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graphicEl>
                                              <a:dgm id="{9755F766-89F6-7E4F-B5F2-8FE5E453B58B}"/>
                                            </p:graphicEl>
                                          </p:spTgt>
                                        </p:tgtEl>
                                        <p:attrNameLst>
                                          <p:attrName>style.visibility</p:attrName>
                                        </p:attrNameLst>
                                      </p:cBhvr>
                                      <p:to>
                                        <p:strVal val="visible"/>
                                      </p:to>
                                    </p:set>
                                    <p:anim calcmode="lin" valueType="num">
                                      <p:cBhvr additive="base">
                                        <p:cTn id="53" dur="500" fill="hold"/>
                                        <p:tgtEl>
                                          <p:spTgt spid="3">
                                            <p:graphicEl>
                                              <a:dgm id="{9755F766-89F6-7E4F-B5F2-8FE5E453B58B}"/>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graphicEl>
                                              <a:dgm id="{9755F766-89F6-7E4F-B5F2-8FE5E453B58B}"/>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graphicEl>
                                              <a:dgm id="{0F8772A9-BCBD-6F41-92CB-3567A04F4637}"/>
                                            </p:graphicEl>
                                          </p:spTgt>
                                        </p:tgtEl>
                                        <p:attrNameLst>
                                          <p:attrName>style.visibility</p:attrName>
                                        </p:attrNameLst>
                                      </p:cBhvr>
                                      <p:to>
                                        <p:strVal val="visible"/>
                                      </p:to>
                                    </p:set>
                                    <p:anim calcmode="lin" valueType="num">
                                      <p:cBhvr additive="base">
                                        <p:cTn id="57" dur="500" fill="hold"/>
                                        <p:tgtEl>
                                          <p:spTgt spid="3">
                                            <p:graphicEl>
                                              <a:dgm id="{0F8772A9-BCBD-6F41-92CB-3567A04F4637}"/>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graphicEl>
                                              <a:dgm id="{0F8772A9-BCBD-6F41-92CB-3567A04F4637}"/>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graphicEl>
                                              <a:dgm id="{B0F4ED8B-C686-954B-B223-56E53496F2EE}"/>
                                            </p:graphicEl>
                                          </p:spTgt>
                                        </p:tgtEl>
                                        <p:attrNameLst>
                                          <p:attrName>style.visibility</p:attrName>
                                        </p:attrNameLst>
                                      </p:cBhvr>
                                      <p:to>
                                        <p:strVal val="visible"/>
                                      </p:to>
                                    </p:set>
                                    <p:anim calcmode="lin" valueType="num">
                                      <p:cBhvr additive="base">
                                        <p:cTn id="63" dur="500" fill="hold"/>
                                        <p:tgtEl>
                                          <p:spTgt spid="3">
                                            <p:graphicEl>
                                              <a:dgm id="{B0F4ED8B-C686-954B-B223-56E53496F2EE}"/>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graphicEl>
                                              <a:dgm id="{B0F4ED8B-C686-954B-B223-56E53496F2EE}"/>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
                                            <p:graphicEl>
                                              <a:dgm id="{F2F72083-8BC4-4B49-A3D0-4127F6C7EAB6}"/>
                                            </p:graphicEl>
                                          </p:spTgt>
                                        </p:tgtEl>
                                        <p:attrNameLst>
                                          <p:attrName>style.visibility</p:attrName>
                                        </p:attrNameLst>
                                      </p:cBhvr>
                                      <p:to>
                                        <p:strVal val="visible"/>
                                      </p:to>
                                    </p:set>
                                    <p:anim calcmode="lin" valueType="num">
                                      <p:cBhvr additive="base">
                                        <p:cTn id="67" dur="500" fill="hold"/>
                                        <p:tgtEl>
                                          <p:spTgt spid="3">
                                            <p:graphicEl>
                                              <a:dgm id="{F2F72083-8BC4-4B49-A3D0-4127F6C7EAB6}"/>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graphicEl>
                                              <a:dgm id="{F2F72083-8BC4-4B49-A3D0-4127F6C7EAB6}"/>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graphicEl>
                                              <a:dgm id="{25B7153C-741F-4BAD-8CEA-22F49C1BF857}"/>
                                            </p:graphicEl>
                                          </p:spTgt>
                                        </p:tgtEl>
                                        <p:attrNameLst>
                                          <p:attrName>style.visibility</p:attrName>
                                        </p:attrNameLst>
                                      </p:cBhvr>
                                      <p:to>
                                        <p:strVal val="visible"/>
                                      </p:to>
                                    </p:set>
                                    <p:anim calcmode="lin" valueType="num">
                                      <p:cBhvr additive="base">
                                        <p:cTn id="73" dur="500" fill="hold"/>
                                        <p:tgtEl>
                                          <p:spTgt spid="3">
                                            <p:graphicEl>
                                              <a:dgm id="{25B7153C-741F-4BAD-8CEA-22F49C1BF857}"/>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graphicEl>
                                              <a:dgm id="{25B7153C-741F-4BAD-8CEA-22F49C1BF857}"/>
                                            </p:graphic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
                                            <p:graphicEl>
                                              <a:dgm id="{70C34F5B-792F-5946-9118-1B98E37D890E}"/>
                                            </p:graphicEl>
                                          </p:spTgt>
                                        </p:tgtEl>
                                        <p:attrNameLst>
                                          <p:attrName>style.visibility</p:attrName>
                                        </p:attrNameLst>
                                      </p:cBhvr>
                                      <p:to>
                                        <p:strVal val="visible"/>
                                      </p:to>
                                    </p:set>
                                    <p:anim calcmode="lin" valueType="num">
                                      <p:cBhvr additive="base">
                                        <p:cTn id="77" dur="500" fill="hold"/>
                                        <p:tgtEl>
                                          <p:spTgt spid="3">
                                            <p:graphicEl>
                                              <a:dgm id="{70C34F5B-792F-5946-9118-1B98E37D890E}"/>
                                            </p:graphic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graphicEl>
                                              <a:dgm id="{70C34F5B-792F-5946-9118-1B98E37D890E}"/>
                                            </p:graphic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
                                            <p:graphicEl>
                                              <a:dgm id="{4834F074-20FD-4044-9F2E-C05BFF4DC80B}"/>
                                            </p:graphicEl>
                                          </p:spTgt>
                                        </p:tgtEl>
                                        <p:attrNameLst>
                                          <p:attrName>style.visibility</p:attrName>
                                        </p:attrNameLst>
                                      </p:cBhvr>
                                      <p:to>
                                        <p:strVal val="visible"/>
                                      </p:to>
                                    </p:set>
                                    <p:anim calcmode="lin" valueType="num">
                                      <p:cBhvr additive="base">
                                        <p:cTn id="83" dur="500" fill="hold"/>
                                        <p:tgtEl>
                                          <p:spTgt spid="3">
                                            <p:graphicEl>
                                              <a:dgm id="{4834F074-20FD-4044-9F2E-C05BFF4DC80B}"/>
                                            </p:graphic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graphicEl>
                                              <a:dgm id="{4834F074-20FD-4044-9F2E-C05BFF4DC80B}"/>
                                            </p:graphic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
                                            <p:graphicEl>
                                              <a:dgm id="{00629266-95E8-2D4E-989D-BB9038B83B4F}"/>
                                            </p:graphicEl>
                                          </p:spTgt>
                                        </p:tgtEl>
                                        <p:attrNameLst>
                                          <p:attrName>style.visibility</p:attrName>
                                        </p:attrNameLst>
                                      </p:cBhvr>
                                      <p:to>
                                        <p:strVal val="visible"/>
                                      </p:to>
                                    </p:set>
                                    <p:anim calcmode="lin" valueType="num">
                                      <p:cBhvr additive="base">
                                        <p:cTn id="87" dur="500" fill="hold"/>
                                        <p:tgtEl>
                                          <p:spTgt spid="3">
                                            <p:graphicEl>
                                              <a:dgm id="{00629266-95E8-2D4E-989D-BB9038B83B4F}"/>
                                            </p:graphic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graphicEl>
                                              <a:dgm id="{00629266-95E8-2D4E-989D-BB9038B83B4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381000" y="1828800"/>
          <a:ext cx="8763000" cy="4763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8" name="TextBox 1"/>
          <p:cNvSpPr txBox="1">
            <a:spLocks noChangeArrowheads="1"/>
          </p:cNvSpPr>
          <p:nvPr/>
        </p:nvSpPr>
        <p:spPr bwMode="auto">
          <a:xfrm>
            <a:off x="2740025" y="1398588"/>
            <a:ext cx="4238625" cy="461962"/>
          </a:xfrm>
          <a:prstGeom prst="rect">
            <a:avLst/>
          </a:prstGeom>
          <a:noFill/>
          <a:ln w="9525">
            <a:noFill/>
            <a:miter lim="800000"/>
            <a:headEnd/>
            <a:tailEnd/>
          </a:ln>
        </p:spPr>
        <p:txBody>
          <a:bodyPr>
            <a:spAutoFit/>
          </a:bodyPr>
          <a:lstStyle/>
          <a:p>
            <a:pPr algn="ctr" eaLnBrk="1" hangingPunct="1"/>
            <a:r>
              <a:rPr lang="en-US" altLang="en-US" sz="2400" b="1"/>
              <a:t>R.P. ACT 1951</a:t>
            </a:r>
          </a:p>
        </p:txBody>
      </p:sp>
      <p:sp>
        <p:nvSpPr>
          <p:cNvPr id="6149" name="Slide Number Placeholder 1"/>
          <p:cNvSpPr>
            <a:spLocks noGrp="1"/>
          </p:cNvSpPr>
          <p:nvPr>
            <p:ph type="sldNum" sz="quarter" idx="12"/>
          </p:nvPr>
        </p:nvSpPr>
        <p:spPr bwMode="auto">
          <a:noFill/>
          <a:ln>
            <a:miter lim="800000"/>
            <a:headEnd/>
            <a:tailEnd/>
          </a:ln>
        </p:spPr>
        <p:txBody>
          <a:bodyPr/>
          <a:lstStyle/>
          <a:p>
            <a:fld id="{3C92E399-C0CE-445D-8182-5EEBCE2D0F32}" type="slidenum">
              <a:rPr lang="en-US" altLang="en-US" smtClean="0"/>
              <a:pPr/>
              <a:t>5</a:t>
            </a:fld>
            <a:endParaRPr lang="en-US" altLang="en-US" smtClean="0"/>
          </a:p>
        </p:txBody>
      </p:sp>
      <p:sp>
        <p:nvSpPr>
          <p:cNvPr id="7" name="Title 6"/>
          <p:cNvSpPr>
            <a:spLocks noGrp="1"/>
          </p:cNvSpPr>
          <p:nvPr>
            <p:ph type="title"/>
          </p:nvPr>
        </p:nvSpPr>
        <p:spPr/>
        <p:txBody>
          <a:bodyPr/>
          <a:lstStyle/>
          <a:p>
            <a:endParaRPr lang="en-US"/>
          </a:p>
        </p:txBody>
      </p:sp>
      <p:sp>
        <p:nvSpPr>
          <p:cNvPr id="9" name="Title 1"/>
          <p:cNvSpPr txBox="1">
            <a:spLocks/>
          </p:cNvSpPr>
          <p:nvPr/>
        </p:nvSpPr>
        <p:spPr>
          <a:xfrm>
            <a:off x="228600" y="-3175"/>
            <a:ext cx="8686800" cy="108585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mn-lt"/>
                <a:ea typeface="+mn-ea"/>
                <a:cs typeface="+mn-cs"/>
              </a:rPr>
              <a:t>Major legal provisions related to counting &amp; election results</a:t>
            </a:r>
            <a:endParaRPr kumimoji="0" lang="en-US" sz="3000" b="1" i="0" u="none" strike="noStrike" kern="1200" cap="none" spc="0" normalizeH="0" baseline="0" noProof="0" dirty="0">
              <a:ln>
                <a:noFill/>
              </a:ln>
              <a:solidFill>
                <a:sysClr val="windowText" lastClr="000000"/>
              </a:solidFill>
              <a:effectLst/>
              <a:uLnTx/>
              <a:uFillTx/>
              <a:latin typeface="Times"/>
              <a:ea typeface="+mj-ea"/>
              <a:cs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6587422E-6A8C-9442-8262-763751A75053}"/>
                                            </p:graphicEl>
                                          </p:spTgt>
                                        </p:tgtEl>
                                        <p:attrNameLst>
                                          <p:attrName>style.visibility</p:attrName>
                                        </p:attrNameLst>
                                      </p:cBhvr>
                                      <p:to>
                                        <p:strVal val="visible"/>
                                      </p:to>
                                    </p:set>
                                    <p:anim calcmode="lin" valueType="num">
                                      <p:cBhvr additive="base">
                                        <p:cTn id="7" dur="500" fill="hold"/>
                                        <p:tgtEl>
                                          <p:spTgt spid="8">
                                            <p:graphicEl>
                                              <a:dgm id="{6587422E-6A8C-9442-8262-763751A7505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6587422E-6A8C-9442-8262-763751A7505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graphicEl>
                                              <a:dgm id="{ADAB0724-5784-E745-BA28-F67D272A0D21}"/>
                                            </p:graphicEl>
                                          </p:spTgt>
                                        </p:tgtEl>
                                        <p:attrNameLst>
                                          <p:attrName>style.visibility</p:attrName>
                                        </p:attrNameLst>
                                      </p:cBhvr>
                                      <p:to>
                                        <p:strVal val="visible"/>
                                      </p:to>
                                    </p:set>
                                    <p:anim calcmode="lin" valueType="num">
                                      <p:cBhvr additive="base">
                                        <p:cTn id="13" dur="500" fill="hold"/>
                                        <p:tgtEl>
                                          <p:spTgt spid="8">
                                            <p:graphicEl>
                                              <a:dgm id="{ADAB0724-5784-E745-BA28-F67D272A0D21}"/>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ADAB0724-5784-E745-BA28-F67D272A0D21}"/>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graphicEl>
                                              <a:dgm id="{D944109C-4F17-EE48-A217-ACC685EADB41}"/>
                                            </p:graphicEl>
                                          </p:spTgt>
                                        </p:tgtEl>
                                        <p:attrNameLst>
                                          <p:attrName>style.visibility</p:attrName>
                                        </p:attrNameLst>
                                      </p:cBhvr>
                                      <p:to>
                                        <p:strVal val="visible"/>
                                      </p:to>
                                    </p:set>
                                    <p:anim calcmode="lin" valueType="num">
                                      <p:cBhvr additive="base">
                                        <p:cTn id="19" dur="500" fill="hold"/>
                                        <p:tgtEl>
                                          <p:spTgt spid="8">
                                            <p:graphicEl>
                                              <a:dgm id="{D944109C-4F17-EE48-A217-ACC685EADB41}"/>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graphicEl>
                                              <a:dgm id="{D944109C-4F17-EE48-A217-ACC685EADB41}"/>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graphicEl>
                                              <a:dgm id="{5F2E73AF-255D-F245-9DDA-51B6BD10CC5D}"/>
                                            </p:graphicEl>
                                          </p:spTgt>
                                        </p:tgtEl>
                                        <p:attrNameLst>
                                          <p:attrName>style.visibility</p:attrName>
                                        </p:attrNameLst>
                                      </p:cBhvr>
                                      <p:to>
                                        <p:strVal val="visible"/>
                                      </p:to>
                                    </p:set>
                                    <p:anim calcmode="lin" valueType="num">
                                      <p:cBhvr additive="base">
                                        <p:cTn id="25" dur="500" fill="hold"/>
                                        <p:tgtEl>
                                          <p:spTgt spid="8">
                                            <p:graphicEl>
                                              <a:dgm id="{5F2E73AF-255D-F245-9DDA-51B6BD10CC5D}"/>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graphicEl>
                                              <a:dgm id="{5F2E73AF-255D-F245-9DDA-51B6BD10CC5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a:t>C</a:t>
            </a:r>
            <a:r>
              <a:rPr lang="en-US" sz="2800" b="1" dirty="0" smtClean="0">
                <a:solidFill>
                  <a:srgbClr val="000000"/>
                </a:solidFill>
              </a:rPr>
              <a:t>ounting </a:t>
            </a:r>
            <a:r>
              <a:rPr lang="en-US" sz="2800" b="1" dirty="0">
                <a:solidFill>
                  <a:srgbClr val="000000"/>
                </a:solidFill>
              </a:rPr>
              <a:t>of votes recorded in EVMs </a:t>
            </a:r>
          </a:p>
        </p:txBody>
      </p:sp>
      <p:sp>
        <p:nvSpPr>
          <p:cNvPr id="63491" name="Content Placeholder 3"/>
          <p:cNvSpPr>
            <a:spLocks noGrp="1"/>
          </p:cNvSpPr>
          <p:nvPr>
            <p:ph idx="1"/>
          </p:nvPr>
        </p:nvSpPr>
        <p:spPr>
          <a:xfrm>
            <a:off x="457200" y="1041400"/>
            <a:ext cx="6096000" cy="304800"/>
          </a:xfrm>
        </p:spPr>
        <p:txBody>
          <a:bodyPr>
            <a:normAutofit fontScale="92500" lnSpcReduction="20000"/>
          </a:bodyPr>
          <a:lstStyle/>
          <a:p>
            <a:pPr marL="0" indent="0" eaLnBrk="1" hangingPunct="1">
              <a:buFont typeface="Arial" charset="0"/>
              <a:buNone/>
            </a:pPr>
            <a:r>
              <a:rPr lang="en-US" altLang="en-US" sz="1800" smtClean="0">
                <a:solidFill>
                  <a:srgbClr val="FF0000"/>
                </a:solidFill>
              </a:rPr>
              <a:t>Round wise statement proforma</a:t>
            </a:r>
          </a:p>
        </p:txBody>
      </p:sp>
      <p:pic>
        <p:nvPicPr>
          <p:cNvPr id="63492" name="Picture 2"/>
          <p:cNvPicPr>
            <a:picLocks noChangeAspect="1" noChangeArrowheads="1"/>
          </p:cNvPicPr>
          <p:nvPr/>
        </p:nvPicPr>
        <p:blipFill>
          <a:blip r:embed="rId2"/>
          <a:srcRect/>
          <a:stretch>
            <a:fillRect/>
          </a:stretch>
        </p:blipFill>
        <p:spPr bwMode="auto">
          <a:xfrm>
            <a:off x="457200" y="1538288"/>
            <a:ext cx="8229600" cy="5005387"/>
          </a:xfrm>
          <a:prstGeom prst="rect">
            <a:avLst/>
          </a:prstGeom>
          <a:noFill/>
          <a:ln w="9525">
            <a:noFill/>
            <a:miter lim="800000"/>
            <a:headEnd/>
            <a:tailEnd/>
          </a:ln>
        </p:spPr>
      </p:pic>
      <p:sp>
        <p:nvSpPr>
          <p:cNvPr id="63493" name="Slide Number Placeholder 2"/>
          <p:cNvSpPr>
            <a:spLocks noGrp="1"/>
          </p:cNvSpPr>
          <p:nvPr>
            <p:ph type="sldNum" sz="quarter" idx="12"/>
          </p:nvPr>
        </p:nvSpPr>
        <p:spPr bwMode="auto">
          <a:noFill/>
          <a:ln>
            <a:miter lim="800000"/>
            <a:headEnd/>
            <a:tailEnd/>
          </a:ln>
        </p:spPr>
        <p:txBody>
          <a:bodyPr/>
          <a:lstStyle/>
          <a:p>
            <a:fld id="{B07C6156-4A68-460F-9D97-486E5AE35A55}" type="slidenum">
              <a:rPr lang="en-US" altLang="en-US" smtClean="0"/>
              <a:pPr/>
              <a:t>50</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a:t>C</a:t>
            </a:r>
            <a:r>
              <a:rPr lang="en-US" sz="2800" b="1" dirty="0" smtClean="0">
                <a:solidFill>
                  <a:srgbClr val="000000"/>
                </a:solidFill>
              </a:rPr>
              <a:t>ounting </a:t>
            </a:r>
            <a:r>
              <a:rPr lang="en-US" sz="2800" b="1" dirty="0">
                <a:solidFill>
                  <a:srgbClr val="000000"/>
                </a:solidFill>
              </a:rPr>
              <a:t>of votes recorded in </a:t>
            </a:r>
            <a:r>
              <a:rPr lang="en-US" sz="2800" b="1" dirty="0" smtClean="0">
                <a:solidFill>
                  <a:srgbClr val="000000"/>
                </a:solidFill>
              </a:rPr>
              <a:t>EVMs</a:t>
            </a:r>
            <a:endParaRPr lang="en-US" sz="2800" b="1" dirty="0">
              <a:solidFill>
                <a:srgbClr val="000000"/>
              </a:solidFill>
            </a:endParaRPr>
          </a:p>
        </p:txBody>
      </p:sp>
      <p:sp>
        <p:nvSpPr>
          <p:cNvPr id="64515" name="Content Placeholder 3"/>
          <p:cNvSpPr>
            <a:spLocks noGrp="1"/>
          </p:cNvSpPr>
          <p:nvPr>
            <p:ph idx="1"/>
          </p:nvPr>
        </p:nvSpPr>
        <p:spPr>
          <a:xfrm>
            <a:off x="457200" y="1041400"/>
            <a:ext cx="7162800" cy="520700"/>
          </a:xfrm>
        </p:spPr>
        <p:txBody>
          <a:bodyPr/>
          <a:lstStyle/>
          <a:p>
            <a:pPr marL="0" indent="0" eaLnBrk="1" hangingPunct="1">
              <a:buFont typeface="Arial" charset="0"/>
              <a:buNone/>
            </a:pPr>
            <a:r>
              <a:rPr lang="en-US" altLang="en-US" sz="2000" b="1" smtClean="0">
                <a:solidFill>
                  <a:srgbClr val="FF0000"/>
                </a:solidFill>
              </a:rPr>
              <a:t>Proforma for recording of Votes by Additional Counting Staff </a:t>
            </a:r>
          </a:p>
        </p:txBody>
      </p:sp>
      <p:pic>
        <p:nvPicPr>
          <p:cNvPr id="64516" name="Picture 2"/>
          <p:cNvPicPr>
            <a:picLocks noChangeAspect="1" noChangeArrowheads="1"/>
          </p:cNvPicPr>
          <p:nvPr/>
        </p:nvPicPr>
        <p:blipFill>
          <a:blip r:embed="rId2"/>
          <a:srcRect/>
          <a:stretch>
            <a:fillRect/>
          </a:stretch>
        </p:blipFill>
        <p:spPr bwMode="auto">
          <a:xfrm>
            <a:off x="776288" y="1562100"/>
            <a:ext cx="7910512" cy="4492625"/>
          </a:xfrm>
          <a:prstGeom prst="rect">
            <a:avLst/>
          </a:prstGeom>
          <a:noFill/>
          <a:ln w="9525">
            <a:noFill/>
            <a:miter lim="800000"/>
            <a:headEnd/>
            <a:tailEnd/>
          </a:ln>
        </p:spPr>
      </p:pic>
      <p:sp>
        <p:nvSpPr>
          <p:cNvPr id="64517" name="Slide Number Placeholder 2"/>
          <p:cNvSpPr>
            <a:spLocks noGrp="1"/>
          </p:cNvSpPr>
          <p:nvPr>
            <p:ph type="sldNum" sz="quarter" idx="12"/>
          </p:nvPr>
        </p:nvSpPr>
        <p:spPr bwMode="auto">
          <a:noFill/>
          <a:ln>
            <a:miter lim="800000"/>
            <a:headEnd/>
            <a:tailEnd/>
          </a:ln>
        </p:spPr>
        <p:txBody>
          <a:bodyPr/>
          <a:lstStyle/>
          <a:p>
            <a:fld id="{4623F234-1872-4721-B32A-7DC9F550C2D1}" type="slidenum">
              <a:rPr lang="en-US" altLang="en-US" smtClean="0"/>
              <a:pPr/>
              <a:t>51</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a:t>C</a:t>
            </a:r>
            <a:r>
              <a:rPr lang="en-US" sz="2800" b="1" dirty="0" smtClean="0">
                <a:solidFill>
                  <a:srgbClr val="000000"/>
                </a:solidFill>
              </a:rPr>
              <a:t>ounting </a:t>
            </a:r>
            <a:r>
              <a:rPr lang="en-US" sz="2800" b="1" dirty="0">
                <a:solidFill>
                  <a:srgbClr val="000000"/>
                </a:solidFill>
              </a:rPr>
              <a:t>of votes recorded in </a:t>
            </a:r>
            <a:r>
              <a:rPr lang="en-US" sz="2800" b="1" dirty="0" smtClean="0">
                <a:solidFill>
                  <a:srgbClr val="000000"/>
                </a:solidFill>
              </a:rPr>
              <a:t>EVMs</a:t>
            </a:r>
            <a:endParaRPr lang="en-US" sz="2800" b="1" dirty="0">
              <a:solidFill>
                <a:srgbClr val="000000"/>
              </a:solidFill>
            </a:endParaRPr>
          </a:p>
        </p:txBody>
      </p:sp>
      <p:graphicFrame>
        <p:nvGraphicFramePr>
          <p:cNvPr id="3" name="Content Placeholder 2"/>
          <p:cNvGraphicFramePr>
            <a:graphicFrameLocks noGrp="1"/>
          </p:cNvGraphicFramePr>
          <p:nvPr>
            <p:ph idx="1"/>
          </p:nvPr>
        </p:nvGraphicFramePr>
        <p:xfrm>
          <a:off x="0" y="827021"/>
          <a:ext cx="9143999" cy="6030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5540" name="Slide Number Placeholder 3"/>
          <p:cNvSpPr>
            <a:spLocks noGrp="1"/>
          </p:cNvSpPr>
          <p:nvPr>
            <p:ph type="sldNum" sz="quarter" idx="12"/>
          </p:nvPr>
        </p:nvSpPr>
        <p:spPr bwMode="auto">
          <a:noFill/>
          <a:ln>
            <a:miter lim="800000"/>
            <a:headEnd/>
            <a:tailEnd/>
          </a:ln>
        </p:spPr>
        <p:txBody>
          <a:bodyPr/>
          <a:lstStyle/>
          <a:p>
            <a:fld id="{FAF2B9B5-E58B-406B-89B3-1510B954F353}" type="slidenum">
              <a:rPr lang="en-US" altLang="en-US" smtClean="0"/>
              <a:pPr/>
              <a:t>52</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graphicEl>
                                              <a:dgm id="{7006AE97-8DE2-F248-9D7D-B3E840642B41}"/>
                                            </p:graphicEl>
                                          </p:spTgt>
                                        </p:tgtEl>
                                        <p:attrNameLst>
                                          <p:attrName>style.visibility</p:attrName>
                                        </p:attrNameLst>
                                      </p:cBhvr>
                                      <p:to>
                                        <p:strVal val="visible"/>
                                      </p:to>
                                    </p:set>
                                    <p:anim calcmode="lin" valueType="num">
                                      <p:cBhvr additive="base">
                                        <p:cTn id="7" dur="500"/>
                                        <p:tgtEl>
                                          <p:spTgt spid="3">
                                            <p:graphicEl>
                                              <a:dgm id="{7006AE97-8DE2-F248-9D7D-B3E840642B41}"/>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3">
                                            <p:graphicEl>
                                              <a:dgm id="{7006AE97-8DE2-F248-9D7D-B3E840642B41}"/>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graphicEl>
                                              <a:dgm id="{657C21B5-D5DF-144B-98E8-E8BDCB5409AF}"/>
                                            </p:graphicEl>
                                          </p:spTgt>
                                        </p:tgtEl>
                                        <p:attrNameLst>
                                          <p:attrName>style.visibility</p:attrName>
                                        </p:attrNameLst>
                                      </p:cBhvr>
                                      <p:to>
                                        <p:strVal val="visible"/>
                                      </p:to>
                                    </p:set>
                                    <p:anim calcmode="lin" valueType="num">
                                      <p:cBhvr additive="base">
                                        <p:cTn id="13" dur="500"/>
                                        <p:tgtEl>
                                          <p:spTgt spid="3">
                                            <p:graphicEl>
                                              <a:dgm id="{657C21B5-D5DF-144B-98E8-E8BDCB5409AF}"/>
                                            </p:graphicEl>
                                          </p:spTgt>
                                        </p:tgtEl>
                                        <p:attrNameLst>
                                          <p:attrName>ppt_y</p:attrName>
                                        </p:attrNameLst>
                                      </p:cBhvr>
                                      <p:tavLst>
                                        <p:tav tm="0">
                                          <p:val>
                                            <p:strVal val="#ppt_y+#ppt_h*1.125000"/>
                                          </p:val>
                                        </p:tav>
                                        <p:tav tm="100000">
                                          <p:val>
                                            <p:strVal val="#ppt_y"/>
                                          </p:val>
                                        </p:tav>
                                      </p:tavLst>
                                    </p:anim>
                                    <p:animEffect transition="in" filter="wipe(up)">
                                      <p:cBhvr>
                                        <p:cTn id="14" dur="500"/>
                                        <p:tgtEl>
                                          <p:spTgt spid="3">
                                            <p:graphicEl>
                                              <a:dgm id="{657C21B5-D5DF-144B-98E8-E8BDCB5409AF}"/>
                                            </p:graphic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
                                            <p:graphicEl>
                                              <a:dgm id="{D769D5C9-894E-FF40-8881-FA0A5D293A58}"/>
                                            </p:graphicEl>
                                          </p:spTgt>
                                        </p:tgtEl>
                                        <p:attrNameLst>
                                          <p:attrName>style.visibility</p:attrName>
                                        </p:attrNameLst>
                                      </p:cBhvr>
                                      <p:to>
                                        <p:strVal val="visible"/>
                                      </p:to>
                                    </p:set>
                                    <p:anim calcmode="lin" valueType="num">
                                      <p:cBhvr additive="base">
                                        <p:cTn id="17" dur="500"/>
                                        <p:tgtEl>
                                          <p:spTgt spid="3">
                                            <p:graphicEl>
                                              <a:dgm id="{D769D5C9-894E-FF40-8881-FA0A5D293A58}"/>
                                            </p:graphicEl>
                                          </p:spTgt>
                                        </p:tgtEl>
                                        <p:attrNameLst>
                                          <p:attrName>ppt_y</p:attrName>
                                        </p:attrNameLst>
                                      </p:cBhvr>
                                      <p:tavLst>
                                        <p:tav tm="0">
                                          <p:val>
                                            <p:strVal val="#ppt_y+#ppt_h*1.125000"/>
                                          </p:val>
                                        </p:tav>
                                        <p:tav tm="100000">
                                          <p:val>
                                            <p:strVal val="#ppt_y"/>
                                          </p:val>
                                        </p:tav>
                                      </p:tavLst>
                                    </p:anim>
                                    <p:animEffect transition="in" filter="wipe(up)">
                                      <p:cBhvr>
                                        <p:cTn id="18" dur="500"/>
                                        <p:tgtEl>
                                          <p:spTgt spid="3">
                                            <p:graphicEl>
                                              <a:dgm id="{D769D5C9-894E-FF40-8881-FA0A5D293A5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graphicEl>
                                              <a:dgm id="{4C3056A0-AEB0-6542-BCF2-D6ACFD347AE5}"/>
                                            </p:graphicEl>
                                          </p:spTgt>
                                        </p:tgtEl>
                                        <p:attrNameLst>
                                          <p:attrName>style.visibility</p:attrName>
                                        </p:attrNameLst>
                                      </p:cBhvr>
                                      <p:to>
                                        <p:strVal val="visible"/>
                                      </p:to>
                                    </p:set>
                                    <p:anim calcmode="lin" valueType="num">
                                      <p:cBhvr additive="base">
                                        <p:cTn id="23" dur="500"/>
                                        <p:tgtEl>
                                          <p:spTgt spid="3">
                                            <p:graphicEl>
                                              <a:dgm id="{4C3056A0-AEB0-6542-BCF2-D6ACFD347AE5}"/>
                                            </p:graphicEl>
                                          </p:spTgt>
                                        </p:tgtEl>
                                        <p:attrNameLst>
                                          <p:attrName>ppt_y</p:attrName>
                                        </p:attrNameLst>
                                      </p:cBhvr>
                                      <p:tavLst>
                                        <p:tav tm="0">
                                          <p:val>
                                            <p:strVal val="#ppt_y+#ppt_h*1.125000"/>
                                          </p:val>
                                        </p:tav>
                                        <p:tav tm="100000">
                                          <p:val>
                                            <p:strVal val="#ppt_y"/>
                                          </p:val>
                                        </p:tav>
                                      </p:tavLst>
                                    </p:anim>
                                    <p:animEffect transition="in" filter="wipe(up)">
                                      <p:cBhvr>
                                        <p:cTn id="24" dur="500"/>
                                        <p:tgtEl>
                                          <p:spTgt spid="3">
                                            <p:graphicEl>
                                              <a:dgm id="{4C3056A0-AEB0-6542-BCF2-D6ACFD347AE5}"/>
                                            </p:graphic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graphicEl>
                                              <a:dgm id="{383A226C-BE60-8544-8224-A1209B413986}"/>
                                            </p:graphicEl>
                                          </p:spTgt>
                                        </p:tgtEl>
                                        <p:attrNameLst>
                                          <p:attrName>style.visibility</p:attrName>
                                        </p:attrNameLst>
                                      </p:cBhvr>
                                      <p:to>
                                        <p:strVal val="visible"/>
                                      </p:to>
                                    </p:set>
                                    <p:anim calcmode="lin" valueType="num">
                                      <p:cBhvr additive="base">
                                        <p:cTn id="27" dur="500"/>
                                        <p:tgtEl>
                                          <p:spTgt spid="3">
                                            <p:graphicEl>
                                              <a:dgm id="{383A226C-BE60-8544-8224-A1209B413986}"/>
                                            </p:graphicEl>
                                          </p:spTgt>
                                        </p:tgtEl>
                                        <p:attrNameLst>
                                          <p:attrName>ppt_y</p:attrName>
                                        </p:attrNameLst>
                                      </p:cBhvr>
                                      <p:tavLst>
                                        <p:tav tm="0">
                                          <p:val>
                                            <p:strVal val="#ppt_y+#ppt_h*1.125000"/>
                                          </p:val>
                                        </p:tav>
                                        <p:tav tm="100000">
                                          <p:val>
                                            <p:strVal val="#ppt_y"/>
                                          </p:val>
                                        </p:tav>
                                      </p:tavLst>
                                    </p:anim>
                                    <p:animEffect transition="in" filter="wipe(up)">
                                      <p:cBhvr>
                                        <p:cTn id="28" dur="500"/>
                                        <p:tgtEl>
                                          <p:spTgt spid="3">
                                            <p:graphicEl>
                                              <a:dgm id="{383A226C-BE60-8544-8224-A1209B413986}"/>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
                                            <p:graphicEl>
                                              <a:dgm id="{64D916A4-CFE9-5C4A-AA4F-3EFC8A77E8BA}"/>
                                            </p:graphicEl>
                                          </p:spTgt>
                                        </p:tgtEl>
                                        <p:attrNameLst>
                                          <p:attrName>style.visibility</p:attrName>
                                        </p:attrNameLst>
                                      </p:cBhvr>
                                      <p:to>
                                        <p:strVal val="visible"/>
                                      </p:to>
                                    </p:set>
                                    <p:anim calcmode="lin" valueType="num">
                                      <p:cBhvr additive="base">
                                        <p:cTn id="33" dur="500"/>
                                        <p:tgtEl>
                                          <p:spTgt spid="3">
                                            <p:graphicEl>
                                              <a:dgm id="{64D916A4-CFE9-5C4A-AA4F-3EFC8A77E8BA}"/>
                                            </p:graphicEl>
                                          </p:spTgt>
                                        </p:tgtEl>
                                        <p:attrNameLst>
                                          <p:attrName>ppt_y</p:attrName>
                                        </p:attrNameLst>
                                      </p:cBhvr>
                                      <p:tavLst>
                                        <p:tav tm="0">
                                          <p:val>
                                            <p:strVal val="#ppt_y+#ppt_h*1.125000"/>
                                          </p:val>
                                        </p:tav>
                                        <p:tav tm="100000">
                                          <p:val>
                                            <p:strVal val="#ppt_y"/>
                                          </p:val>
                                        </p:tav>
                                      </p:tavLst>
                                    </p:anim>
                                    <p:animEffect transition="in" filter="wipe(up)">
                                      <p:cBhvr>
                                        <p:cTn id="34" dur="500"/>
                                        <p:tgtEl>
                                          <p:spTgt spid="3">
                                            <p:graphicEl>
                                              <a:dgm id="{64D916A4-CFE9-5C4A-AA4F-3EFC8A77E8BA}"/>
                                            </p:graphicEl>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
                                            <p:graphicEl>
                                              <a:dgm id="{E9793FE3-5035-BD40-B1F2-E2E505CEADD3}"/>
                                            </p:graphicEl>
                                          </p:spTgt>
                                        </p:tgtEl>
                                        <p:attrNameLst>
                                          <p:attrName>style.visibility</p:attrName>
                                        </p:attrNameLst>
                                      </p:cBhvr>
                                      <p:to>
                                        <p:strVal val="visible"/>
                                      </p:to>
                                    </p:set>
                                    <p:anim calcmode="lin" valueType="num">
                                      <p:cBhvr additive="base">
                                        <p:cTn id="37" dur="500"/>
                                        <p:tgtEl>
                                          <p:spTgt spid="3">
                                            <p:graphicEl>
                                              <a:dgm id="{E9793FE3-5035-BD40-B1F2-E2E505CEADD3}"/>
                                            </p:graphicEl>
                                          </p:spTgt>
                                        </p:tgtEl>
                                        <p:attrNameLst>
                                          <p:attrName>ppt_y</p:attrName>
                                        </p:attrNameLst>
                                      </p:cBhvr>
                                      <p:tavLst>
                                        <p:tav tm="0">
                                          <p:val>
                                            <p:strVal val="#ppt_y+#ppt_h*1.125000"/>
                                          </p:val>
                                        </p:tav>
                                        <p:tav tm="100000">
                                          <p:val>
                                            <p:strVal val="#ppt_y"/>
                                          </p:val>
                                        </p:tav>
                                      </p:tavLst>
                                    </p:anim>
                                    <p:animEffect transition="in" filter="wipe(up)">
                                      <p:cBhvr>
                                        <p:cTn id="38" dur="500"/>
                                        <p:tgtEl>
                                          <p:spTgt spid="3">
                                            <p:graphicEl>
                                              <a:dgm id="{E9793FE3-5035-BD40-B1F2-E2E505CEADD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graphicEl>
                                              <a:dgm id="{A6B91FF9-132A-7A43-8E21-F967AD99425D}"/>
                                            </p:graphicEl>
                                          </p:spTgt>
                                        </p:tgtEl>
                                        <p:attrNameLst>
                                          <p:attrName>style.visibility</p:attrName>
                                        </p:attrNameLst>
                                      </p:cBhvr>
                                      <p:to>
                                        <p:strVal val="visible"/>
                                      </p:to>
                                    </p:set>
                                    <p:anim calcmode="lin" valueType="num">
                                      <p:cBhvr additive="base">
                                        <p:cTn id="43" dur="500"/>
                                        <p:tgtEl>
                                          <p:spTgt spid="3">
                                            <p:graphicEl>
                                              <a:dgm id="{A6B91FF9-132A-7A43-8E21-F967AD99425D}"/>
                                            </p:graphicEl>
                                          </p:spTgt>
                                        </p:tgtEl>
                                        <p:attrNameLst>
                                          <p:attrName>ppt_y</p:attrName>
                                        </p:attrNameLst>
                                      </p:cBhvr>
                                      <p:tavLst>
                                        <p:tav tm="0">
                                          <p:val>
                                            <p:strVal val="#ppt_y+#ppt_h*1.125000"/>
                                          </p:val>
                                        </p:tav>
                                        <p:tav tm="100000">
                                          <p:val>
                                            <p:strVal val="#ppt_y"/>
                                          </p:val>
                                        </p:tav>
                                      </p:tavLst>
                                    </p:anim>
                                    <p:animEffect transition="in" filter="wipe(up)">
                                      <p:cBhvr>
                                        <p:cTn id="44" dur="500"/>
                                        <p:tgtEl>
                                          <p:spTgt spid="3">
                                            <p:graphicEl>
                                              <a:dgm id="{A6B91FF9-132A-7A43-8E21-F967AD99425D}"/>
                                            </p:graphicEl>
                                          </p:spTgt>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
                                            <p:graphicEl>
                                              <a:dgm id="{F56E52FF-CBC4-8249-A327-7F685AB2A394}"/>
                                            </p:graphicEl>
                                          </p:spTgt>
                                        </p:tgtEl>
                                        <p:attrNameLst>
                                          <p:attrName>style.visibility</p:attrName>
                                        </p:attrNameLst>
                                      </p:cBhvr>
                                      <p:to>
                                        <p:strVal val="visible"/>
                                      </p:to>
                                    </p:set>
                                    <p:anim calcmode="lin" valueType="num">
                                      <p:cBhvr additive="base">
                                        <p:cTn id="47" dur="500"/>
                                        <p:tgtEl>
                                          <p:spTgt spid="3">
                                            <p:graphicEl>
                                              <a:dgm id="{F56E52FF-CBC4-8249-A327-7F685AB2A394}"/>
                                            </p:graphicEl>
                                          </p:spTgt>
                                        </p:tgtEl>
                                        <p:attrNameLst>
                                          <p:attrName>ppt_y</p:attrName>
                                        </p:attrNameLst>
                                      </p:cBhvr>
                                      <p:tavLst>
                                        <p:tav tm="0">
                                          <p:val>
                                            <p:strVal val="#ppt_y+#ppt_h*1.125000"/>
                                          </p:val>
                                        </p:tav>
                                        <p:tav tm="100000">
                                          <p:val>
                                            <p:strVal val="#ppt_y"/>
                                          </p:val>
                                        </p:tav>
                                      </p:tavLst>
                                    </p:anim>
                                    <p:animEffect transition="in" filter="wipe(up)">
                                      <p:cBhvr>
                                        <p:cTn id="48" dur="500"/>
                                        <p:tgtEl>
                                          <p:spTgt spid="3">
                                            <p:graphicEl>
                                              <a:dgm id="{F56E52FF-CBC4-8249-A327-7F685AB2A39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3">
                                            <p:graphicEl>
                                              <a:dgm id="{B760070A-3161-0945-AE47-E42551FCEEAC}"/>
                                            </p:graphicEl>
                                          </p:spTgt>
                                        </p:tgtEl>
                                        <p:attrNameLst>
                                          <p:attrName>style.visibility</p:attrName>
                                        </p:attrNameLst>
                                      </p:cBhvr>
                                      <p:to>
                                        <p:strVal val="visible"/>
                                      </p:to>
                                    </p:set>
                                    <p:anim calcmode="lin" valueType="num">
                                      <p:cBhvr additive="base">
                                        <p:cTn id="53" dur="500"/>
                                        <p:tgtEl>
                                          <p:spTgt spid="3">
                                            <p:graphicEl>
                                              <a:dgm id="{B760070A-3161-0945-AE47-E42551FCEEAC}"/>
                                            </p:graphicEl>
                                          </p:spTgt>
                                        </p:tgtEl>
                                        <p:attrNameLst>
                                          <p:attrName>ppt_y</p:attrName>
                                        </p:attrNameLst>
                                      </p:cBhvr>
                                      <p:tavLst>
                                        <p:tav tm="0">
                                          <p:val>
                                            <p:strVal val="#ppt_y+#ppt_h*1.125000"/>
                                          </p:val>
                                        </p:tav>
                                        <p:tav tm="100000">
                                          <p:val>
                                            <p:strVal val="#ppt_y"/>
                                          </p:val>
                                        </p:tav>
                                      </p:tavLst>
                                    </p:anim>
                                    <p:animEffect transition="in" filter="wipe(up)">
                                      <p:cBhvr>
                                        <p:cTn id="54" dur="500"/>
                                        <p:tgtEl>
                                          <p:spTgt spid="3">
                                            <p:graphicEl>
                                              <a:dgm id="{B760070A-3161-0945-AE47-E42551FCEEAC}"/>
                                            </p:graphicEl>
                                          </p:spTgt>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3">
                                            <p:graphicEl>
                                              <a:dgm id="{498E7A66-E065-7A4D-B861-29B476DBCBD6}"/>
                                            </p:graphicEl>
                                          </p:spTgt>
                                        </p:tgtEl>
                                        <p:attrNameLst>
                                          <p:attrName>style.visibility</p:attrName>
                                        </p:attrNameLst>
                                      </p:cBhvr>
                                      <p:to>
                                        <p:strVal val="visible"/>
                                      </p:to>
                                    </p:set>
                                    <p:anim calcmode="lin" valueType="num">
                                      <p:cBhvr additive="base">
                                        <p:cTn id="57" dur="500"/>
                                        <p:tgtEl>
                                          <p:spTgt spid="3">
                                            <p:graphicEl>
                                              <a:dgm id="{498E7A66-E065-7A4D-B861-29B476DBCBD6}"/>
                                            </p:graphicEl>
                                          </p:spTgt>
                                        </p:tgtEl>
                                        <p:attrNameLst>
                                          <p:attrName>ppt_y</p:attrName>
                                        </p:attrNameLst>
                                      </p:cBhvr>
                                      <p:tavLst>
                                        <p:tav tm="0">
                                          <p:val>
                                            <p:strVal val="#ppt_y+#ppt_h*1.125000"/>
                                          </p:val>
                                        </p:tav>
                                        <p:tav tm="100000">
                                          <p:val>
                                            <p:strVal val="#ppt_y"/>
                                          </p:val>
                                        </p:tav>
                                      </p:tavLst>
                                    </p:anim>
                                    <p:animEffect transition="in" filter="wipe(up)">
                                      <p:cBhvr>
                                        <p:cTn id="58" dur="500"/>
                                        <p:tgtEl>
                                          <p:spTgt spid="3">
                                            <p:graphicEl>
                                              <a:dgm id="{498E7A66-E065-7A4D-B861-29B476DBCB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2"/>
          <p:cNvSpPr txBox="1">
            <a:spLocks noChangeArrowheads="1"/>
          </p:cNvSpPr>
          <p:nvPr/>
        </p:nvSpPr>
        <p:spPr bwMode="auto">
          <a:xfrm>
            <a:off x="8039100" y="6543675"/>
            <a:ext cx="1104900" cy="307975"/>
          </a:xfrm>
          <a:prstGeom prst="rect">
            <a:avLst/>
          </a:prstGeom>
          <a:noFill/>
          <a:ln w="9525">
            <a:noFill/>
            <a:miter lim="800000"/>
            <a:headEnd/>
            <a:tailEnd/>
          </a:ln>
        </p:spPr>
        <p:txBody>
          <a:bodyPr>
            <a:spAutoFit/>
          </a:bodyPr>
          <a:lstStyle/>
          <a:p>
            <a:pPr algn="r" eaLnBrk="1" hangingPunct="1"/>
            <a:r>
              <a:rPr lang="en-IN" altLang="en-US" sz="1400"/>
              <a:t>43</a:t>
            </a:r>
          </a:p>
        </p:txBody>
      </p:sp>
      <p:pic>
        <p:nvPicPr>
          <p:cNvPr id="66563" name="Picture 4"/>
          <p:cNvPicPr>
            <a:picLocks noChangeAspect="1"/>
          </p:cNvPicPr>
          <p:nvPr/>
        </p:nvPicPr>
        <p:blipFill>
          <a:blip r:embed="rId2"/>
          <a:srcRect/>
          <a:stretch>
            <a:fillRect/>
          </a:stretch>
        </p:blipFill>
        <p:spPr bwMode="auto">
          <a:xfrm>
            <a:off x="373063" y="0"/>
            <a:ext cx="8655050" cy="6858000"/>
          </a:xfrm>
          <a:prstGeom prst="rect">
            <a:avLst/>
          </a:prstGeom>
          <a:noFill/>
          <a:ln w="9525">
            <a:noFill/>
            <a:miter lim="800000"/>
            <a:headEnd/>
            <a:tailEnd/>
          </a:ln>
        </p:spPr>
      </p:pic>
      <p:sp>
        <p:nvSpPr>
          <p:cNvPr id="66564" name="Slide Number Placeholder 1"/>
          <p:cNvSpPr>
            <a:spLocks noGrp="1"/>
          </p:cNvSpPr>
          <p:nvPr>
            <p:ph type="sldNum" sz="quarter" idx="12"/>
          </p:nvPr>
        </p:nvSpPr>
        <p:spPr bwMode="auto">
          <a:noFill/>
          <a:ln>
            <a:miter lim="800000"/>
            <a:headEnd/>
            <a:tailEnd/>
          </a:ln>
        </p:spPr>
        <p:txBody>
          <a:bodyPr/>
          <a:lstStyle/>
          <a:p>
            <a:fld id="{01E36575-2A3A-440E-B095-4505E1CFFD00}" type="slidenum">
              <a:rPr lang="en-US" altLang="en-US" smtClean="0"/>
              <a:pPr/>
              <a:t>53</a:t>
            </a:fld>
            <a:endParaRPr lang="en-US" altLang="en-US" smtClean="0"/>
          </a:p>
        </p:txBody>
      </p:sp>
    </p:spTree>
  </p:cSld>
  <p:clrMapOvr>
    <a:masterClrMapping/>
  </p:clrMapOvr>
  <p:transition spd="slow" advClick="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7886700" y="6486525"/>
            <a:ext cx="1092200" cy="307975"/>
          </a:xfrm>
          <a:prstGeom prst="rect">
            <a:avLst/>
          </a:prstGeom>
          <a:noFill/>
          <a:ln w="9525">
            <a:noFill/>
            <a:miter lim="800000"/>
            <a:headEnd/>
            <a:tailEnd/>
          </a:ln>
        </p:spPr>
        <p:txBody>
          <a:bodyPr>
            <a:spAutoFit/>
          </a:bodyPr>
          <a:lstStyle/>
          <a:p>
            <a:pPr algn="r" eaLnBrk="1" hangingPunct="1"/>
            <a:r>
              <a:rPr lang="en-IN" altLang="en-US" sz="1400"/>
              <a:t>44</a:t>
            </a:r>
          </a:p>
        </p:txBody>
      </p:sp>
      <p:pic>
        <p:nvPicPr>
          <p:cNvPr id="67587" name="Picture 1"/>
          <p:cNvPicPr>
            <a:picLocks noChangeAspect="1"/>
          </p:cNvPicPr>
          <p:nvPr/>
        </p:nvPicPr>
        <p:blipFill>
          <a:blip r:embed="rId2"/>
          <a:srcRect/>
          <a:stretch>
            <a:fillRect/>
          </a:stretch>
        </p:blipFill>
        <p:spPr bwMode="auto">
          <a:xfrm>
            <a:off x="488950" y="0"/>
            <a:ext cx="8397875" cy="6858000"/>
          </a:xfrm>
          <a:prstGeom prst="rect">
            <a:avLst/>
          </a:prstGeom>
          <a:noFill/>
          <a:ln w="9525">
            <a:noFill/>
            <a:miter lim="800000"/>
            <a:headEnd/>
            <a:tailEnd/>
          </a:ln>
        </p:spPr>
      </p:pic>
      <p:sp>
        <p:nvSpPr>
          <p:cNvPr id="67588" name="Slide Number Placeholder 1"/>
          <p:cNvSpPr>
            <a:spLocks noGrp="1"/>
          </p:cNvSpPr>
          <p:nvPr>
            <p:ph type="sldNum" sz="quarter" idx="12"/>
          </p:nvPr>
        </p:nvSpPr>
        <p:spPr bwMode="auto">
          <a:noFill/>
          <a:ln>
            <a:miter lim="800000"/>
            <a:headEnd/>
            <a:tailEnd/>
          </a:ln>
        </p:spPr>
        <p:txBody>
          <a:bodyPr/>
          <a:lstStyle/>
          <a:p>
            <a:fld id="{BAE40D8F-8477-4F8A-9E9C-D272D890A465}" type="slidenum">
              <a:rPr lang="en-US" altLang="en-US" smtClean="0"/>
              <a:pPr/>
              <a:t>54</a:t>
            </a:fld>
            <a:endParaRPr lang="en-US" alt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7391400" y="6499225"/>
            <a:ext cx="1663700" cy="307975"/>
          </a:xfrm>
          <a:prstGeom prst="rect">
            <a:avLst/>
          </a:prstGeom>
          <a:noFill/>
          <a:ln w="9525">
            <a:noFill/>
            <a:miter lim="800000"/>
            <a:headEnd/>
            <a:tailEnd/>
          </a:ln>
        </p:spPr>
        <p:txBody>
          <a:bodyPr>
            <a:spAutoFit/>
          </a:bodyPr>
          <a:lstStyle/>
          <a:p>
            <a:pPr algn="r" eaLnBrk="1" hangingPunct="1"/>
            <a:r>
              <a:rPr lang="en-IN" altLang="en-US" sz="1400"/>
              <a:t>45</a:t>
            </a:r>
          </a:p>
        </p:txBody>
      </p:sp>
      <p:pic>
        <p:nvPicPr>
          <p:cNvPr id="68611" name="Picture 1"/>
          <p:cNvPicPr>
            <a:picLocks noChangeAspect="1"/>
          </p:cNvPicPr>
          <p:nvPr/>
        </p:nvPicPr>
        <p:blipFill>
          <a:blip r:embed="rId2"/>
          <a:srcRect/>
          <a:stretch>
            <a:fillRect/>
          </a:stretch>
        </p:blipFill>
        <p:spPr bwMode="auto">
          <a:xfrm>
            <a:off x="360363" y="3175"/>
            <a:ext cx="8332787" cy="6851650"/>
          </a:xfrm>
          <a:prstGeom prst="rect">
            <a:avLst/>
          </a:prstGeom>
          <a:noFill/>
          <a:ln w="9525">
            <a:noFill/>
            <a:miter lim="800000"/>
            <a:headEnd/>
            <a:tailEnd/>
          </a:ln>
        </p:spPr>
      </p:pic>
      <p:sp>
        <p:nvSpPr>
          <p:cNvPr id="68612" name="Slide Number Placeholder 1"/>
          <p:cNvSpPr>
            <a:spLocks noGrp="1"/>
          </p:cNvSpPr>
          <p:nvPr>
            <p:ph type="sldNum" sz="quarter" idx="12"/>
          </p:nvPr>
        </p:nvSpPr>
        <p:spPr bwMode="auto">
          <a:noFill/>
          <a:ln>
            <a:miter lim="800000"/>
            <a:headEnd/>
            <a:tailEnd/>
          </a:ln>
        </p:spPr>
        <p:txBody>
          <a:bodyPr/>
          <a:lstStyle/>
          <a:p>
            <a:fld id="{94F2CCCE-32DD-4CE5-8885-494B738CD66A}" type="slidenum">
              <a:rPr lang="en-US" altLang="en-US" smtClean="0"/>
              <a:pPr/>
              <a:t>55</a:t>
            </a:fld>
            <a:endParaRPr lang="en-US" alt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Counting </a:t>
            </a:r>
            <a:r>
              <a:rPr lang="en-US" sz="2800" b="1" dirty="0">
                <a:solidFill>
                  <a:srgbClr val="000000"/>
                </a:solidFill>
              </a:rPr>
              <a:t>of votes recorded in </a:t>
            </a:r>
            <a:r>
              <a:rPr lang="en-US" sz="2800" b="1" dirty="0" smtClean="0">
                <a:solidFill>
                  <a:srgbClr val="000000"/>
                </a:solidFill>
              </a:rPr>
              <a:t>EVMs</a:t>
            </a:r>
            <a:endParaRPr lang="en-US" sz="2800" b="1" dirty="0">
              <a:solidFill>
                <a:srgbClr val="000000"/>
              </a:solidFill>
            </a:endParaRPr>
          </a:p>
        </p:txBody>
      </p:sp>
      <p:graphicFrame>
        <p:nvGraphicFramePr>
          <p:cNvPr id="3" name="Content Placeholder 2"/>
          <p:cNvGraphicFramePr>
            <a:graphicFrameLocks noGrp="1"/>
          </p:cNvGraphicFramePr>
          <p:nvPr>
            <p:ph idx="1"/>
          </p:nvPr>
        </p:nvGraphicFramePr>
        <p:xfrm>
          <a:off x="1" y="992777"/>
          <a:ext cx="9167762" cy="5755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9636" name="Slide Number Placeholder 3"/>
          <p:cNvSpPr>
            <a:spLocks noGrp="1"/>
          </p:cNvSpPr>
          <p:nvPr>
            <p:ph type="sldNum" sz="quarter" idx="12"/>
          </p:nvPr>
        </p:nvSpPr>
        <p:spPr bwMode="auto">
          <a:noFill/>
          <a:ln>
            <a:miter lim="800000"/>
            <a:headEnd/>
            <a:tailEnd/>
          </a:ln>
        </p:spPr>
        <p:txBody>
          <a:bodyPr/>
          <a:lstStyle/>
          <a:p>
            <a:fld id="{9825CFA1-C6E2-426C-8662-B19BADFE10CE}" type="slidenum">
              <a:rPr lang="en-US" altLang="en-US" smtClean="0"/>
              <a:pPr/>
              <a:t>56</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graphicEl>
                                              <a:dgm id="{D76688FA-20D1-E64B-89DD-5877638BC9C5}"/>
                                            </p:graphicEl>
                                          </p:spTgt>
                                        </p:tgtEl>
                                        <p:attrNameLst>
                                          <p:attrName>style.visibility</p:attrName>
                                        </p:attrNameLst>
                                      </p:cBhvr>
                                      <p:to>
                                        <p:strVal val="visible"/>
                                      </p:to>
                                    </p:set>
                                    <p:animEffect transition="in" filter="barn(inVertical)">
                                      <p:cBhvr>
                                        <p:cTn id="7" dur="500"/>
                                        <p:tgtEl>
                                          <p:spTgt spid="3">
                                            <p:graphicEl>
                                              <a:dgm id="{D76688FA-20D1-E64B-89DD-5877638BC9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graphicEl>
                                              <a:dgm id="{5DED2761-74E7-3049-8D24-54BE87122A4E}"/>
                                            </p:graphicEl>
                                          </p:spTgt>
                                        </p:tgtEl>
                                        <p:attrNameLst>
                                          <p:attrName>style.visibility</p:attrName>
                                        </p:attrNameLst>
                                      </p:cBhvr>
                                      <p:to>
                                        <p:strVal val="visible"/>
                                      </p:to>
                                    </p:set>
                                    <p:animEffect transition="in" filter="barn(inVertical)">
                                      <p:cBhvr>
                                        <p:cTn id="12" dur="500"/>
                                        <p:tgtEl>
                                          <p:spTgt spid="3">
                                            <p:graphicEl>
                                              <a:dgm id="{5DED2761-74E7-3049-8D24-54BE87122A4E}"/>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graphicEl>
                                              <a:dgm id="{10610574-1EE0-044C-820D-01E7236719B4}"/>
                                            </p:graphicEl>
                                          </p:spTgt>
                                        </p:tgtEl>
                                        <p:attrNameLst>
                                          <p:attrName>style.visibility</p:attrName>
                                        </p:attrNameLst>
                                      </p:cBhvr>
                                      <p:to>
                                        <p:strVal val="visible"/>
                                      </p:to>
                                    </p:set>
                                    <p:animEffect transition="in" filter="barn(inVertical)">
                                      <p:cBhvr>
                                        <p:cTn id="15" dur="500"/>
                                        <p:tgtEl>
                                          <p:spTgt spid="3">
                                            <p:graphicEl>
                                              <a:dgm id="{10610574-1EE0-044C-820D-01E7236719B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graphicEl>
                                              <a:dgm id="{984EC021-74CB-0544-895F-CC29F7A45647}"/>
                                            </p:graphicEl>
                                          </p:spTgt>
                                        </p:tgtEl>
                                        <p:attrNameLst>
                                          <p:attrName>style.visibility</p:attrName>
                                        </p:attrNameLst>
                                      </p:cBhvr>
                                      <p:to>
                                        <p:strVal val="visible"/>
                                      </p:to>
                                    </p:set>
                                    <p:animEffect transition="in" filter="barn(inVertical)">
                                      <p:cBhvr>
                                        <p:cTn id="20" dur="500"/>
                                        <p:tgtEl>
                                          <p:spTgt spid="3">
                                            <p:graphicEl>
                                              <a:dgm id="{984EC021-74CB-0544-895F-CC29F7A45647}"/>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graphicEl>
                                              <a:dgm id="{665E82E4-7A91-D64F-828E-BA2FE53D1CF1}"/>
                                            </p:graphicEl>
                                          </p:spTgt>
                                        </p:tgtEl>
                                        <p:attrNameLst>
                                          <p:attrName>style.visibility</p:attrName>
                                        </p:attrNameLst>
                                      </p:cBhvr>
                                      <p:to>
                                        <p:strVal val="visible"/>
                                      </p:to>
                                    </p:set>
                                    <p:animEffect transition="in" filter="barn(inVertical)">
                                      <p:cBhvr>
                                        <p:cTn id="23" dur="500"/>
                                        <p:tgtEl>
                                          <p:spTgt spid="3">
                                            <p:graphicEl>
                                              <a:dgm id="{665E82E4-7A91-D64F-828E-BA2FE53D1CF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graphicEl>
                                              <a:dgm id="{60F7DADA-D297-9A4D-B0AC-67FC3DD88244}"/>
                                            </p:graphicEl>
                                          </p:spTgt>
                                        </p:tgtEl>
                                        <p:attrNameLst>
                                          <p:attrName>style.visibility</p:attrName>
                                        </p:attrNameLst>
                                      </p:cBhvr>
                                      <p:to>
                                        <p:strVal val="visible"/>
                                      </p:to>
                                    </p:set>
                                    <p:animEffect transition="in" filter="barn(inVertical)">
                                      <p:cBhvr>
                                        <p:cTn id="28" dur="500"/>
                                        <p:tgtEl>
                                          <p:spTgt spid="3">
                                            <p:graphicEl>
                                              <a:dgm id="{60F7DADA-D297-9A4D-B0AC-67FC3DD88244}"/>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graphicEl>
                                              <a:dgm id="{2F2A31AA-3AAD-3C45-84E1-957B71EC2592}"/>
                                            </p:graphicEl>
                                          </p:spTgt>
                                        </p:tgtEl>
                                        <p:attrNameLst>
                                          <p:attrName>style.visibility</p:attrName>
                                        </p:attrNameLst>
                                      </p:cBhvr>
                                      <p:to>
                                        <p:strVal val="visible"/>
                                      </p:to>
                                    </p:set>
                                    <p:animEffect transition="in" filter="barn(inVertical)">
                                      <p:cBhvr>
                                        <p:cTn id="31" dur="500"/>
                                        <p:tgtEl>
                                          <p:spTgt spid="3">
                                            <p:graphicEl>
                                              <a:dgm id="{2F2A31AA-3AAD-3C45-84E1-957B71EC259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88"/>
            <a:ext cx="9167813" cy="866776"/>
          </a:xfrm>
          <a:solidFill>
            <a:schemeClr val="tx2">
              <a:lumMod val="60000"/>
              <a:lumOff val="40000"/>
            </a:schemeClr>
          </a:solidFill>
        </p:spPr>
        <p:txBody>
          <a:bodyPr rtlCol="0">
            <a:noAutofit/>
          </a:bodyPr>
          <a:lstStyle/>
          <a:p>
            <a:pPr eaLnBrk="1" fontAlgn="auto" hangingPunct="1">
              <a:spcAft>
                <a:spcPts val="0"/>
              </a:spcAft>
              <a:defRPr/>
            </a:pPr>
            <a:r>
              <a:rPr lang="en-US" sz="2800" b="1" dirty="0" smtClean="0">
                <a:solidFill>
                  <a:srgbClr val="000000"/>
                </a:solidFill>
              </a:rPr>
              <a:t>Counting </a:t>
            </a:r>
            <a:r>
              <a:rPr lang="en-US" sz="2800" b="1" dirty="0">
                <a:solidFill>
                  <a:srgbClr val="000000"/>
                </a:solidFill>
              </a:rPr>
              <a:t>of votes recorded in </a:t>
            </a:r>
            <a:r>
              <a:rPr lang="en-US" sz="2800" b="1" dirty="0" smtClean="0">
                <a:solidFill>
                  <a:srgbClr val="000000"/>
                </a:solidFill>
              </a:rPr>
              <a:t>EVMs</a:t>
            </a:r>
            <a:endParaRPr lang="en-US" sz="2800" b="1" dirty="0">
              <a:solidFill>
                <a:srgbClr val="000000"/>
              </a:solidFill>
            </a:endParaRPr>
          </a:p>
        </p:txBody>
      </p:sp>
      <p:graphicFrame>
        <p:nvGraphicFramePr>
          <p:cNvPr id="3" name="Content Placeholder 2"/>
          <p:cNvGraphicFramePr>
            <a:graphicFrameLocks noGrp="1"/>
          </p:cNvGraphicFramePr>
          <p:nvPr>
            <p:ph idx="1"/>
          </p:nvPr>
        </p:nvGraphicFramePr>
        <p:xfrm>
          <a:off x="1" y="992777"/>
          <a:ext cx="9167762" cy="5755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0660" name="Slide Number Placeholder 3"/>
          <p:cNvSpPr>
            <a:spLocks noGrp="1"/>
          </p:cNvSpPr>
          <p:nvPr>
            <p:ph type="sldNum" sz="quarter" idx="12"/>
          </p:nvPr>
        </p:nvSpPr>
        <p:spPr bwMode="auto">
          <a:noFill/>
          <a:ln>
            <a:miter lim="800000"/>
            <a:headEnd/>
            <a:tailEnd/>
          </a:ln>
        </p:spPr>
        <p:txBody>
          <a:bodyPr/>
          <a:lstStyle/>
          <a:p>
            <a:fld id="{4E469674-463E-45F7-B6B7-F069C549923C}" type="slidenum">
              <a:rPr lang="en-US" altLang="en-US" smtClean="0"/>
              <a:pPr/>
              <a:t>57</a:t>
            </a:fld>
            <a:endParaRPr lang="en-US" altLang="en-US" smtClean="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graphicEl>
                                              <a:dgm id="{2F2A31AA-3AAD-3C45-84E1-957B71EC2592}"/>
                                            </p:graphicEl>
                                          </p:spTgt>
                                        </p:tgtEl>
                                        <p:attrNameLst>
                                          <p:attrName>style.visibility</p:attrName>
                                        </p:attrNameLst>
                                      </p:cBhvr>
                                      <p:to>
                                        <p:strVal val="visible"/>
                                      </p:to>
                                    </p:set>
                                    <p:animEffect transition="in" filter="barn(inVertical)">
                                      <p:cBhvr>
                                        <p:cTn id="7" dur="500"/>
                                        <p:tgtEl>
                                          <p:spTgt spid="3">
                                            <p:graphicEl>
                                              <a:dgm id="{2F2A31AA-3AAD-3C45-84E1-957B71EC259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graphicEl>
                                              <a:dgm id="{7D2A1820-8559-2B43-8CE5-AAAA88628F6E}"/>
                                            </p:graphicEl>
                                          </p:spTgt>
                                        </p:tgtEl>
                                        <p:attrNameLst>
                                          <p:attrName>style.visibility</p:attrName>
                                        </p:attrNameLst>
                                      </p:cBhvr>
                                      <p:to>
                                        <p:strVal val="visible"/>
                                      </p:to>
                                    </p:set>
                                    <p:animEffect transition="in" filter="barn(inVertical)">
                                      <p:cBhvr>
                                        <p:cTn id="12" dur="500"/>
                                        <p:tgtEl>
                                          <p:spTgt spid="3">
                                            <p:graphicEl>
                                              <a:dgm id="{7D2A1820-8559-2B43-8CE5-AAAA88628F6E}"/>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graphicEl>
                                              <a:dgm id="{CF097B23-A8B9-D547-9452-CC704B28F2FA}"/>
                                            </p:graphicEl>
                                          </p:spTgt>
                                        </p:tgtEl>
                                        <p:attrNameLst>
                                          <p:attrName>style.visibility</p:attrName>
                                        </p:attrNameLst>
                                      </p:cBhvr>
                                      <p:to>
                                        <p:strVal val="visible"/>
                                      </p:to>
                                    </p:set>
                                    <p:animEffect transition="in" filter="barn(inVertical)">
                                      <p:cBhvr>
                                        <p:cTn id="15" dur="500"/>
                                        <p:tgtEl>
                                          <p:spTgt spid="3">
                                            <p:graphicEl>
                                              <a:dgm id="{CF097B23-A8B9-D547-9452-CC704B28F2F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graphicEl>
                                              <a:dgm id="{7B0F6817-8AE4-F644-A479-2A29189256D7}"/>
                                            </p:graphicEl>
                                          </p:spTgt>
                                        </p:tgtEl>
                                        <p:attrNameLst>
                                          <p:attrName>style.visibility</p:attrName>
                                        </p:attrNameLst>
                                      </p:cBhvr>
                                      <p:to>
                                        <p:strVal val="visible"/>
                                      </p:to>
                                    </p:set>
                                    <p:animEffect transition="in" filter="barn(inVertical)">
                                      <p:cBhvr>
                                        <p:cTn id="20" dur="500"/>
                                        <p:tgtEl>
                                          <p:spTgt spid="3">
                                            <p:graphicEl>
                                              <a:dgm id="{7B0F6817-8AE4-F644-A479-2A29189256D7}"/>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graphicEl>
                                              <a:dgm id="{68F3F162-E614-FE48-BB29-3E83385DDA94}"/>
                                            </p:graphicEl>
                                          </p:spTgt>
                                        </p:tgtEl>
                                        <p:attrNameLst>
                                          <p:attrName>style.visibility</p:attrName>
                                        </p:attrNameLst>
                                      </p:cBhvr>
                                      <p:to>
                                        <p:strVal val="visible"/>
                                      </p:to>
                                    </p:set>
                                    <p:animEffect transition="in" filter="barn(inVertical)">
                                      <p:cBhvr>
                                        <p:cTn id="23" dur="500"/>
                                        <p:tgtEl>
                                          <p:spTgt spid="3">
                                            <p:graphicEl>
                                              <a:dgm id="{68F3F162-E614-FE48-BB29-3E83385DDA9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graphicEl>
                                              <a:dgm id="{A0196C61-0AEF-B944-80F8-BBDC37C52386}"/>
                                            </p:graphicEl>
                                          </p:spTgt>
                                        </p:tgtEl>
                                        <p:attrNameLst>
                                          <p:attrName>style.visibility</p:attrName>
                                        </p:attrNameLst>
                                      </p:cBhvr>
                                      <p:to>
                                        <p:strVal val="visible"/>
                                      </p:to>
                                    </p:set>
                                    <p:animEffect transition="in" filter="barn(inVertical)">
                                      <p:cBhvr>
                                        <p:cTn id="28" dur="500"/>
                                        <p:tgtEl>
                                          <p:spTgt spid="3">
                                            <p:graphicEl>
                                              <a:dgm id="{A0196C61-0AEF-B944-80F8-BBDC37C52386}"/>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graphicEl>
                                              <a:dgm id="{93D030FC-BF5C-E140-9347-6832BC11339E}"/>
                                            </p:graphicEl>
                                          </p:spTgt>
                                        </p:tgtEl>
                                        <p:attrNameLst>
                                          <p:attrName>style.visibility</p:attrName>
                                        </p:attrNameLst>
                                      </p:cBhvr>
                                      <p:to>
                                        <p:strVal val="visible"/>
                                      </p:to>
                                    </p:set>
                                    <p:animEffect transition="in" filter="barn(inVertical)">
                                      <p:cBhvr>
                                        <p:cTn id="31" dur="500"/>
                                        <p:tgtEl>
                                          <p:spTgt spid="3">
                                            <p:graphicEl>
                                              <a:dgm id="{93D030FC-BF5C-E140-9347-6832BC11339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graphicEl>
                                              <a:dgm id="{BBB4E3CF-2AB0-7247-9F67-5D106505386E}"/>
                                            </p:graphicEl>
                                          </p:spTgt>
                                        </p:tgtEl>
                                        <p:attrNameLst>
                                          <p:attrName>style.visibility</p:attrName>
                                        </p:attrNameLst>
                                      </p:cBhvr>
                                      <p:to>
                                        <p:strVal val="visible"/>
                                      </p:to>
                                    </p:set>
                                    <p:animEffect transition="in" filter="barn(inVertical)">
                                      <p:cBhvr>
                                        <p:cTn id="36" dur="500"/>
                                        <p:tgtEl>
                                          <p:spTgt spid="3">
                                            <p:graphicEl>
                                              <a:dgm id="{BBB4E3CF-2AB0-7247-9F67-5D106505386E}"/>
                                            </p:graphic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
                                            <p:graphicEl>
                                              <a:dgm id="{701C0F34-ADA0-43F4-AB2C-80474551E1F2}"/>
                                            </p:graphicEl>
                                          </p:spTgt>
                                        </p:tgtEl>
                                        <p:attrNameLst>
                                          <p:attrName>style.visibility</p:attrName>
                                        </p:attrNameLst>
                                      </p:cBhvr>
                                      <p:to>
                                        <p:strVal val="visible"/>
                                      </p:to>
                                    </p:set>
                                    <p:animEffect transition="in" filter="barn(inVertical)">
                                      <p:cBhvr>
                                        <p:cTn id="39" dur="500"/>
                                        <p:tgtEl>
                                          <p:spTgt spid="3">
                                            <p:graphicEl>
                                              <a:dgm id="{701C0F34-ADA0-43F4-AB2C-80474551E1F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Inspection/Checking of Control Unit</a:t>
            </a:r>
          </a:p>
        </p:txBody>
      </p:sp>
      <p:sp>
        <p:nvSpPr>
          <p:cNvPr id="3" name="TextBox 2"/>
          <p:cNvSpPr txBox="1"/>
          <p:nvPr/>
        </p:nvSpPr>
        <p:spPr>
          <a:xfrm>
            <a:off x="152400" y="914400"/>
            <a:ext cx="8839200" cy="5775940"/>
          </a:xfrm>
          <a:prstGeom prst="rect">
            <a:avLst/>
          </a:prstGeom>
          <a:noFill/>
        </p:spPr>
        <p:txBody>
          <a:bodyPr wrap="square" rtlCol="0">
            <a:spAutoFit/>
          </a:bodyPr>
          <a:lstStyle/>
          <a:p>
            <a:pPr marL="338138" indent="-338138" algn="just">
              <a:spcAft>
                <a:spcPts val="800"/>
              </a:spcAft>
              <a:buFont typeface="Arial" pitchFamily="34" charset="0"/>
              <a:buChar char="•"/>
              <a:tabLst>
                <a:tab pos="338138" algn="l"/>
              </a:tabLst>
            </a:pPr>
            <a:r>
              <a:rPr lang="en-US" sz="2800" dirty="0" smtClean="0"/>
              <a:t>Inspect both Pink Paper Seal and Green Paper Seals. Both these seals MUST be intact.</a:t>
            </a:r>
          </a:p>
          <a:p>
            <a:pPr marL="338138" indent="-338138" algn="just">
              <a:spcAft>
                <a:spcPts val="800"/>
              </a:spcAft>
              <a:buFont typeface="Arial" pitchFamily="34" charset="0"/>
              <a:buChar char="•"/>
              <a:tabLst>
                <a:tab pos="338138" algn="l"/>
              </a:tabLst>
            </a:pPr>
            <a:r>
              <a:rPr lang="en-US" sz="2800" dirty="0" smtClean="0"/>
              <a:t>Immediately report to RO/ARO even if there slightest doubt  that  these seals are tampered with.</a:t>
            </a:r>
          </a:p>
          <a:p>
            <a:pPr marL="338138" indent="-338138" algn="just">
              <a:spcAft>
                <a:spcPts val="800"/>
              </a:spcAft>
              <a:buFont typeface="Arial" pitchFamily="34" charset="0"/>
              <a:buChar char="•"/>
              <a:tabLst>
                <a:tab pos="338138" algn="l"/>
              </a:tabLst>
            </a:pPr>
            <a:r>
              <a:rPr lang="en-US" sz="2800" dirty="0" smtClean="0"/>
              <a:t>Any doubts raised by Election agents as regards to seals must be addressed to RO/ARO</a:t>
            </a:r>
          </a:p>
          <a:p>
            <a:pPr marL="338138" indent="-338138" algn="just">
              <a:spcAft>
                <a:spcPts val="800"/>
              </a:spcAft>
              <a:buFont typeface="Arial" pitchFamily="34" charset="0"/>
              <a:buChar char="•"/>
              <a:tabLst>
                <a:tab pos="338138" algn="l"/>
              </a:tabLst>
            </a:pPr>
            <a:r>
              <a:rPr lang="en-US" sz="2800" dirty="0" smtClean="0"/>
              <a:t>Ensure that Candidates/Election agents verify the unique ID of </a:t>
            </a:r>
            <a:r>
              <a:rPr lang="en-US" sz="2800" dirty="0" smtClean="0">
                <a:hlinkClick r:id="rId2" action="ppaction://hlinksldjump"/>
              </a:rPr>
              <a:t>Pink paper seal</a:t>
            </a:r>
            <a:r>
              <a:rPr lang="en-US" sz="2800" dirty="0" smtClean="0"/>
              <a:t> on the Control Unit.</a:t>
            </a:r>
          </a:p>
          <a:p>
            <a:pPr marL="338138" indent="-338138" algn="just">
              <a:spcAft>
                <a:spcPts val="800"/>
              </a:spcAft>
              <a:buFont typeface="Arial" pitchFamily="34" charset="0"/>
              <a:buChar char="•"/>
              <a:tabLst>
                <a:tab pos="338138" algn="l"/>
              </a:tabLst>
            </a:pPr>
            <a:r>
              <a:rPr lang="en-US" sz="2800" dirty="0" smtClean="0"/>
              <a:t>Ensure that Candidates/Election agents also verify the unique ID of </a:t>
            </a:r>
            <a:r>
              <a:rPr lang="en-US" sz="2800" dirty="0" smtClean="0">
                <a:hlinkClick r:id="rId3" action="ppaction://hlinksldjump"/>
              </a:rPr>
              <a:t>Strip [ABCD] Seal </a:t>
            </a:r>
            <a:r>
              <a:rPr lang="en-US" sz="2800" dirty="0" smtClean="0"/>
              <a:t>on the Control Unit.</a:t>
            </a:r>
          </a:p>
          <a:p>
            <a:pPr marL="338138" indent="-338138" algn="just">
              <a:spcAft>
                <a:spcPts val="800"/>
              </a:spcAft>
              <a:buFont typeface="Arial" pitchFamily="34" charset="0"/>
              <a:buChar char="•"/>
              <a:tabLst>
                <a:tab pos="338138" algn="l"/>
              </a:tabLst>
            </a:pPr>
            <a:r>
              <a:rPr lang="en-US" sz="2800" dirty="0" smtClean="0"/>
              <a:t>Verify the unique ID number of </a:t>
            </a:r>
            <a:r>
              <a:rPr lang="en-US" sz="2800" dirty="0" smtClean="0">
                <a:hlinkClick r:id="rId4" action="ppaction://hlinksldjump"/>
              </a:rPr>
              <a:t>Green paper seal</a:t>
            </a:r>
            <a:r>
              <a:rPr lang="en-US" sz="2800" dirty="0" smtClean="0"/>
              <a:t> with </a:t>
            </a:r>
            <a:r>
              <a:rPr lang="en-US" sz="2800" dirty="0" smtClean="0">
                <a:hlinkClick r:id="rId5" action="ppaction://hlinksldjump"/>
              </a:rPr>
              <a:t>Form 17C</a:t>
            </a:r>
            <a:r>
              <a:rPr lang="en-US" sz="2800" dirty="0" smtClean="0"/>
              <a:t> and show to the Candidates/Election agents.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Steps for opening Seals</a:t>
            </a:r>
          </a:p>
        </p:txBody>
      </p:sp>
      <p:sp>
        <p:nvSpPr>
          <p:cNvPr id="3" name="TextBox 2"/>
          <p:cNvSpPr txBox="1"/>
          <p:nvPr/>
        </p:nvSpPr>
        <p:spPr>
          <a:xfrm>
            <a:off x="152400" y="1143000"/>
            <a:ext cx="8839200" cy="5016758"/>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Remove/break open the outer Strip [ABCD] Seal taking care of securing its unique ID number.</a:t>
            </a:r>
          </a:p>
          <a:p>
            <a:pPr marL="338138" indent="-338138" algn="just">
              <a:spcAft>
                <a:spcPts val="1200"/>
              </a:spcAft>
              <a:buFont typeface="Arial" pitchFamily="34" charset="0"/>
              <a:buChar char="•"/>
              <a:tabLst>
                <a:tab pos="338138" algn="l"/>
              </a:tabLst>
            </a:pPr>
            <a:r>
              <a:rPr lang="en-US" sz="2800" dirty="0" smtClean="0"/>
              <a:t>This will also break open the protruding portion of Green Paper Seal near the pre-gummed portion of strip seal.</a:t>
            </a:r>
          </a:p>
          <a:p>
            <a:pPr marL="338138" indent="-338138" algn="just">
              <a:spcAft>
                <a:spcPts val="1200"/>
              </a:spcAft>
              <a:buFont typeface="Arial" pitchFamily="34" charset="0"/>
              <a:buChar char="•"/>
              <a:tabLst>
                <a:tab pos="338138" algn="l"/>
              </a:tabLst>
            </a:pPr>
            <a:r>
              <a:rPr lang="en-US" sz="2800" dirty="0" smtClean="0"/>
              <a:t>Take care to retain the portion of Green paper seal showing its unique ID as far as possible.</a:t>
            </a:r>
          </a:p>
          <a:p>
            <a:pPr marL="338138" indent="-338138" algn="just">
              <a:spcAft>
                <a:spcPts val="1200"/>
              </a:spcAft>
              <a:buFont typeface="Arial" pitchFamily="34" charset="0"/>
              <a:buChar char="•"/>
              <a:tabLst>
                <a:tab pos="338138" algn="l"/>
              </a:tabLst>
            </a:pPr>
            <a:r>
              <a:rPr lang="en-US" sz="2800" dirty="0" smtClean="0"/>
              <a:t>Break open the seal on outer cover of result section secured to the Address tag and open the outer cover.</a:t>
            </a:r>
          </a:p>
          <a:p>
            <a:pPr marL="338138" indent="-338138" algn="just">
              <a:spcAft>
                <a:spcPts val="1200"/>
              </a:spcAft>
              <a:buFont typeface="Arial" pitchFamily="34" charset="0"/>
              <a:buChar char="•"/>
              <a:tabLst>
                <a:tab pos="338138" algn="l"/>
              </a:tabLst>
            </a:pPr>
            <a:r>
              <a:rPr lang="en-US" sz="2800" dirty="0" smtClean="0"/>
              <a:t>The inner cover of result section sealed with special tag will now be visible.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723900" y="0"/>
            <a:ext cx="7518400" cy="1098550"/>
          </a:xfrm>
        </p:spPr>
        <p:style>
          <a:lnRef idx="1">
            <a:schemeClr val="accent5"/>
          </a:lnRef>
          <a:fillRef idx="2">
            <a:schemeClr val="accent5"/>
          </a:fillRef>
          <a:effectRef idx="1">
            <a:schemeClr val="accent5"/>
          </a:effectRef>
          <a:fontRef idx="minor">
            <a:schemeClr val="dk1"/>
          </a:fontRef>
        </p:style>
        <p:txBody>
          <a:bodyPr rtlCol="0">
            <a:noAutofit/>
          </a:bodyPr>
          <a:lstStyle/>
          <a:p>
            <a:pPr eaLnBrk="1" fontAlgn="auto" hangingPunct="1">
              <a:spcAft>
                <a:spcPts val="0"/>
              </a:spcAft>
              <a:defRPr/>
            </a:pPr>
            <a:r>
              <a:rPr lang="en-US" sz="2800" b="1" dirty="0" smtClean="0">
                <a:solidFill>
                  <a:srgbClr val="000000"/>
                </a:solidFill>
              </a:rPr>
              <a:t>Major </a:t>
            </a:r>
            <a:r>
              <a:rPr lang="en-US" sz="2800" b="1" dirty="0">
                <a:solidFill>
                  <a:srgbClr val="000000"/>
                </a:solidFill>
              </a:rPr>
              <a:t>legal provisions related to counting and election return </a:t>
            </a:r>
            <a:endParaRPr lang="en-US" sz="3000" b="1" dirty="0">
              <a:solidFill>
                <a:sysClr val="windowText" lastClr="000000"/>
              </a:solidFill>
              <a:latin typeface="Times"/>
              <a:ea typeface="+mj-ea"/>
              <a:cs typeface="Times"/>
            </a:endParaRPr>
          </a:p>
        </p:txBody>
      </p:sp>
      <p:graphicFrame>
        <p:nvGraphicFramePr>
          <p:cNvPr id="8" name="Diagram 7"/>
          <p:cNvGraphicFramePr/>
          <p:nvPr/>
        </p:nvGraphicFramePr>
        <p:xfrm>
          <a:off x="457200" y="2086454"/>
          <a:ext cx="8077200" cy="4635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72" name="TextBox 8"/>
          <p:cNvSpPr txBox="1">
            <a:spLocks noChangeArrowheads="1"/>
          </p:cNvSpPr>
          <p:nvPr/>
        </p:nvSpPr>
        <p:spPr bwMode="auto">
          <a:xfrm>
            <a:off x="2740025" y="1398588"/>
            <a:ext cx="4238625" cy="461962"/>
          </a:xfrm>
          <a:prstGeom prst="rect">
            <a:avLst/>
          </a:prstGeom>
          <a:noFill/>
          <a:ln w="9525">
            <a:noFill/>
            <a:miter lim="800000"/>
            <a:headEnd/>
            <a:tailEnd/>
          </a:ln>
        </p:spPr>
        <p:txBody>
          <a:bodyPr>
            <a:spAutoFit/>
          </a:bodyPr>
          <a:lstStyle/>
          <a:p>
            <a:pPr algn="ctr" eaLnBrk="1" hangingPunct="1"/>
            <a:r>
              <a:rPr lang="en-US" altLang="en-US" sz="2400" b="1"/>
              <a:t>RP ACT 1951 ( Contd)</a:t>
            </a:r>
          </a:p>
        </p:txBody>
      </p:sp>
      <p:sp>
        <p:nvSpPr>
          <p:cNvPr id="7173" name="Slide Number Placeholder 1"/>
          <p:cNvSpPr>
            <a:spLocks noGrp="1"/>
          </p:cNvSpPr>
          <p:nvPr>
            <p:ph type="sldNum" sz="quarter" idx="12"/>
          </p:nvPr>
        </p:nvSpPr>
        <p:spPr bwMode="auto">
          <a:noFill/>
          <a:ln>
            <a:miter lim="800000"/>
            <a:headEnd/>
            <a:tailEnd/>
          </a:ln>
        </p:spPr>
        <p:txBody>
          <a:bodyPr/>
          <a:lstStyle/>
          <a:p>
            <a:fld id="{AD5C0359-511F-4E3F-862B-447CC2A24889}" type="slidenum">
              <a:rPr lang="en-US" altLang="en-US" smtClean="0"/>
              <a:pPr/>
              <a:t>6</a:t>
            </a:fld>
            <a:endParaRPr lang="en-US" altLang="en-US" smtClean="0"/>
          </a:p>
        </p:txBody>
      </p:sp>
      <p:sp>
        <p:nvSpPr>
          <p:cNvPr id="7" name="Title 1"/>
          <p:cNvSpPr txBox="1">
            <a:spLocks/>
          </p:cNvSpPr>
          <p:nvPr/>
        </p:nvSpPr>
        <p:spPr>
          <a:xfrm>
            <a:off x="228600" y="-3175"/>
            <a:ext cx="8686800" cy="108585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mn-lt"/>
                <a:ea typeface="+mn-ea"/>
                <a:cs typeface="+mn-cs"/>
              </a:rPr>
              <a:t>Major legal provisions related to counting &amp; election results</a:t>
            </a:r>
            <a:endParaRPr kumimoji="0" lang="en-US" sz="3000" b="1" i="0" u="none" strike="noStrike" kern="1200" cap="none" spc="0" normalizeH="0" baseline="0" noProof="0" dirty="0">
              <a:ln>
                <a:noFill/>
              </a:ln>
              <a:solidFill>
                <a:sysClr val="windowText" lastClr="000000"/>
              </a:solidFill>
              <a:effectLst/>
              <a:uLnTx/>
              <a:uFillTx/>
              <a:latin typeface="Times"/>
              <a:ea typeface="+mj-ea"/>
              <a:cs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D3FD7BC2-7CFB-E745-B39A-E2D9D658EE93}"/>
                                            </p:graphicEl>
                                          </p:spTgt>
                                        </p:tgtEl>
                                        <p:attrNameLst>
                                          <p:attrName>style.visibility</p:attrName>
                                        </p:attrNameLst>
                                      </p:cBhvr>
                                      <p:to>
                                        <p:strVal val="visible"/>
                                      </p:to>
                                    </p:set>
                                    <p:anim calcmode="lin" valueType="num">
                                      <p:cBhvr additive="base">
                                        <p:cTn id="7" dur="500" fill="hold"/>
                                        <p:tgtEl>
                                          <p:spTgt spid="8">
                                            <p:graphicEl>
                                              <a:dgm id="{D3FD7BC2-7CFB-E745-B39A-E2D9D658EE9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D3FD7BC2-7CFB-E745-B39A-E2D9D658EE9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graphicEl>
                                              <a:dgm id="{0AD44CE7-0F50-D345-A724-F150EB8B68F2}"/>
                                            </p:graphicEl>
                                          </p:spTgt>
                                        </p:tgtEl>
                                        <p:attrNameLst>
                                          <p:attrName>style.visibility</p:attrName>
                                        </p:attrNameLst>
                                      </p:cBhvr>
                                      <p:to>
                                        <p:strVal val="visible"/>
                                      </p:to>
                                    </p:set>
                                    <p:anim calcmode="lin" valueType="num">
                                      <p:cBhvr additive="base">
                                        <p:cTn id="13" dur="500" fill="hold"/>
                                        <p:tgtEl>
                                          <p:spTgt spid="8">
                                            <p:graphicEl>
                                              <a:dgm id="{0AD44CE7-0F50-D345-A724-F150EB8B68F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0AD44CE7-0F50-D345-A724-F150EB8B68F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graphicEl>
                                              <a:dgm id="{9DA2770A-06E8-C947-B664-5168FD60E299}"/>
                                            </p:graphicEl>
                                          </p:spTgt>
                                        </p:tgtEl>
                                        <p:attrNameLst>
                                          <p:attrName>style.visibility</p:attrName>
                                        </p:attrNameLst>
                                      </p:cBhvr>
                                      <p:to>
                                        <p:strVal val="visible"/>
                                      </p:to>
                                    </p:set>
                                    <p:anim calcmode="lin" valueType="num">
                                      <p:cBhvr additive="base">
                                        <p:cTn id="19" dur="500" fill="hold"/>
                                        <p:tgtEl>
                                          <p:spTgt spid="8">
                                            <p:graphicEl>
                                              <a:dgm id="{9DA2770A-06E8-C947-B664-5168FD60E299}"/>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graphicEl>
                                              <a:dgm id="{9DA2770A-06E8-C947-B664-5168FD60E299}"/>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graphicEl>
                                              <a:dgm id="{0BE37B6B-DA2D-1846-9D2A-5A63D30CD6E8}"/>
                                            </p:graphicEl>
                                          </p:spTgt>
                                        </p:tgtEl>
                                        <p:attrNameLst>
                                          <p:attrName>style.visibility</p:attrName>
                                        </p:attrNameLst>
                                      </p:cBhvr>
                                      <p:to>
                                        <p:strVal val="visible"/>
                                      </p:to>
                                    </p:set>
                                    <p:anim calcmode="lin" valueType="num">
                                      <p:cBhvr additive="base">
                                        <p:cTn id="25" dur="500" fill="hold"/>
                                        <p:tgtEl>
                                          <p:spTgt spid="8">
                                            <p:graphicEl>
                                              <a:dgm id="{0BE37B6B-DA2D-1846-9D2A-5A63D30CD6E8}"/>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graphicEl>
                                              <a:dgm id="{0BE37B6B-DA2D-1846-9D2A-5A63D30CD6E8}"/>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graphicEl>
                                              <a:dgm id="{2E46D041-349E-A842-8EED-D48E27D1ED23}"/>
                                            </p:graphicEl>
                                          </p:spTgt>
                                        </p:tgtEl>
                                        <p:attrNameLst>
                                          <p:attrName>style.visibility</p:attrName>
                                        </p:attrNameLst>
                                      </p:cBhvr>
                                      <p:to>
                                        <p:strVal val="visible"/>
                                      </p:to>
                                    </p:set>
                                    <p:anim calcmode="lin" valueType="num">
                                      <p:cBhvr additive="base">
                                        <p:cTn id="31" dur="500" fill="hold"/>
                                        <p:tgtEl>
                                          <p:spTgt spid="8">
                                            <p:graphicEl>
                                              <a:dgm id="{2E46D041-349E-A842-8EED-D48E27D1ED23}"/>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graphicEl>
                                              <a:dgm id="{2E46D041-349E-A842-8EED-D48E27D1ED23}"/>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graphicEl>
                                              <a:dgm id="{FF26BFEC-0B00-A848-91DF-7AEF09E3FD52}"/>
                                            </p:graphicEl>
                                          </p:spTgt>
                                        </p:tgtEl>
                                        <p:attrNameLst>
                                          <p:attrName>style.visibility</p:attrName>
                                        </p:attrNameLst>
                                      </p:cBhvr>
                                      <p:to>
                                        <p:strVal val="visible"/>
                                      </p:to>
                                    </p:set>
                                    <p:anim calcmode="lin" valueType="num">
                                      <p:cBhvr additive="base">
                                        <p:cTn id="37" dur="500" fill="hold"/>
                                        <p:tgtEl>
                                          <p:spTgt spid="8">
                                            <p:graphicEl>
                                              <a:dgm id="{FF26BFEC-0B00-A848-91DF-7AEF09E3FD52}"/>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graphicEl>
                                              <a:dgm id="{FF26BFEC-0B00-A848-91DF-7AEF09E3FD5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Unsealing EVM</a:t>
            </a:r>
          </a:p>
        </p:txBody>
      </p:sp>
      <p:pic>
        <p:nvPicPr>
          <p:cNvPr id="2050" name="Picture 2" descr="C:\Documents and Settings\Administrator\Desktop\COUNTING FINAL PPT\Control Units Counting  Photo\DSC_0607.JPG"/>
          <p:cNvPicPr>
            <a:picLocks noChangeAspect="1" noChangeArrowheads="1"/>
          </p:cNvPicPr>
          <p:nvPr/>
        </p:nvPicPr>
        <p:blipFill>
          <a:blip r:embed="rId2" cstate="print"/>
          <a:srcRect l="54211" t="26688" r="16748" b="14773"/>
          <a:stretch>
            <a:fillRect/>
          </a:stretch>
        </p:blipFill>
        <p:spPr bwMode="auto">
          <a:xfrm>
            <a:off x="533400" y="990600"/>
            <a:ext cx="1981200" cy="2245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C:\Documents and Settings\Administrator\Desktop\COUNTING FINAL PPT\Control Units Counting  Photo\DSC_0618.JPG"/>
          <p:cNvPicPr>
            <a:picLocks noChangeArrowheads="1"/>
          </p:cNvPicPr>
          <p:nvPr/>
        </p:nvPicPr>
        <p:blipFill>
          <a:blip r:embed="rId3" cstate="print"/>
          <a:srcRect l="37093" t="13021" r="21910" b="10525"/>
          <a:stretch>
            <a:fillRect/>
          </a:stretch>
        </p:blipFill>
        <p:spPr bwMode="auto">
          <a:xfrm>
            <a:off x="3733800" y="950976"/>
            <a:ext cx="1984248" cy="2249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C:\Documents and Settings\Administrator\Desktop\COUNTING FINAL PPT\Control Units Counting  Photo\DSC_0620.JPG"/>
          <p:cNvPicPr preferRelativeResize="0">
            <a:picLocks noChangeArrowheads="1"/>
          </p:cNvPicPr>
          <p:nvPr/>
        </p:nvPicPr>
        <p:blipFill>
          <a:blip r:embed="rId4" cstate="print"/>
          <a:srcRect l="34581" t="15833" r="32531" b="7500"/>
          <a:stretch>
            <a:fillRect/>
          </a:stretch>
        </p:blipFill>
        <p:spPr bwMode="auto">
          <a:xfrm>
            <a:off x="6781800" y="1005840"/>
            <a:ext cx="1984248" cy="2249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7" name="Picture 9" descr="C:\Documents and Settings\Administrator\Desktop\COUNTING FINAL PPT\Control Units Counting  Photo\DSC_0622.JPG"/>
          <p:cNvPicPr>
            <a:picLocks noChangeArrowheads="1"/>
          </p:cNvPicPr>
          <p:nvPr/>
        </p:nvPicPr>
        <p:blipFill>
          <a:blip r:embed="rId5" cstate="print"/>
          <a:srcRect l="20615" t="19167" r="25034" b="833"/>
          <a:stretch>
            <a:fillRect/>
          </a:stretch>
        </p:blipFill>
        <p:spPr bwMode="auto">
          <a:xfrm>
            <a:off x="533400" y="4038600"/>
            <a:ext cx="1984248" cy="2249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C:\Documents and Settings\Administrator\Desktop\COUNTING FINAL PPT\Control Units Counting  Photo\DSC_0624.JPG"/>
          <p:cNvPicPr>
            <a:picLocks noChangeArrowheads="1"/>
          </p:cNvPicPr>
          <p:nvPr/>
        </p:nvPicPr>
        <p:blipFill>
          <a:blip r:embed="rId6" cstate="print"/>
          <a:srcRect l="15237" t="19478" r="39052" b="2608"/>
          <a:stretch>
            <a:fillRect/>
          </a:stretch>
        </p:blipFill>
        <p:spPr bwMode="auto">
          <a:xfrm>
            <a:off x="3733800" y="4038600"/>
            <a:ext cx="1984248" cy="2249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7" descr="C:\Documents and Settings\Administrator\Desktop\COUNTING FINAL PPT\Control Units Counting  Photo\DSC_0621.JPG"/>
          <p:cNvPicPr>
            <a:picLocks noChangeArrowheads="1"/>
          </p:cNvPicPr>
          <p:nvPr/>
        </p:nvPicPr>
        <p:blipFill>
          <a:blip r:embed="rId7" cstate="print"/>
          <a:srcRect l="16867" t="15833" r="40027" b="7500"/>
          <a:stretch>
            <a:fillRect/>
          </a:stretch>
        </p:blipFill>
        <p:spPr bwMode="auto">
          <a:xfrm>
            <a:off x="6705600" y="4038600"/>
            <a:ext cx="1984248" cy="2249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Unsealing EVM</a:t>
            </a:r>
          </a:p>
        </p:txBody>
      </p:sp>
      <p:pic>
        <p:nvPicPr>
          <p:cNvPr id="3074" name="Picture 2" descr="C:\Documents and Settings\Administrator\Desktop\COUNTING FINAL PPT\Control Units Counting  Photo\DSC_0631.JPG"/>
          <p:cNvPicPr>
            <a:picLocks noChangeArrowheads="1"/>
          </p:cNvPicPr>
          <p:nvPr/>
        </p:nvPicPr>
        <p:blipFill>
          <a:blip r:embed="rId2" cstate="print"/>
          <a:srcRect l="34984" r="32236" b="18216"/>
          <a:stretch>
            <a:fillRect/>
          </a:stretch>
        </p:blipFill>
        <p:spPr bwMode="auto">
          <a:xfrm>
            <a:off x="457200" y="990600"/>
            <a:ext cx="1981200" cy="2249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C:\Documents and Settings\Administrator\Desktop\COUNTING FINAL PPT\Control Units Counting  Photo\DSC_0633.JPG"/>
          <p:cNvPicPr>
            <a:picLocks noChangeArrowheads="1"/>
          </p:cNvPicPr>
          <p:nvPr/>
        </p:nvPicPr>
        <p:blipFill>
          <a:blip r:embed="rId3" cstate="print"/>
          <a:srcRect l="17425" t="6026" r="26428" b="21660"/>
          <a:stretch>
            <a:fillRect/>
          </a:stretch>
        </p:blipFill>
        <p:spPr bwMode="auto">
          <a:xfrm>
            <a:off x="6553200" y="990600"/>
            <a:ext cx="1984248" cy="2212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Documents and Settings\Administrator\Desktop\COUNTING FINAL PPT\Control Units Counting  Photo\DSC_0635.JPG"/>
          <p:cNvPicPr>
            <a:picLocks noChangeArrowheads="1"/>
          </p:cNvPicPr>
          <p:nvPr/>
        </p:nvPicPr>
        <p:blipFill>
          <a:blip r:embed="rId4" cstate="print"/>
          <a:srcRect l="40658" t="6026" r="18684"/>
          <a:stretch>
            <a:fillRect/>
          </a:stretch>
        </p:blipFill>
        <p:spPr bwMode="auto">
          <a:xfrm>
            <a:off x="457199" y="3962400"/>
            <a:ext cx="1984248" cy="2212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Documents and Settings\Administrator\Desktop\COUNTING FINAL PPT\Control Units Counting  Photo\DSC_0643.JPG"/>
          <p:cNvPicPr>
            <a:picLocks noChangeArrowheads="1"/>
          </p:cNvPicPr>
          <p:nvPr/>
        </p:nvPicPr>
        <p:blipFill>
          <a:blip r:embed="rId5" cstate="print"/>
          <a:srcRect l="41231" t="15833" r="6293"/>
          <a:stretch>
            <a:fillRect/>
          </a:stretch>
        </p:blipFill>
        <p:spPr bwMode="auto">
          <a:xfrm>
            <a:off x="3505199" y="3962400"/>
            <a:ext cx="1984248" cy="2212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C:\Documents and Settings\Administrator\Desktop\COUNTING FINAL PPT\Control Units Counting  Photo\DSC_0616.JPG"/>
          <p:cNvPicPr>
            <a:picLocks noChangeArrowheads="1"/>
          </p:cNvPicPr>
          <p:nvPr/>
        </p:nvPicPr>
        <p:blipFill>
          <a:blip r:embed="rId6" cstate="print"/>
          <a:srcRect l="46854" r="8635" b="9375"/>
          <a:stretch>
            <a:fillRect/>
          </a:stretch>
        </p:blipFill>
        <p:spPr bwMode="auto">
          <a:xfrm>
            <a:off x="3505200" y="914400"/>
            <a:ext cx="1984248" cy="2249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2" descr="D:\MYDOCS\ELECTION 2014 REPORTS\Control Units Counting  Photo\DSC_0678.JPG"/>
          <p:cNvPicPr>
            <a:picLocks noChangeAspect="1" noChangeArrowheads="1"/>
          </p:cNvPicPr>
          <p:nvPr/>
        </p:nvPicPr>
        <p:blipFill>
          <a:blip r:embed="rId7" cstate="print"/>
          <a:srcRect l="50000"/>
          <a:stretch>
            <a:fillRect/>
          </a:stretch>
        </p:blipFill>
        <p:spPr bwMode="auto">
          <a:xfrm>
            <a:off x="6629400" y="3962400"/>
            <a:ext cx="1984248" cy="2231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Ready EVM</a:t>
            </a:r>
          </a:p>
        </p:txBody>
      </p:sp>
      <p:pic>
        <p:nvPicPr>
          <p:cNvPr id="10" name="Picture 2"/>
          <p:cNvPicPr>
            <a:picLocks noChangeAspect="1" noChangeArrowheads="1"/>
          </p:cNvPicPr>
          <p:nvPr/>
        </p:nvPicPr>
        <p:blipFill>
          <a:blip r:embed="rId2"/>
          <a:srcRect l="41667" t="18527" r="18750" b="9218"/>
          <a:stretch>
            <a:fillRect/>
          </a:stretch>
        </p:blipFill>
        <p:spPr bwMode="auto">
          <a:xfrm>
            <a:off x="685800" y="1143000"/>
            <a:ext cx="7924800" cy="5005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Steps for opening Seals</a:t>
            </a:r>
          </a:p>
        </p:txBody>
      </p:sp>
      <p:sp>
        <p:nvSpPr>
          <p:cNvPr id="3" name="TextBox 2"/>
          <p:cNvSpPr txBox="1"/>
          <p:nvPr/>
        </p:nvSpPr>
        <p:spPr>
          <a:xfrm>
            <a:off x="152400" y="1357729"/>
            <a:ext cx="8839200" cy="4001095"/>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Only when it is ensured that this special tag seal is intact, proceed further.</a:t>
            </a:r>
          </a:p>
          <a:p>
            <a:pPr marL="338138" indent="-338138" algn="just">
              <a:spcAft>
                <a:spcPts val="1200"/>
              </a:spcAft>
              <a:buFont typeface="Arial" pitchFamily="34" charset="0"/>
              <a:buChar char="•"/>
              <a:tabLst>
                <a:tab pos="338138" algn="l"/>
              </a:tabLst>
            </a:pPr>
            <a:r>
              <a:rPr lang="en-US" sz="2800" dirty="0" smtClean="0"/>
              <a:t>Report immediately to RO/ARO in case of any doubts of any of these seals.</a:t>
            </a:r>
          </a:p>
          <a:p>
            <a:pPr marL="338138" indent="-338138" algn="just">
              <a:spcAft>
                <a:spcPts val="1200"/>
              </a:spcAft>
              <a:buFont typeface="Arial" pitchFamily="34" charset="0"/>
              <a:buChar char="•"/>
              <a:tabLst>
                <a:tab pos="338138" algn="l"/>
              </a:tabLst>
            </a:pPr>
            <a:r>
              <a:rPr lang="en-US" sz="2800" dirty="0" smtClean="0"/>
              <a:t>Allow the candidates/election agents to compare the serial number of the Special Tag.</a:t>
            </a:r>
          </a:p>
          <a:p>
            <a:pPr marL="338138" indent="-338138" algn="just">
              <a:spcAft>
                <a:spcPts val="1200"/>
              </a:spcAft>
              <a:buFont typeface="Arial" pitchFamily="34" charset="0"/>
              <a:buChar char="•"/>
              <a:tabLst>
                <a:tab pos="338138" algn="l"/>
              </a:tabLst>
            </a:pPr>
            <a:r>
              <a:rPr lang="en-US" sz="2800" dirty="0" smtClean="0"/>
              <a:t>The EVM now is </a:t>
            </a:r>
            <a:r>
              <a:rPr lang="en-US" sz="2800" dirty="0" smtClean="0">
                <a:hlinkClick r:id="rId2" action="ppaction://hlinksldjump"/>
              </a:rPr>
              <a:t>ready </a:t>
            </a:r>
            <a:r>
              <a:rPr lang="en-US" sz="2800" dirty="0" smtClean="0"/>
              <a:t>for proceeding to the next step of result.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Ascertaining the Result</a:t>
            </a:r>
          </a:p>
        </p:txBody>
      </p:sp>
      <p:sp>
        <p:nvSpPr>
          <p:cNvPr id="3" name="TextBox 2"/>
          <p:cNvSpPr txBox="1"/>
          <p:nvPr/>
        </p:nvSpPr>
        <p:spPr>
          <a:xfrm>
            <a:off x="76200" y="1280041"/>
            <a:ext cx="8839200" cy="4739759"/>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Switch ON the Control Unit by lifting the power switch provided in the rear compartment  ON position.</a:t>
            </a:r>
          </a:p>
          <a:p>
            <a:pPr marL="338138" indent="-338138" algn="just">
              <a:spcAft>
                <a:spcPts val="1200"/>
              </a:spcAft>
              <a:buFont typeface="Arial" pitchFamily="34" charset="0"/>
              <a:buChar char="•"/>
              <a:tabLst>
                <a:tab pos="338138" algn="l"/>
              </a:tabLst>
            </a:pPr>
            <a:r>
              <a:rPr lang="en-US" sz="2800" dirty="0" smtClean="0"/>
              <a:t>Care must be taken to enable the Candidates/Election Agents to view the display section of the CU at all times.</a:t>
            </a:r>
          </a:p>
          <a:p>
            <a:pPr marL="338138" indent="-338138" algn="just">
              <a:spcAft>
                <a:spcPts val="1200"/>
              </a:spcAft>
              <a:buFont typeface="Arial" pitchFamily="34" charset="0"/>
              <a:buChar char="•"/>
              <a:tabLst>
                <a:tab pos="338138" algn="l"/>
              </a:tabLst>
            </a:pPr>
            <a:r>
              <a:rPr lang="en-US" sz="2800" dirty="0" smtClean="0"/>
              <a:t>Follow the </a:t>
            </a:r>
            <a:r>
              <a:rPr lang="en-US" sz="2800" dirty="0" smtClean="0">
                <a:hlinkClick r:id="rId2" action="ppaction://hlinksldjump"/>
              </a:rPr>
              <a:t>display sequence </a:t>
            </a:r>
            <a:r>
              <a:rPr lang="en-US" sz="2800" dirty="0" smtClean="0"/>
              <a:t>on the Control Unit.</a:t>
            </a:r>
          </a:p>
          <a:p>
            <a:pPr marL="338138" indent="-338138" algn="just">
              <a:spcAft>
                <a:spcPts val="1200"/>
              </a:spcAft>
              <a:buFont typeface="Arial" pitchFamily="34" charset="0"/>
              <a:buChar char="•"/>
              <a:tabLst>
                <a:tab pos="338138" algn="l"/>
              </a:tabLst>
            </a:pPr>
            <a:r>
              <a:rPr lang="en-US" sz="2800" dirty="0" smtClean="0">
                <a:hlinkClick r:id="rId3" action="ppaction://hlinksldjump"/>
              </a:rPr>
              <a:t>Pierce the Green paper seal</a:t>
            </a:r>
            <a:r>
              <a:rPr lang="en-US" sz="2800" dirty="0" smtClean="0"/>
              <a:t> over the Result button provided below the upper aperture.</a:t>
            </a:r>
          </a:p>
          <a:p>
            <a:pPr marL="338138" indent="-338138" algn="just">
              <a:spcAft>
                <a:spcPts val="1200"/>
              </a:spcAft>
              <a:buFont typeface="Arial" pitchFamily="34" charset="0"/>
              <a:buChar char="•"/>
              <a:tabLst>
                <a:tab pos="338138" algn="l"/>
              </a:tabLst>
            </a:pPr>
            <a:r>
              <a:rPr lang="en-US" sz="2800" dirty="0" smtClean="0"/>
              <a:t>Press the Result  Button.</a:t>
            </a:r>
          </a:p>
          <a:p>
            <a:pPr marL="338138" indent="-338138" algn="just">
              <a:spcAft>
                <a:spcPts val="1200"/>
              </a:spcAft>
              <a:buFont typeface="Arial" pitchFamily="34" charset="0"/>
              <a:buChar char="•"/>
              <a:tabLst>
                <a:tab pos="338138" algn="l"/>
              </a:tabLst>
            </a:pPr>
            <a:r>
              <a:rPr lang="en-US" sz="2800" dirty="0" smtClean="0"/>
              <a:t>Follow the </a:t>
            </a:r>
            <a:r>
              <a:rPr lang="en-US" sz="2800" dirty="0" smtClean="0">
                <a:hlinkClick r:id="rId4" action="ppaction://hlinksldjump"/>
              </a:rPr>
              <a:t>display sequence </a:t>
            </a:r>
            <a:r>
              <a:rPr lang="en-US" sz="2800" dirty="0" smtClean="0"/>
              <a:t>on the CU.</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Filling Part – II of 17C</a:t>
            </a:r>
          </a:p>
        </p:txBody>
      </p:sp>
      <p:sp>
        <p:nvSpPr>
          <p:cNvPr id="3" name="TextBox 2"/>
          <p:cNvSpPr txBox="1"/>
          <p:nvPr/>
        </p:nvSpPr>
        <p:spPr>
          <a:xfrm>
            <a:off x="0" y="876955"/>
            <a:ext cx="8839200" cy="5016758"/>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Counting Supervisor will note down, carefully, the above result as displayed sequentially candidate-wise in ‘Part-II – Result of Counting’ of </a:t>
            </a:r>
            <a:r>
              <a:rPr lang="en-US" sz="2800" dirty="0" smtClean="0">
                <a:hlinkClick r:id="rId2" action="ppaction://hlinksldjump"/>
              </a:rPr>
              <a:t>Form 17C</a:t>
            </a:r>
            <a:r>
              <a:rPr lang="en-US" sz="2800" dirty="0" smtClean="0"/>
              <a:t>.</a:t>
            </a:r>
          </a:p>
          <a:p>
            <a:pPr marL="338138" indent="-338138" algn="just">
              <a:spcAft>
                <a:spcPts val="1200"/>
              </a:spcAft>
              <a:buFont typeface="Arial" pitchFamily="34" charset="0"/>
              <a:buChar char="•"/>
              <a:tabLst>
                <a:tab pos="338138" algn="l"/>
              </a:tabLst>
            </a:pPr>
            <a:r>
              <a:rPr lang="en-US" sz="2800" dirty="0" smtClean="0"/>
              <a:t>Calculate the Total votes in CU from Col. 3 of this table and compare the same with </a:t>
            </a:r>
            <a:r>
              <a:rPr lang="en-US" sz="2800" dirty="0" smtClean="0">
                <a:hlinkClick r:id="rId3" action="ppaction://hlinksldjump"/>
              </a:rPr>
              <a:t>Item No. 6</a:t>
            </a:r>
            <a:r>
              <a:rPr lang="en-US" sz="2800" dirty="0" smtClean="0"/>
              <a:t> in Part-I of 17C.</a:t>
            </a:r>
          </a:p>
          <a:p>
            <a:pPr marL="338138" indent="-338138" algn="just">
              <a:spcAft>
                <a:spcPts val="1200"/>
              </a:spcAft>
              <a:buFont typeface="Arial" pitchFamily="34" charset="0"/>
              <a:buChar char="•"/>
              <a:tabLst>
                <a:tab pos="338138" algn="l"/>
              </a:tabLst>
            </a:pPr>
            <a:r>
              <a:rPr lang="en-US" sz="2800" dirty="0" smtClean="0"/>
              <a:t>Check whether these two figures tally or there is any discrepancy between them.</a:t>
            </a:r>
          </a:p>
          <a:p>
            <a:pPr marL="338138" indent="-338138" algn="just">
              <a:spcAft>
                <a:spcPts val="1200"/>
              </a:spcAft>
              <a:buFont typeface="Arial" pitchFamily="34" charset="0"/>
              <a:buChar char="•"/>
              <a:tabLst>
                <a:tab pos="338138" algn="l"/>
              </a:tabLst>
            </a:pPr>
            <a:r>
              <a:rPr lang="en-US" sz="2800" dirty="0" smtClean="0"/>
              <a:t>Accordingly write remark in the space provided and complete the Form in all respects.</a:t>
            </a:r>
          </a:p>
          <a:p>
            <a:pPr marL="338138" indent="-338138" algn="just">
              <a:spcAft>
                <a:spcPts val="1200"/>
              </a:spcAft>
              <a:buFont typeface="Arial" pitchFamily="34" charset="0"/>
              <a:buChar char="•"/>
              <a:tabLst>
                <a:tab pos="338138" algn="l"/>
              </a:tabLst>
            </a:pPr>
            <a:r>
              <a:rPr lang="en-US" sz="2800" dirty="0" smtClean="0"/>
              <a:t>Counting supervisor will have to sign this form.</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Filling Part – II of 17C</a:t>
            </a:r>
          </a:p>
        </p:txBody>
      </p:sp>
      <p:sp>
        <p:nvSpPr>
          <p:cNvPr id="3" name="TextBox 2"/>
          <p:cNvSpPr txBox="1"/>
          <p:nvPr/>
        </p:nvSpPr>
        <p:spPr>
          <a:xfrm>
            <a:off x="0" y="876955"/>
            <a:ext cx="8839200" cy="5447645"/>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Note that Part II of Form 17C has to be prepared in duplicate using carbon paper.</a:t>
            </a:r>
          </a:p>
          <a:p>
            <a:pPr marL="338138" indent="-338138" algn="just">
              <a:spcAft>
                <a:spcPts val="1200"/>
              </a:spcAft>
              <a:buFont typeface="Arial" pitchFamily="34" charset="0"/>
              <a:buChar char="•"/>
              <a:tabLst>
                <a:tab pos="338138" algn="l"/>
              </a:tabLst>
            </a:pPr>
            <a:r>
              <a:rPr lang="en-US" sz="2800" dirty="0" smtClean="0"/>
              <a:t>And both these copies should be got signed from the candidates/their agents present.</a:t>
            </a:r>
          </a:p>
          <a:p>
            <a:pPr marL="338138" indent="-338138" algn="just">
              <a:spcAft>
                <a:spcPts val="1200"/>
              </a:spcAft>
              <a:buFont typeface="Arial" pitchFamily="34" charset="0"/>
              <a:buChar char="•"/>
              <a:tabLst>
                <a:tab pos="338138" algn="l"/>
              </a:tabLst>
            </a:pPr>
            <a:r>
              <a:rPr lang="en-US" sz="2800" dirty="0" smtClean="0"/>
              <a:t>One copy of this form will be handed over to RO/ARO for computing round wise tally of votes.</a:t>
            </a:r>
          </a:p>
          <a:p>
            <a:pPr marL="338138" indent="-338138" algn="just">
              <a:spcAft>
                <a:spcPts val="1200"/>
              </a:spcAft>
              <a:buFont typeface="Arial" pitchFamily="34" charset="0"/>
              <a:buChar char="•"/>
              <a:tabLst>
                <a:tab pos="338138" algn="l"/>
              </a:tabLst>
            </a:pPr>
            <a:r>
              <a:rPr lang="en-US" sz="2800" dirty="0" smtClean="0"/>
              <a:t>The other copy will be handed over to official designated for the purpose, who will prepare xerox copies of the same and give the same back to counting supervisor.</a:t>
            </a:r>
          </a:p>
          <a:p>
            <a:pPr marL="338138" indent="-338138" algn="just">
              <a:spcAft>
                <a:spcPts val="1200"/>
              </a:spcAft>
              <a:buFont typeface="Arial" pitchFamily="34" charset="0"/>
              <a:buChar char="•"/>
              <a:tabLst>
                <a:tab pos="338138" algn="l"/>
              </a:tabLst>
            </a:pPr>
            <a:r>
              <a:rPr lang="en-US" sz="2800" dirty="0" smtClean="0"/>
              <a:t>These Xerox copies are to be distributed amongst the counting agents present at counting table.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Filling Part – II of 17C</a:t>
            </a:r>
          </a:p>
        </p:txBody>
      </p:sp>
      <p:sp>
        <p:nvSpPr>
          <p:cNvPr id="3" name="TextBox 2"/>
          <p:cNvSpPr txBox="1"/>
          <p:nvPr/>
        </p:nvSpPr>
        <p:spPr>
          <a:xfrm>
            <a:off x="0" y="1003280"/>
            <a:ext cx="8839200" cy="4431983"/>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The original second copy of every counting round will be retained by the Counting Supervisor till end of counting.</a:t>
            </a:r>
          </a:p>
          <a:p>
            <a:pPr marL="338138" indent="-338138" algn="just">
              <a:spcAft>
                <a:spcPts val="1200"/>
              </a:spcAft>
              <a:buFont typeface="Arial" pitchFamily="34" charset="0"/>
              <a:buChar char="•"/>
              <a:tabLst>
                <a:tab pos="338138" algn="l"/>
              </a:tabLst>
            </a:pPr>
            <a:r>
              <a:rPr lang="en-US" sz="2800" dirty="0" smtClean="0"/>
              <a:t>At the end of counting, the Counting Supervisor will keep all these copies in an envelope superscribed “</a:t>
            </a:r>
            <a:r>
              <a:rPr lang="en-US" sz="2800" b="1" dirty="0" smtClean="0"/>
              <a:t>Duplicate copy of result of counting  in Form 17C-Part-II</a:t>
            </a:r>
            <a:r>
              <a:rPr lang="en-US" sz="2800" dirty="0" smtClean="0"/>
              <a:t>”</a:t>
            </a:r>
          </a:p>
          <a:p>
            <a:pPr marL="338138" indent="-338138" algn="just">
              <a:spcAft>
                <a:spcPts val="1200"/>
              </a:spcAft>
              <a:buFont typeface="Arial" pitchFamily="34" charset="0"/>
              <a:buChar char="•"/>
              <a:tabLst>
                <a:tab pos="338138" algn="l"/>
              </a:tabLst>
            </a:pPr>
            <a:r>
              <a:rPr lang="en-US" sz="2800" dirty="0" smtClean="0"/>
              <a:t>Counting Supervisor will personally hand over this envelope to RO/ARO.</a:t>
            </a:r>
          </a:p>
          <a:p>
            <a:pPr marL="338138" indent="-338138" algn="just">
              <a:spcAft>
                <a:spcPts val="1200"/>
              </a:spcAft>
              <a:buFont typeface="Arial" pitchFamily="34" charset="0"/>
              <a:buChar char="•"/>
              <a:tabLst>
                <a:tab pos="338138" algn="l"/>
              </a:tabLst>
            </a:pPr>
            <a:r>
              <a:rPr lang="en-US" sz="2800" dirty="0" smtClean="0"/>
              <a:t>Counting Staff shall not leave the hall till the results are declared without prior permission of RO/ARO.</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Repeating the result sequence</a:t>
            </a:r>
          </a:p>
        </p:txBody>
      </p:sp>
      <p:sp>
        <p:nvSpPr>
          <p:cNvPr id="5" name="TextBox 4"/>
          <p:cNvSpPr txBox="1"/>
          <p:nvPr/>
        </p:nvSpPr>
        <p:spPr>
          <a:xfrm>
            <a:off x="0" y="838200"/>
            <a:ext cx="8839200" cy="4585871"/>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If required, repeat the result sequence to enable the Candidates/Election agents  to note down the results.</a:t>
            </a:r>
          </a:p>
          <a:p>
            <a:pPr marL="338138" indent="-338138" algn="just">
              <a:spcAft>
                <a:spcPts val="1200"/>
              </a:spcAft>
              <a:buFont typeface="Arial" pitchFamily="34" charset="0"/>
              <a:buChar char="•"/>
              <a:tabLst>
                <a:tab pos="338138" algn="l"/>
              </a:tabLst>
            </a:pPr>
            <a:r>
              <a:rPr lang="en-US" sz="2800" dirty="0" smtClean="0"/>
              <a:t>After the result has been noted, close the outer cover of the Result Section.</a:t>
            </a:r>
          </a:p>
          <a:p>
            <a:pPr marL="338138" indent="-338138" algn="just">
              <a:spcAft>
                <a:spcPts val="1200"/>
              </a:spcAft>
              <a:buFont typeface="Arial" pitchFamily="34" charset="0"/>
              <a:buChar char="•"/>
              <a:tabLst>
                <a:tab pos="338138" algn="l"/>
              </a:tabLst>
            </a:pPr>
            <a:r>
              <a:rPr lang="en-US" sz="2800" dirty="0" smtClean="0"/>
              <a:t>AND SWITCH OFF THE CONTROL UNIT.</a:t>
            </a:r>
          </a:p>
          <a:p>
            <a:pPr marL="338138" indent="-338138" algn="just">
              <a:spcAft>
                <a:spcPts val="1200"/>
              </a:spcAft>
              <a:buFont typeface="Arial" pitchFamily="34" charset="0"/>
              <a:buChar char="•"/>
              <a:tabLst>
                <a:tab pos="338138" algn="l"/>
              </a:tabLst>
            </a:pPr>
            <a:r>
              <a:rPr lang="en-US" sz="2800" dirty="0" smtClean="0"/>
              <a:t>Retain every seal opened by you. Keep it in an envelope and hand over the same of RO/ARO.</a:t>
            </a:r>
          </a:p>
          <a:p>
            <a:pPr marL="338138" indent="-338138" algn="just">
              <a:spcAft>
                <a:spcPts val="1200"/>
              </a:spcAft>
              <a:buFont typeface="Arial" pitchFamily="34" charset="0"/>
              <a:buChar char="•"/>
              <a:tabLst>
                <a:tab pos="338138" algn="l"/>
              </a:tabLst>
            </a:pPr>
            <a:r>
              <a:rPr lang="en-US" sz="2800" dirty="0" smtClean="0"/>
              <a:t>Keep the CU in Carrying case and hand over the same to the Officer designated for the purpose.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53612"/>
            <a:ext cx="9144000" cy="3046988"/>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r>
              <a:rPr lang="en-US" sz="9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ADDITIONAL TABLE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228600" y="-3175"/>
            <a:ext cx="8686800" cy="1085850"/>
          </a:xfrm>
        </p:spPr>
        <p:style>
          <a:lnRef idx="1">
            <a:schemeClr val="accent5"/>
          </a:lnRef>
          <a:fillRef idx="2">
            <a:schemeClr val="accent5"/>
          </a:fillRef>
          <a:effectRef idx="1">
            <a:schemeClr val="accent5"/>
          </a:effectRef>
          <a:fontRef idx="minor">
            <a:schemeClr val="dk1"/>
          </a:fontRef>
        </p:style>
        <p:txBody>
          <a:bodyPr rtlCol="0">
            <a:noAutofit/>
          </a:bodyPr>
          <a:lstStyle/>
          <a:p>
            <a:pPr eaLnBrk="1" fontAlgn="auto" hangingPunct="1">
              <a:spcAft>
                <a:spcPts val="0"/>
              </a:spcAft>
              <a:defRPr/>
            </a:pPr>
            <a:r>
              <a:rPr lang="en-US" sz="2800" b="1" dirty="0" smtClean="0">
                <a:solidFill>
                  <a:srgbClr val="000000"/>
                </a:solidFill>
              </a:rPr>
              <a:t>Major </a:t>
            </a:r>
            <a:r>
              <a:rPr lang="en-US" sz="2800" b="1" dirty="0">
                <a:solidFill>
                  <a:srgbClr val="000000"/>
                </a:solidFill>
              </a:rPr>
              <a:t>legal provisions related to counting </a:t>
            </a:r>
            <a:r>
              <a:rPr lang="en-US" sz="2800" b="1" dirty="0" smtClean="0">
                <a:solidFill>
                  <a:srgbClr val="000000"/>
                </a:solidFill>
              </a:rPr>
              <a:t>&amp; election results</a:t>
            </a:r>
            <a:endParaRPr lang="en-US" sz="3000" b="1" dirty="0">
              <a:solidFill>
                <a:sysClr val="windowText" lastClr="000000"/>
              </a:solidFill>
              <a:latin typeface="Times"/>
              <a:ea typeface="+mj-ea"/>
              <a:cs typeface="Times"/>
            </a:endParaRPr>
          </a:p>
        </p:txBody>
      </p:sp>
      <p:graphicFrame>
        <p:nvGraphicFramePr>
          <p:cNvPr id="10" name="Content Placeholder 9"/>
          <p:cNvGraphicFramePr>
            <a:graphicFrameLocks noGrp="1"/>
          </p:cNvGraphicFramePr>
          <p:nvPr>
            <p:ph idx="1"/>
          </p:nvPr>
        </p:nvGraphicFramePr>
        <p:xfrm>
          <a:off x="263424" y="1082869"/>
          <a:ext cx="8804376" cy="5940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6" name="TextBox 4"/>
          <p:cNvSpPr txBox="1">
            <a:spLocks noChangeArrowheads="1"/>
          </p:cNvSpPr>
          <p:nvPr/>
        </p:nvSpPr>
        <p:spPr bwMode="auto">
          <a:xfrm flipV="1">
            <a:off x="3806825" y="1366838"/>
            <a:ext cx="4238625" cy="461962"/>
          </a:xfrm>
          <a:prstGeom prst="rect">
            <a:avLst/>
          </a:prstGeom>
          <a:noFill/>
          <a:ln w="9525">
            <a:noFill/>
            <a:miter lim="800000"/>
            <a:headEnd/>
            <a:tailEnd/>
          </a:ln>
        </p:spPr>
        <p:txBody>
          <a:bodyPr>
            <a:spAutoFit/>
          </a:bodyPr>
          <a:lstStyle/>
          <a:p>
            <a:pPr algn="ctr" eaLnBrk="1" hangingPunct="1"/>
            <a:r>
              <a:rPr lang="en-US" altLang="en-US" sz="2400" b="1"/>
              <a:t> </a:t>
            </a:r>
          </a:p>
        </p:txBody>
      </p:sp>
      <p:sp>
        <p:nvSpPr>
          <p:cNvPr id="8197" name="Slide Number Placeholder 1"/>
          <p:cNvSpPr>
            <a:spLocks noGrp="1"/>
          </p:cNvSpPr>
          <p:nvPr>
            <p:ph type="sldNum" sz="quarter" idx="12"/>
          </p:nvPr>
        </p:nvSpPr>
        <p:spPr bwMode="auto">
          <a:noFill/>
          <a:ln>
            <a:miter lim="800000"/>
            <a:headEnd/>
            <a:tailEnd/>
          </a:ln>
        </p:spPr>
        <p:txBody>
          <a:bodyPr/>
          <a:lstStyle/>
          <a:p>
            <a:fld id="{8A92E4AC-D0D7-4F7C-BFA7-F7A38BCF9530}" type="slidenum">
              <a:rPr lang="en-US" altLang="en-US" smtClean="0"/>
              <a:pPr/>
              <a:t>7</a:t>
            </a:fld>
            <a:endParaRPr lang="en-US" alt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graphicEl>
                                              <a:dgm id="{DFEC0F55-2D20-7246-A250-AFA9646442DC}"/>
                                            </p:graphicEl>
                                          </p:spTgt>
                                        </p:tgtEl>
                                        <p:attrNameLst>
                                          <p:attrName>style.visibility</p:attrName>
                                        </p:attrNameLst>
                                      </p:cBhvr>
                                      <p:to>
                                        <p:strVal val="visible"/>
                                      </p:to>
                                    </p:set>
                                    <p:anim calcmode="lin" valueType="num">
                                      <p:cBhvr additive="base">
                                        <p:cTn id="7" dur="500" fill="hold"/>
                                        <p:tgtEl>
                                          <p:spTgt spid="10">
                                            <p:graphicEl>
                                              <a:dgm id="{DFEC0F55-2D20-7246-A250-AFA9646442D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graphicEl>
                                              <a:dgm id="{DFEC0F55-2D20-7246-A250-AFA9646442D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graphicEl>
                                              <a:dgm id="{E3D1970E-B199-094E-8F58-32CFFCD852C6}"/>
                                            </p:graphicEl>
                                          </p:spTgt>
                                        </p:tgtEl>
                                        <p:attrNameLst>
                                          <p:attrName>style.visibility</p:attrName>
                                        </p:attrNameLst>
                                      </p:cBhvr>
                                      <p:to>
                                        <p:strVal val="visible"/>
                                      </p:to>
                                    </p:set>
                                    <p:anim calcmode="lin" valueType="num">
                                      <p:cBhvr additive="base">
                                        <p:cTn id="13" dur="500" fill="hold"/>
                                        <p:tgtEl>
                                          <p:spTgt spid="10">
                                            <p:graphicEl>
                                              <a:dgm id="{E3D1970E-B199-094E-8F58-32CFFCD852C6}"/>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graphicEl>
                                              <a:dgm id="{E3D1970E-B199-094E-8F58-32CFFCD852C6}"/>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graphicEl>
                                              <a:dgm id="{46F6BF5F-1EB8-2841-9FD2-2560C5747E8A}"/>
                                            </p:graphicEl>
                                          </p:spTgt>
                                        </p:tgtEl>
                                        <p:attrNameLst>
                                          <p:attrName>style.visibility</p:attrName>
                                        </p:attrNameLst>
                                      </p:cBhvr>
                                      <p:to>
                                        <p:strVal val="visible"/>
                                      </p:to>
                                    </p:set>
                                    <p:anim calcmode="lin" valueType="num">
                                      <p:cBhvr additive="base">
                                        <p:cTn id="19" dur="500" fill="hold"/>
                                        <p:tgtEl>
                                          <p:spTgt spid="10">
                                            <p:graphicEl>
                                              <a:dgm id="{46F6BF5F-1EB8-2841-9FD2-2560C5747E8A}"/>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graphicEl>
                                              <a:dgm id="{46F6BF5F-1EB8-2841-9FD2-2560C5747E8A}"/>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graphicEl>
                                              <a:dgm id="{D3500EC3-728F-544E-9921-2648A77F8FF9}"/>
                                            </p:graphicEl>
                                          </p:spTgt>
                                        </p:tgtEl>
                                        <p:attrNameLst>
                                          <p:attrName>style.visibility</p:attrName>
                                        </p:attrNameLst>
                                      </p:cBhvr>
                                      <p:to>
                                        <p:strVal val="visible"/>
                                      </p:to>
                                    </p:set>
                                    <p:anim calcmode="lin" valueType="num">
                                      <p:cBhvr additive="base">
                                        <p:cTn id="25" dur="500" fill="hold"/>
                                        <p:tgtEl>
                                          <p:spTgt spid="10">
                                            <p:graphicEl>
                                              <a:dgm id="{D3500EC3-728F-544E-9921-2648A77F8FF9}"/>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graphicEl>
                                              <a:dgm id="{D3500EC3-728F-544E-9921-2648A77F8FF9}"/>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graphicEl>
                                              <a:dgm id="{F2A27977-47EB-2043-8246-9A8283DDB47F}"/>
                                            </p:graphicEl>
                                          </p:spTgt>
                                        </p:tgtEl>
                                        <p:attrNameLst>
                                          <p:attrName>style.visibility</p:attrName>
                                        </p:attrNameLst>
                                      </p:cBhvr>
                                      <p:to>
                                        <p:strVal val="visible"/>
                                      </p:to>
                                    </p:set>
                                    <p:anim calcmode="lin" valueType="num">
                                      <p:cBhvr additive="base">
                                        <p:cTn id="31" dur="500" fill="hold"/>
                                        <p:tgtEl>
                                          <p:spTgt spid="10">
                                            <p:graphicEl>
                                              <a:dgm id="{F2A27977-47EB-2043-8246-9A8283DDB47F}"/>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graphicEl>
                                              <a:dgm id="{F2A27977-47EB-2043-8246-9A8283DDB47F}"/>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graphicEl>
                                              <a:dgm id="{10D270CE-AE1E-4449-8262-68AF38559ACA}"/>
                                            </p:graphicEl>
                                          </p:spTgt>
                                        </p:tgtEl>
                                        <p:attrNameLst>
                                          <p:attrName>style.visibility</p:attrName>
                                        </p:attrNameLst>
                                      </p:cBhvr>
                                      <p:to>
                                        <p:strVal val="visible"/>
                                      </p:to>
                                    </p:set>
                                    <p:anim calcmode="lin" valueType="num">
                                      <p:cBhvr additive="base">
                                        <p:cTn id="37" dur="500" fill="hold"/>
                                        <p:tgtEl>
                                          <p:spTgt spid="10">
                                            <p:graphicEl>
                                              <a:dgm id="{10D270CE-AE1E-4449-8262-68AF38559ACA}"/>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graphicEl>
                                              <a:dgm id="{10D270CE-AE1E-4449-8262-68AF38559AC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Additional Table</a:t>
            </a:r>
          </a:p>
        </p:txBody>
      </p:sp>
      <p:sp>
        <p:nvSpPr>
          <p:cNvPr id="4" name="TextBox 3"/>
          <p:cNvSpPr txBox="1"/>
          <p:nvPr/>
        </p:nvSpPr>
        <p:spPr>
          <a:xfrm>
            <a:off x="0" y="990600"/>
            <a:ext cx="8839200" cy="5601533"/>
          </a:xfrm>
          <a:prstGeom prst="rect">
            <a:avLst/>
          </a:prstGeom>
          <a:noFill/>
        </p:spPr>
        <p:txBody>
          <a:bodyPr wrap="square" rtlCol="0">
            <a:spAutoFit/>
          </a:bodyPr>
          <a:lstStyle/>
          <a:p>
            <a:pPr marL="338138" indent="-338138" algn="just">
              <a:spcAft>
                <a:spcPts val="1200"/>
              </a:spcAft>
              <a:buFont typeface="Arial" pitchFamily="34" charset="0"/>
              <a:buChar char="•"/>
              <a:tabLst>
                <a:tab pos="338138" algn="l"/>
              </a:tabLst>
            </a:pPr>
            <a:r>
              <a:rPr lang="en-US" sz="2800" dirty="0" smtClean="0"/>
              <a:t>This table will have 2 Counting  Staffs who would assist the Observer to cross check correctness of counting.</a:t>
            </a:r>
          </a:p>
          <a:p>
            <a:pPr marL="338138" indent="-338138" algn="just">
              <a:spcAft>
                <a:spcPts val="1200"/>
              </a:spcAft>
              <a:buFont typeface="Arial" pitchFamily="34" charset="0"/>
              <a:buChar char="•"/>
              <a:tabLst>
                <a:tab pos="338138" algn="l"/>
              </a:tabLst>
            </a:pPr>
            <a:r>
              <a:rPr lang="en-US" sz="2800" dirty="0" smtClean="0"/>
              <a:t>After completion of every round, the Observer will randomly select two EVM’s counted in that round.</a:t>
            </a:r>
          </a:p>
          <a:p>
            <a:pPr marL="338138" indent="-338138" algn="just">
              <a:spcAft>
                <a:spcPts val="1200"/>
              </a:spcAft>
              <a:buFont typeface="Arial" pitchFamily="34" charset="0"/>
              <a:buChar char="•"/>
              <a:tabLst>
                <a:tab pos="338138" algn="l"/>
              </a:tabLst>
            </a:pPr>
            <a:r>
              <a:rPr lang="en-US" sz="2800" dirty="0" smtClean="0"/>
              <a:t>These EVM’s will be brought on this table and provided to the Additional Counting Staff .</a:t>
            </a:r>
          </a:p>
          <a:p>
            <a:pPr marL="338138" indent="-338138" algn="just">
              <a:spcAft>
                <a:spcPts val="1200"/>
              </a:spcAft>
              <a:buFont typeface="Arial" pitchFamily="34" charset="0"/>
              <a:buChar char="•"/>
              <a:tabLst>
                <a:tab pos="338138" algn="l"/>
              </a:tabLst>
            </a:pPr>
            <a:r>
              <a:rPr lang="en-US" sz="2800" dirty="0" smtClean="0"/>
              <a:t>The result of the poll will be checked by these staff from the selected EVM’s by pressing Result Button.</a:t>
            </a:r>
          </a:p>
          <a:p>
            <a:pPr marL="338138" indent="-338138" algn="just">
              <a:spcAft>
                <a:spcPts val="1200"/>
              </a:spcAft>
              <a:buFont typeface="Arial" pitchFamily="34" charset="0"/>
              <a:buChar char="•"/>
              <a:tabLst>
                <a:tab pos="338138" algn="l"/>
              </a:tabLst>
            </a:pPr>
            <a:r>
              <a:rPr lang="en-US" sz="2800" dirty="0" smtClean="0"/>
              <a:t>This Candidate-wise result of votes will be entered in the </a:t>
            </a:r>
            <a:r>
              <a:rPr lang="en-US" sz="2800" dirty="0" smtClean="0">
                <a:hlinkClick r:id="rId2" action="ppaction://hlinksldjump"/>
              </a:rPr>
              <a:t>Proforma</a:t>
            </a:r>
            <a:r>
              <a:rPr lang="en-US" sz="2800" dirty="0" smtClean="0"/>
              <a:t> provided.</a:t>
            </a:r>
          </a:p>
          <a:p>
            <a:pPr marL="338138" indent="-338138" algn="just">
              <a:spcAft>
                <a:spcPts val="1200"/>
              </a:spcAft>
              <a:buFont typeface="Arial" pitchFamily="34" charset="0"/>
              <a:buChar char="•"/>
              <a:tabLst>
                <a:tab pos="338138" algn="l"/>
              </a:tabLst>
            </a:pPr>
            <a:r>
              <a:rPr lang="en-US" sz="2800" dirty="0" smtClean="0"/>
              <a:t>This report shall be handed over to OBSERVER ONLY.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53612"/>
            <a:ext cx="9144000" cy="3046988"/>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r>
              <a:rPr lang="en-US" sz="9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SPECIAL </a:t>
            </a:r>
          </a:p>
          <a:p>
            <a:pPr algn="ctr"/>
            <a:r>
              <a:rPr lang="en-US" sz="9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CASES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Special Cases</a:t>
            </a:r>
          </a:p>
        </p:txBody>
      </p:sp>
      <p:sp>
        <p:nvSpPr>
          <p:cNvPr id="3" name="TextBox 2"/>
          <p:cNvSpPr txBox="1"/>
          <p:nvPr/>
        </p:nvSpPr>
        <p:spPr>
          <a:xfrm>
            <a:off x="0" y="1219200"/>
            <a:ext cx="8839200" cy="4247317"/>
          </a:xfrm>
          <a:prstGeom prst="rect">
            <a:avLst/>
          </a:prstGeom>
          <a:noFill/>
        </p:spPr>
        <p:txBody>
          <a:bodyPr wrap="square" rtlCol="0">
            <a:spAutoFit/>
          </a:bodyPr>
          <a:lstStyle/>
          <a:p>
            <a:pPr marL="338138" indent="-338138" algn="ctr">
              <a:spcAft>
                <a:spcPts val="1200"/>
              </a:spcAft>
              <a:tabLst>
                <a:tab pos="338138" algn="l"/>
              </a:tabLst>
            </a:pPr>
            <a:r>
              <a:rPr lang="en-US" sz="3200" b="1" dirty="0" smtClean="0"/>
              <a:t>REPORT  TO  RO/ARO  IMMEDIATELY  IN  CASE OF:</a:t>
            </a:r>
          </a:p>
          <a:p>
            <a:pPr marL="338138" indent="-338138" algn="just">
              <a:spcAft>
                <a:spcPts val="1200"/>
              </a:spcAft>
              <a:tabLst>
                <a:tab pos="338138" algn="l"/>
              </a:tabLst>
            </a:pPr>
            <a:endParaRPr lang="en-US" sz="2800" dirty="0" smtClean="0"/>
          </a:p>
          <a:p>
            <a:pPr marL="795338" lvl="1" indent="-338138" algn="just">
              <a:spcAft>
                <a:spcPts val="3000"/>
              </a:spcAft>
              <a:buFont typeface="Wingdings" pitchFamily="2" charset="2"/>
              <a:buChar char="Ø"/>
              <a:tabLst>
                <a:tab pos="338138" algn="l"/>
              </a:tabLst>
            </a:pPr>
            <a:r>
              <a:rPr lang="en-US" sz="2800" dirty="0" smtClean="0">
                <a:hlinkClick r:id="rId2" action="ppaction://hlinksldjump"/>
              </a:rPr>
              <a:t>Malfunctioning of CU </a:t>
            </a:r>
            <a:r>
              <a:rPr lang="en-US" sz="2800" dirty="0" smtClean="0"/>
              <a:t>during counting of votes.</a:t>
            </a:r>
          </a:p>
          <a:p>
            <a:pPr marL="795338" lvl="1" indent="-338138" algn="just">
              <a:spcAft>
                <a:spcPts val="3000"/>
              </a:spcAft>
              <a:buFont typeface="Wingdings" pitchFamily="2" charset="2"/>
              <a:buChar char="Ø"/>
              <a:tabLst>
                <a:tab pos="338138" algn="l"/>
              </a:tabLst>
            </a:pPr>
            <a:r>
              <a:rPr lang="en-US" sz="2800" dirty="0" smtClean="0">
                <a:hlinkClick r:id="rId3" action="ppaction://hlinksldjump"/>
              </a:rPr>
              <a:t>CLOSE button of CU was not pressed </a:t>
            </a:r>
            <a:r>
              <a:rPr lang="en-US" sz="2800" dirty="0" smtClean="0"/>
              <a:t>by the Presiding Officer at the end of poll.</a:t>
            </a:r>
          </a:p>
          <a:p>
            <a:pPr marL="795338" lvl="1" indent="-338138" algn="just">
              <a:spcAft>
                <a:spcPts val="3000"/>
              </a:spcAft>
              <a:buFont typeface="Wingdings" pitchFamily="2" charset="2"/>
              <a:buChar char="Ø"/>
              <a:tabLst>
                <a:tab pos="338138" algn="l"/>
              </a:tabLst>
            </a:pPr>
            <a:r>
              <a:rPr lang="en-US" sz="2800" dirty="0" smtClean="0"/>
              <a:t>Any Doubts related to seals, counting process, etc. raised by Candidates/their Agents.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439650"/>
            <a:ext cx="9144000" cy="1446550"/>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r>
              <a:rPr lang="en-US" sz="88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ANNOUNCEMENT</a:t>
            </a:r>
            <a:endParaRPr lang="en-US" sz="9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Announcements</a:t>
            </a:r>
          </a:p>
        </p:txBody>
      </p:sp>
      <p:sp>
        <p:nvSpPr>
          <p:cNvPr id="3" name="TextBox 2"/>
          <p:cNvSpPr txBox="1"/>
          <p:nvPr/>
        </p:nvSpPr>
        <p:spPr>
          <a:xfrm>
            <a:off x="0" y="876955"/>
            <a:ext cx="8839200" cy="4057393"/>
          </a:xfrm>
          <a:prstGeom prst="rect">
            <a:avLst/>
          </a:prstGeom>
          <a:noFill/>
        </p:spPr>
        <p:txBody>
          <a:bodyPr wrap="square" rtlCol="0">
            <a:spAutoFit/>
          </a:bodyPr>
          <a:lstStyle/>
          <a:p>
            <a:pPr marL="338138" indent="-338138" algn="just">
              <a:lnSpc>
                <a:spcPct val="150000"/>
              </a:lnSpc>
              <a:spcAft>
                <a:spcPts val="1200"/>
              </a:spcAft>
              <a:buFont typeface="Arial" pitchFamily="34" charset="0"/>
              <a:buChar char="•"/>
              <a:tabLst>
                <a:tab pos="338138" algn="l"/>
              </a:tabLst>
            </a:pPr>
            <a:r>
              <a:rPr lang="en-US" sz="2800" dirty="0" smtClean="0"/>
              <a:t>Once RO receives filled in Form 17C in Part II of every  round, the same shall be countersigned by RO and shall be forwarded for compiling the final result sheet.</a:t>
            </a:r>
          </a:p>
          <a:p>
            <a:pPr marL="338138" indent="-338138" algn="just">
              <a:lnSpc>
                <a:spcPct val="150000"/>
              </a:lnSpc>
              <a:spcAft>
                <a:spcPts val="1200"/>
              </a:spcAft>
              <a:buFont typeface="Arial" pitchFamily="34" charset="0"/>
              <a:buChar char="•"/>
              <a:tabLst>
                <a:tab pos="338138" algn="l"/>
              </a:tabLst>
            </a:pPr>
            <a:r>
              <a:rPr lang="en-US" sz="2800" dirty="0" smtClean="0"/>
              <a:t>The polling station wise votes polled by each candidate shall than be written on the display board and also shall be announced over PA system.</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7800"/>
            <a:ext cx="9144000" cy="3631763"/>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tabLst>
                <a:tab pos="7712075" algn="l"/>
              </a:tabLst>
            </a:pPr>
            <a:r>
              <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a:t>
            </a:r>
          </a:p>
          <a:p>
            <a:pPr algn="ctr">
              <a:tabLst>
                <a:tab pos="7712075" algn="l"/>
              </a:tabLst>
            </a:pPr>
            <a:r>
              <a:rPr lang="en-US" sz="115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FROM VVPAT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from VVPAT</a:t>
            </a:r>
          </a:p>
        </p:txBody>
      </p:sp>
      <p:sp>
        <p:nvSpPr>
          <p:cNvPr id="4" name="TextBox 3"/>
          <p:cNvSpPr txBox="1"/>
          <p:nvPr/>
        </p:nvSpPr>
        <p:spPr>
          <a:xfrm>
            <a:off x="0" y="990600"/>
            <a:ext cx="8839200" cy="4829399"/>
          </a:xfrm>
          <a:prstGeom prst="rect">
            <a:avLst/>
          </a:prstGeom>
          <a:noFill/>
        </p:spPr>
        <p:txBody>
          <a:bodyPr wrap="square" rtlCol="0">
            <a:spAutoFit/>
          </a:bodyPr>
          <a:lstStyle/>
          <a:p>
            <a:pPr marL="338138" indent="-338138" algn="just">
              <a:lnSpc>
                <a:spcPts val="4000"/>
              </a:lnSpc>
              <a:spcAft>
                <a:spcPts val="1200"/>
              </a:spcAft>
              <a:buFont typeface="Arial" pitchFamily="34" charset="0"/>
              <a:buChar char="•"/>
              <a:tabLst>
                <a:tab pos="338138" algn="l"/>
              </a:tabLst>
            </a:pPr>
            <a:r>
              <a:rPr lang="en-US" sz="2800" dirty="0" smtClean="0"/>
              <a:t>After the entries made in the result sheet of election are announced, any candidate, or in his absence, his election agent or any of his counting agents may apply in writing to the Returning Officer to count the printed paper slips of VVPAT unit in respect of any polling station or all polling stations.</a:t>
            </a:r>
          </a:p>
          <a:p>
            <a:pPr marL="338138" indent="-338138" algn="just">
              <a:lnSpc>
                <a:spcPts val="4000"/>
              </a:lnSpc>
              <a:spcAft>
                <a:spcPts val="1200"/>
              </a:spcAft>
              <a:buFont typeface="Arial" pitchFamily="34" charset="0"/>
              <a:buChar char="•"/>
              <a:tabLst>
                <a:tab pos="338138" algn="l"/>
              </a:tabLst>
            </a:pPr>
            <a:r>
              <a:rPr lang="en-US" sz="2800" dirty="0" smtClean="0"/>
              <a:t>Once such application is made, the Returning Officer shall pass a speaking order on whether the counting of paper slips shall be done or not.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from VVPAT</a:t>
            </a:r>
          </a:p>
        </p:txBody>
      </p:sp>
      <p:sp>
        <p:nvSpPr>
          <p:cNvPr id="4" name="TextBox 3"/>
          <p:cNvSpPr txBox="1"/>
          <p:nvPr/>
        </p:nvSpPr>
        <p:spPr>
          <a:xfrm>
            <a:off x="0" y="990600"/>
            <a:ext cx="8839200" cy="5170646"/>
          </a:xfrm>
          <a:prstGeom prst="rect">
            <a:avLst/>
          </a:prstGeom>
          <a:noFill/>
        </p:spPr>
        <p:txBody>
          <a:bodyPr wrap="square" rtlCol="0">
            <a:spAutoFit/>
          </a:bodyPr>
          <a:lstStyle/>
          <a:p>
            <a:pPr marL="338138" indent="-338138" algn="just">
              <a:lnSpc>
                <a:spcPts val="4000"/>
              </a:lnSpc>
              <a:spcAft>
                <a:spcPts val="1200"/>
              </a:spcAft>
              <a:buFont typeface="Arial" pitchFamily="34" charset="0"/>
              <a:buChar char="•"/>
              <a:tabLst>
                <a:tab pos="338138" algn="l"/>
              </a:tabLst>
            </a:pPr>
            <a:r>
              <a:rPr lang="en-US" sz="2800" dirty="0" smtClean="0"/>
              <a:t>While deciding the matter the RO shall consider the following:</a:t>
            </a:r>
          </a:p>
          <a:p>
            <a:pPr marL="795338" lvl="1" indent="-338138" algn="just">
              <a:lnSpc>
                <a:spcPts val="3500"/>
              </a:lnSpc>
              <a:spcAft>
                <a:spcPts val="1200"/>
              </a:spcAft>
              <a:buFont typeface="Arial" pitchFamily="34" charset="0"/>
              <a:buChar char="•"/>
              <a:tabLst>
                <a:tab pos="338138" algn="l"/>
              </a:tabLst>
            </a:pPr>
            <a:r>
              <a:rPr lang="en-US" sz="2600" dirty="0" smtClean="0"/>
              <a:t>Whether the total number of votes polled in that polling station are more or less than the margin of votes between winning candidate and candidate making the application</a:t>
            </a:r>
          </a:p>
          <a:p>
            <a:pPr marL="795338" lvl="1" indent="-338138" algn="just">
              <a:lnSpc>
                <a:spcPts val="3500"/>
              </a:lnSpc>
              <a:spcAft>
                <a:spcPts val="1200"/>
              </a:spcAft>
              <a:buFont typeface="Arial" pitchFamily="34" charset="0"/>
              <a:buChar char="•"/>
              <a:tabLst>
                <a:tab pos="338138" algn="l"/>
              </a:tabLst>
            </a:pPr>
            <a:r>
              <a:rPr lang="en-US" sz="2600" dirty="0" smtClean="0"/>
              <a:t>Whether there was any complaint about VVPAT not printing the paper slips or complaints under rule 49MA by any voter, in that polling station during the poll</a:t>
            </a:r>
          </a:p>
          <a:p>
            <a:pPr marL="795338" lvl="1" indent="-338138" algn="just">
              <a:lnSpc>
                <a:spcPts val="3500"/>
              </a:lnSpc>
              <a:spcAft>
                <a:spcPts val="1200"/>
              </a:spcAft>
              <a:buFont typeface="Arial" pitchFamily="34" charset="0"/>
              <a:buChar char="•"/>
              <a:tabLst>
                <a:tab pos="338138" algn="l"/>
              </a:tabLst>
            </a:pPr>
            <a:r>
              <a:rPr lang="en-US" sz="2600" dirty="0" smtClean="0"/>
              <a:t>Whether EVM met with any defect and was replaced at that polling station during poll</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BALLOT SLIPS FROM VVPAT</a:t>
            </a:r>
          </a:p>
        </p:txBody>
      </p:sp>
      <p:pic>
        <p:nvPicPr>
          <p:cNvPr id="8" name="Picture 2"/>
          <p:cNvPicPr>
            <a:picLocks noChangeAspect="1" noChangeArrowheads="1"/>
          </p:cNvPicPr>
          <p:nvPr/>
        </p:nvPicPr>
        <p:blipFill>
          <a:blip r:embed="rId2" cstate="print"/>
          <a:srcRect/>
          <a:stretch>
            <a:fillRect/>
          </a:stretch>
        </p:blipFill>
        <p:spPr bwMode="auto">
          <a:xfrm>
            <a:off x="762000" y="1219200"/>
            <a:ext cx="7620000" cy="48473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from VVPAT</a:t>
            </a:r>
          </a:p>
        </p:txBody>
      </p:sp>
      <p:sp>
        <p:nvSpPr>
          <p:cNvPr id="4" name="TextBox 3"/>
          <p:cNvSpPr txBox="1"/>
          <p:nvPr/>
        </p:nvSpPr>
        <p:spPr>
          <a:xfrm>
            <a:off x="0" y="990600"/>
            <a:ext cx="8839200" cy="3323987"/>
          </a:xfrm>
          <a:prstGeom prst="rect">
            <a:avLst/>
          </a:prstGeom>
          <a:noFill/>
        </p:spPr>
        <p:txBody>
          <a:bodyPr wrap="square" rtlCol="0">
            <a:spAutoFit/>
          </a:bodyPr>
          <a:lstStyle/>
          <a:p>
            <a:pPr marL="338138" indent="-338138" algn="just">
              <a:lnSpc>
                <a:spcPts val="4000"/>
              </a:lnSpc>
              <a:spcAft>
                <a:spcPts val="1200"/>
              </a:spcAft>
              <a:buFont typeface="Arial" pitchFamily="34" charset="0"/>
              <a:buChar char="•"/>
              <a:tabLst>
                <a:tab pos="338138" algn="l"/>
              </a:tabLst>
            </a:pPr>
            <a:r>
              <a:rPr lang="en-US" sz="2800" dirty="0" smtClean="0"/>
              <a:t>If the RO decides to allow counting of VVPAT paper slips of single or all polling stations; such decision shall be recorded in writing and shall contain the reasons therefore.</a:t>
            </a:r>
          </a:p>
          <a:p>
            <a:pPr marL="338138" indent="-338138" algn="just">
              <a:lnSpc>
                <a:spcPts val="4000"/>
              </a:lnSpc>
              <a:spcAft>
                <a:spcPts val="1200"/>
              </a:spcAft>
              <a:buFont typeface="Arial" pitchFamily="34" charset="0"/>
              <a:buChar char="•"/>
              <a:tabLst>
                <a:tab pos="338138" algn="l"/>
              </a:tabLst>
            </a:pPr>
            <a:r>
              <a:rPr lang="en-US" sz="2800" dirty="0" smtClean="0"/>
              <a:t>Procedures for counting of ballot slips from VVPAT shall than be followed at the VVPAT Counting Booth.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7353300" cy="984250"/>
          </a:xfrm>
        </p:spPr>
        <p:style>
          <a:lnRef idx="1">
            <a:schemeClr val="accent5"/>
          </a:lnRef>
          <a:fillRef idx="2">
            <a:schemeClr val="accent5"/>
          </a:fillRef>
          <a:effectRef idx="1">
            <a:schemeClr val="accent5"/>
          </a:effectRef>
          <a:fontRef idx="minor">
            <a:schemeClr val="dk1"/>
          </a:fontRef>
        </p:style>
        <p:txBody>
          <a:bodyPr rtlCol="0">
            <a:normAutofit/>
          </a:bodyPr>
          <a:lstStyle/>
          <a:p>
            <a:pPr eaLnBrk="1" fontAlgn="auto" hangingPunct="1">
              <a:spcAft>
                <a:spcPts val="0"/>
              </a:spcAft>
              <a:defRPr/>
            </a:pPr>
            <a:r>
              <a:rPr lang="en-US" sz="2800" b="1" dirty="0" smtClean="0">
                <a:solidFill>
                  <a:srgbClr val="000000"/>
                </a:solidFill>
              </a:rPr>
              <a:t>Major </a:t>
            </a:r>
            <a:r>
              <a:rPr lang="en-US" sz="2800" b="1" dirty="0">
                <a:solidFill>
                  <a:srgbClr val="000000"/>
                </a:solidFill>
              </a:rPr>
              <a:t>legal provisions related to counting and election return </a:t>
            </a:r>
          </a:p>
        </p:txBody>
      </p:sp>
      <p:sp>
        <p:nvSpPr>
          <p:cNvPr id="3" name="Content Placeholder 2"/>
          <p:cNvSpPr>
            <a:spLocks noGrp="1"/>
          </p:cNvSpPr>
          <p:nvPr>
            <p:ph idx="1"/>
          </p:nvPr>
        </p:nvSpPr>
        <p:spPr>
          <a:xfrm>
            <a:off x="457200" y="1760538"/>
            <a:ext cx="8469313" cy="4365625"/>
          </a:xfrm>
        </p:spPr>
        <p:txBody>
          <a:bodyPr/>
          <a:lstStyle/>
          <a:p>
            <a:pPr marL="0" indent="0" algn="just" eaLnBrk="1" hangingPunct="1">
              <a:buFont typeface="Arial" charset="0"/>
              <a:buNone/>
            </a:pPr>
            <a:r>
              <a:rPr lang="en-US" altLang="en-US" b="1" u="sng" smtClean="0"/>
              <a:t>Rule 66A</a:t>
            </a:r>
            <a:r>
              <a:rPr lang="en-US" altLang="en-US" smtClean="0"/>
              <a:t>: In relation to counting of votes where EVMs used, the provisions of Rules 50-54 have been made applicable. And in lieu of Rule 55, 56 and 57, Rules 55C, 56C and 57C  have been made applicable.</a:t>
            </a:r>
          </a:p>
        </p:txBody>
      </p:sp>
      <p:sp>
        <p:nvSpPr>
          <p:cNvPr id="9220" name="TextBox 8"/>
          <p:cNvSpPr txBox="1">
            <a:spLocks noChangeArrowheads="1"/>
          </p:cNvSpPr>
          <p:nvPr/>
        </p:nvSpPr>
        <p:spPr bwMode="auto">
          <a:xfrm>
            <a:off x="1763713" y="1166813"/>
            <a:ext cx="5353050" cy="461962"/>
          </a:xfrm>
          <a:prstGeom prst="rect">
            <a:avLst/>
          </a:prstGeom>
          <a:noFill/>
          <a:ln w="9525">
            <a:noFill/>
            <a:miter lim="800000"/>
            <a:headEnd/>
            <a:tailEnd/>
          </a:ln>
        </p:spPr>
        <p:txBody>
          <a:bodyPr>
            <a:spAutoFit/>
          </a:bodyPr>
          <a:lstStyle/>
          <a:p>
            <a:pPr algn="ctr" eaLnBrk="1" hangingPunct="1"/>
            <a:r>
              <a:rPr lang="en-US" altLang="en-US" sz="2400" b="1">
                <a:solidFill>
                  <a:srgbClr val="FF0000"/>
                </a:solidFill>
              </a:rPr>
              <a:t>CONDUCT OF ELECTIONS RULES, 1961</a:t>
            </a:r>
          </a:p>
        </p:txBody>
      </p:sp>
      <p:sp>
        <p:nvSpPr>
          <p:cNvPr id="9221" name="Slide Number Placeholder 3"/>
          <p:cNvSpPr>
            <a:spLocks noGrp="1"/>
          </p:cNvSpPr>
          <p:nvPr>
            <p:ph type="sldNum" sz="quarter" idx="12"/>
          </p:nvPr>
        </p:nvSpPr>
        <p:spPr bwMode="auto">
          <a:noFill/>
          <a:ln>
            <a:miter lim="800000"/>
            <a:headEnd/>
            <a:tailEnd/>
          </a:ln>
        </p:spPr>
        <p:txBody>
          <a:bodyPr/>
          <a:lstStyle/>
          <a:p>
            <a:fld id="{BF1510B2-9B5A-4DAA-B288-923A03837786}" type="slidenum">
              <a:rPr lang="en-US" altLang="en-US" smtClean="0"/>
              <a:pPr/>
              <a:t>8</a:t>
            </a:fld>
            <a:endParaRPr lang="en-US" altLang="en-US" smtClean="0"/>
          </a:p>
        </p:txBody>
      </p:sp>
      <p:sp>
        <p:nvSpPr>
          <p:cNvPr id="6" name="Title 1"/>
          <p:cNvSpPr txBox="1">
            <a:spLocks/>
          </p:cNvSpPr>
          <p:nvPr/>
        </p:nvSpPr>
        <p:spPr>
          <a:xfrm>
            <a:off x="228600" y="-3175"/>
            <a:ext cx="8686800" cy="108585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mn-lt"/>
                <a:ea typeface="+mn-ea"/>
                <a:cs typeface="+mn-cs"/>
              </a:rPr>
              <a:t>Major legal provisions related to counting &amp; election results</a:t>
            </a:r>
            <a:endParaRPr kumimoji="0" lang="en-US" sz="3000" b="1" i="0" u="none" strike="noStrike" kern="1200" cap="none" spc="0" normalizeH="0" baseline="0" noProof="0" dirty="0">
              <a:ln>
                <a:noFill/>
              </a:ln>
              <a:solidFill>
                <a:sysClr val="windowText" lastClr="000000"/>
              </a:solidFill>
              <a:effectLst/>
              <a:uLnTx/>
              <a:uFillTx/>
              <a:latin typeface="Times"/>
              <a:ea typeface="+mj-ea"/>
              <a:cs typeface="Times"/>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VVPAT Counting Booth</a:t>
            </a:r>
          </a:p>
        </p:txBody>
      </p:sp>
      <p:sp>
        <p:nvSpPr>
          <p:cNvPr id="26" name="Rectangle 25"/>
          <p:cNvSpPr/>
          <p:nvPr/>
        </p:nvSpPr>
        <p:spPr>
          <a:xfrm>
            <a:off x="228600" y="914400"/>
            <a:ext cx="8686800" cy="5550237"/>
          </a:xfrm>
          <a:prstGeom prst="rect">
            <a:avLst/>
          </a:prstGeom>
        </p:spPr>
        <p:txBody>
          <a:bodyPr wrap="square">
            <a:spAutoFit/>
          </a:bodyPr>
          <a:lstStyle/>
          <a:p>
            <a:pPr marL="350838" lvl="0" indent="-350838" algn="just">
              <a:lnSpc>
                <a:spcPts val="4000"/>
              </a:lnSpc>
              <a:spcAft>
                <a:spcPts val="800"/>
              </a:spcAft>
              <a:buFont typeface="Arial" pitchFamily="34" charset="0"/>
              <a:buChar char="•"/>
              <a:defRPr/>
            </a:pPr>
            <a:r>
              <a:rPr lang="en-US" sz="2500" dirty="0" smtClean="0"/>
              <a:t>The VCB table shall carry an transparent container which can accommodate nearly 1400 printed ballot slips to keep the paper slips taken out from the drop box of the VVPAT.</a:t>
            </a:r>
          </a:p>
          <a:p>
            <a:pPr marL="350838" lvl="0" indent="-350838" algn="just">
              <a:lnSpc>
                <a:spcPts val="4000"/>
              </a:lnSpc>
              <a:spcAft>
                <a:spcPts val="800"/>
              </a:spcAft>
              <a:buFont typeface="Arial" pitchFamily="34" charset="0"/>
              <a:buChar char="•"/>
              <a:defRPr/>
            </a:pPr>
            <a:r>
              <a:rPr lang="en-US" sz="2500" dirty="0" smtClean="0"/>
              <a:t>There shall also be an pigeon hole framework having number of pigeon holes equal to </a:t>
            </a:r>
            <a:r>
              <a:rPr lang="en-US" sz="2500" b="1" dirty="0" smtClean="0"/>
              <a:t>No. of candidates + 2</a:t>
            </a:r>
            <a:r>
              <a:rPr lang="en-US" sz="2500" dirty="0" smtClean="0"/>
              <a:t>.</a:t>
            </a:r>
          </a:p>
          <a:p>
            <a:pPr marL="350838" lvl="0" indent="-350838" algn="just">
              <a:lnSpc>
                <a:spcPts val="4000"/>
              </a:lnSpc>
              <a:spcAft>
                <a:spcPts val="800"/>
              </a:spcAft>
              <a:buFont typeface="Arial" pitchFamily="34" charset="0"/>
              <a:buChar char="•"/>
              <a:defRPr/>
            </a:pPr>
            <a:r>
              <a:rPr lang="en-US" sz="2500" dirty="0" smtClean="0"/>
              <a:t>The additional pigeon holes are kept for keeping the self-test slips of the VVPAT and Ballot slips of NOTA respectively.</a:t>
            </a:r>
          </a:p>
          <a:p>
            <a:pPr marL="350838" lvl="0" indent="-350838" algn="just">
              <a:lnSpc>
                <a:spcPts val="4000"/>
              </a:lnSpc>
              <a:spcAft>
                <a:spcPts val="800"/>
              </a:spcAft>
              <a:buFont typeface="Arial" pitchFamily="34" charset="0"/>
              <a:buChar char="•"/>
              <a:defRPr/>
            </a:pPr>
            <a:r>
              <a:rPr lang="en-US" sz="2500" dirty="0" smtClean="0"/>
              <a:t>The symbol of each contesting candidate as per the Ballot Paper are affixed on the wall of the pigeonhole allotted to the particular candidates.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VVPAT Counting Booth</a:t>
            </a:r>
          </a:p>
        </p:txBody>
      </p:sp>
      <p:sp>
        <p:nvSpPr>
          <p:cNvPr id="26" name="Rectangle 25"/>
          <p:cNvSpPr/>
          <p:nvPr/>
        </p:nvSpPr>
        <p:spPr>
          <a:xfrm>
            <a:off x="228600" y="762000"/>
            <a:ext cx="8686800" cy="6145272"/>
          </a:xfrm>
          <a:prstGeom prst="rect">
            <a:avLst/>
          </a:prstGeom>
        </p:spPr>
        <p:txBody>
          <a:bodyPr wrap="square">
            <a:spAutoFit/>
          </a:bodyPr>
          <a:lstStyle/>
          <a:p>
            <a:pPr marL="350838" lvl="0" indent="-350838" algn="just">
              <a:lnSpc>
                <a:spcPts val="4000"/>
              </a:lnSpc>
              <a:spcAft>
                <a:spcPts val="800"/>
              </a:spcAft>
              <a:buFont typeface="Arial" pitchFamily="34" charset="0"/>
              <a:buChar char="•"/>
              <a:defRPr/>
            </a:pPr>
            <a:r>
              <a:rPr lang="en-US" sz="2500" dirty="0" smtClean="0"/>
              <a:t>The VVPAT unit(s) of the respective polling station(s) shall be brought to the VCB one by one.</a:t>
            </a:r>
          </a:p>
          <a:p>
            <a:pPr marL="350838" lvl="0" indent="-350838" algn="just">
              <a:lnSpc>
                <a:spcPts val="4000"/>
              </a:lnSpc>
              <a:spcAft>
                <a:spcPts val="800"/>
              </a:spcAft>
              <a:buFont typeface="Arial" pitchFamily="34" charset="0"/>
              <a:buChar char="•"/>
              <a:defRPr/>
            </a:pPr>
            <a:r>
              <a:rPr lang="en-US" sz="2500" dirty="0" smtClean="0"/>
              <a:t>In case a VVPAT unit was replaced during poll at that polling station, all the VVPAT units used at that polling station shall be brought to the VCB. </a:t>
            </a:r>
          </a:p>
          <a:p>
            <a:pPr marL="350838" lvl="0" indent="-350838" algn="just">
              <a:lnSpc>
                <a:spcPts val="4000"/>
              </a:lnSpc>
              <a:spcAft>
                <a:spcPts val="800"/>
              </a:spcAft>
              <a:buFont typeface="Arial" pitchFamily="34" charset="0"/>
              <a:buChar char="•"/>
              <a:defRPr/>
            </a:pPr>
            <a:r>
              <a:rPr lang="en-US" sz="2500" dirty="0" smtClean="0"/>
              <a:t>Counting team to check the VVPAT address tag and confirm that the VVPAT pertains to the same Polling station.</a:t>
            </a:r>
          </a:p>
          <a:p>
            <a:pPr marL="350838" indent="-350838" algn="just">
              <a:lnSpc>
                <a:spcPts val="4000"/>
              </a:lnSpc>
              <a:spcAft>
                <a:spcPts val="800"/>
              </a:spcAft>
              <a:buFont typeface="Arial" pitchFamily="34" charset="0"/>
              <a:buChar char="•"/>
              <a:defRPr/>
            </a:pPr>
            <a:r>
              <a:rPr lang="en-US" sz="2500" dirty="0" smtClean="0"/>
              <a:t>Allow the candidates/election agents to compare the serial number of these Address Tag.</a:t>
            </a:r>
          </a:p>
          <a:p>
            <a:pPr marL="350838" lvl="0" indent="-350838" algn="just">
              <a:lnSpc>
                <a:spcPts val="4000"/>
              </a:lnSpc>
              <a:spcAft>
                <a:spcPts val="800"/>
              </a:spcAft>
              <a:buFont typeface="Arial" pitchFamily="34" charset="0"/>
              <a:buChar char="•"/>
              <a:defRPr/>
            </a:pPr>
            <a:r>
              <a:rPr lang="en-US" sz="2500" dirty="0" smtClean="0">
                <a:hlinkClick r:id="rId3" action="ppaction://hlinksldjump"/>
              </a:rPr>
              <a:t>Unseal the Ballot slip compartment </a:t>
            </a:r>
            <a:r>
              <a:rPr lang="en-US" sz="2500" dirty="0" smtClean="0"/>
              <a:t>of VVPAT by removing both the address tags.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VVPAT Counting Booth</a:t>
            </a:r>
          </a:p>
        </p:txBody>
      </p:sp>
      <p:sp>
        <p:nvSpPr>
          <p:cNvPr id="26" name="Rectangle 25"/>
          <p:cNvSpPr/>
          <p:nvPr/>
        </p:nvSpPr>
        <p:spPr>
          <a:xfrm>
            <a:off x="228600" y="762000"/>
            <a:ext cx="8686800" cy="5786199"/>
          </a:xfrm>
          <a:prstGeom prst="rect">
            <a:avLst/>
          </a:prstGeom>
        </p:spPr>
        <p:txBody>
          <a:bodyPr wrap="square">
            <a:spAutoFit/>
          </a:bodyPr>
          <a:lstStyle/>
          <a:p>
            <a:pPr marL="338138" indent="-338138" algn="just">
              <a:lnSpc>
                <a:spcPts val="3500"/>
              </a:lnSpc>
              <a:spcAft>
                <a:spcPts val="600"/>
              </a:spcAft>
              <a:buFont typeface="Arial" pitchFamily="34" charset="0"/>
              <a:buChar char="•"/>
              <a:tabLst>
                <a:tab pos="338138" algn="l"/>
              </a:tabLst>
            </a:pPr>
            <a:r>
              <a:rPr lang="en-US" sz="2500" dirty="0" smtClean="0"/>
              <a:t>Remove all the Printed Ballot Slips from the drop box of VVPAT and keep them in the container with lid.</a:t>
            </a:r>
          </a:p>
          <a:p>
            <a:pPr marL="338138" indent="-338138" algn="just">
              <a:lnSpc>
                <a:spcPts val="3500"/>
              </a:lnSpc>
              <a:spcAft>
                <a:spcPts val="600"/>
              </a:spcAft>
              <a:buFont typeface="Arial" pitchFamily="34" charset="0"/>
              <a:buChar char="•"/>
              <a:tabLst>
                <a:tab pos="338138" algn="l"/>
              </a:tabLst>
            </a:pPr>
            <a:r>
              <a:rPr lang="en-US" sz="2500" dirty="0" smtClean="0"/>
              <a:t>Counting Supervisor to ensure that no VVPAT paper slips are left inside the VVPAT drop box.</a:t>
            </a:r>
          </a:p>
          <a:p>
            <a:pPr marL="338138" indent="-338138" algn="just">
              <a:lnSpc>
                <a:spcPts val="3500"/>
              </a:lnSpc>
              <a:spcAft>
                <a:spcPts val="600"/>
              </a:spcAft>
              <a:buFont typeface="Arial" pitchFamily="34" charset="0"/>
              <a:buChar char="•"/>
              <a:tabLst>
                <a:tab pos="338138" algn="l"/>
              </a:tabLst>
            </a:pPr>
            <a:r>
              <a:rPr lang="en-US" sz="2500" dirty="0" smtClean="0"/>
              <a:t>Show the empty drop box to the counting agents.</a:t>
            </a:r>
          </a:p>
          <a:p>
            <a:pPr marL="338138" indent="-338138" algn="just">
              <a:lnSpc>
                <a:spcPts val="3500"/>
              </a:lnSpc>
              <a:spcAft>
                <a:spcPts val="600"/>
              </a:spcAft>
              <a:buFont typeface="Arial" pitchFamily="34" charset="0"/>
              <a:buChar char="•"/>
              <a:tabLst>
                <a:tab pos="338138" algn="l"/>
              </a:tabLst>
            </a:pPr>
            <a:r>
              <a:rPr lang="en-US" sz="2500" dirty="0" smtClean="0"/>
              <a:t>In case a VVPAT unit was replaced, it may so happen that an uncut fully or partially VVPAT paper slip is hanging and has not got cut and dropped in the drop box and still connected to the paper roll. </a:t>
            </a:r>
          </a:p>
          <a:p>
            <a:pPr marL="338138" indent="-338138" algn="just">
              <a:lnSpc>
                <a:spcPts val="3500"/>
              </a:lnSpc>
              <a:spcAft>
                <a:spcPts val="600"/>
              </a:spcAft>
              <a:buFont typeface="Arial" pitchFamily="34" charset="0"/>
              <a:buChar char="•"/>
              <a:tabLst>
                <a:tab pos="338138" algn="l"/>
              </a:tabLst>
            </a:pPr>
            <a:r>
              <a:rPr lang="en-US" sz="2500" dirty="0" smtClean="0"/>
              <a:t>Such uncut VVPAT paper slip should not be torn and should not be counted because the vote is not recorded electronically in the CU unless the VVPAT paper slip is cut.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VVPAT Counting Booth</a:t>
            </a:r>
          </a:p>
        </p:txBody>
      </p:sp>
      <p:sp>
        <p:nvSpPr>
          <p:cNvPr id="26" name="Rectangle 25"/>
          <p:cNvSpPr/>
          <p:nvPr/>
        </p:nvSpPr>
        <p:spPr>
          <a:xfrm>
            <a:off x="228600" y="914400"/>
            <a:ext cx="8686800" cy="3388107"/>
          </a:xfrm>
          <a:prstGeom prst="rect">
            <a:avLst/>
          </a:prstGeom>
        </p:spPr>
        <p:txBody>
          <a:bodyPr wrap="square">
            <a:spAutoFit/>
          </a:bodyPr>
          <a:lstStyle/>
          <a:p>
            <a:pPr marL="338138" indent="-338138" algn="just">
              <a:lnSpc>
                <a:spcPts val="3500"/>
              </a:lnSpc>
              <a:spcAft>
                <a:spcPts val="600"/>
              </a:spcAft>
              <a:buFont typeface="Arial" pitchFamily="34" charset="0"/>
              <a:buChar char="•"/>
              <a:tabLst>
                <a:tab pos="338138" algn="l"/>
              </a:tabLst>
            </a:pPr>
            <a:r>
              <a:rPr lang="en-US" sz="2500" dirty="0" smtClean="0"/>
              <a:t>In the drop box of the VVPAT will also have VVPAT slips of self-test report. </a:t>
            </a:r>
          </a:p>
          <a:p>
            <a:pPr marL="338138" indent="-338138" algn="just">
              <a:lnSpc>
                <a:spcPts val="3500"/>
              </a:lnSpc>
              <a:spcAft>
                <a:spcPts val="600"/>
              </a:spcAft>
              <a:buFont typeface="Arial" pitchFamily="34" charset="0"/>
              <a:buChar char="•"/>
              <a:tabLst>
                <a:tab pos="338138" algn="l"/>
              </a:tabLst>
            </a:pPr>
            <a:r>
              <a:rPr lang="en-US" sz="2500" dirty="0" smtClean="0"/>
              <a:t>These are easily identified, as they do not have either the name or the symbol of any candidate. </a:t>
            </a:r>
          </a:p>
          <a:p>
            <a:pPr marL="338138" indent="-338138" algn="just">
              <a:lnSpc>
                <a:spcPts val="3500"/>
              </a:lnSpc>
              <a:spcAft>
                <a:spcPts val="600"/>
              </a:spcAft>
              <a:buFont typeface="Arial" pitchFamily="34" charset="0"/>
              <a:buChar char="•"/>
              <a:tabLst>
                <a:tab pos="338138" algn="l"/>
              </a:tabLst>
            </a:pPr>
            <a:r>
              <a:rPr lang="en-US" sz="2500" dirty="0" smtClean="0"/>
              <a:t>These self-test report slips are to be preserved along with the VVPAT paper slips as part of the record but they are not to be counted.</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of Ballot Slips</a:t>
            </a:r>
          </a:p>
        </p:txBody>
      </p:sp>
      <p:sp>
        <p:nvSpPr>
          <p:cNvPr id="26" name="Rectangle 25"/>
          <p:cNvSpPr/>
          <p:nvPr/>
        </p:nvSpPr>
        <p:spPr>
          <a:xfrm>
            <a:off x="228600" y="914400"/>
            <a:ext cx="8686800" cy="5645135"/>
          </a:xfrm>
          <a:prstGeom prst="rect">
            <a:avLst/>
          </a:prstGeom>
        </p:spPr>
        <p:txBody>
          <a:bodyPr wrap="square">
            <a:spAutoFit/>
          </a:bodyPr>
          <a:lstStyle/>
          <a:p>
            <a:pPr marL="338138" indent="-338138" algn="just">
              <a:lnSpc>
                <a:spcPts val="3500"/>
              </a:lnSpc>
              <a:spcAft>
                <a:spcPts val="1200"/>
              </a:spcAft>
              <a:buFont typeface="Arial" pitchFamily="34" charset="0"/>
              <a:buChar char="•"/>
              <a:tabLst>
                <a:tab pos="338138" algn="l"/>
              </a:tabLst>
            </a:pPr>
            <a:r>
              <a:rPr lang="en-US" sz="2500" dirty="0" smtClean="0"/>
              <a:t>The ballot paper slips shall be segregated one by one and put in the </a:t>
            </a:r>
            <a:r>
              <a:rPr lang="en-US" sz="2500" dirty="0" smtClean="0">
                <a:hlinkClick r:id="rId3" action="ppaction://hlinksldjump"/>
              </a:rPr>
              <a:t>pigeon holes</a:t>
            </a:r>
            <a:r>
              <a:rPr lang="en-US" sz="2500" dirty="0" smtClean="0"/>
              <a:t> of the respective candidates after showing </a:t>
            </a:r>
            <a:r>
              <a:rPr lang="en-US" sz="2500" b="1" dirty="0" smtClean="0"/>
              <a:t>each slip </a:t>
            </a:r>
            <a:r>
              <a:rPr lang="en-US" sz="2500" dirty="0" smtClean="0"/>
              <a:t>to the Counting Agents. </a:t>
            </a:r>
          </a:p>
          <a:p>
            <a:pPr marL="338138" indent="-338138" algn="just">
              <a:lnSpc>
                <a:spcPts val="3500"/>
              </a:lnSpc>
              <a:spcAft>
                <a:spcPts val="1200"/>
              </a:spcAft>
              <a:buFont typeface="Arial" pitchFamily="34" charset="0"/>
              <a:buChar char="•"/>
              <a:tabLst>
                <a:tab pos="338138" algn="l"/>
              </a:tabLst>
            </a:pPr>
            <a:r>
              <a:rPr lang="en-US" sz="2500" dirty="0" smtClean="0"/>
              <a:t>The paper slips bearing self-tests report shall also be segregated and put in a separate pigeonhole provided for the purpose.</a:t>
            </a:r>
          </a:p>
          <a:p>
            <a:pPr marL="338138" indent="-338138" algn="just">
              <a:lnSpc>
                <a:spcPts val="3500"/>
              </a:lnSpc>
              <a:spcAft>
                <a:spcPts val="1200"/>
              </a:spcAft>
              <a:buFont typeface="Arial" pitchFamily="34" charset="0"/>
              <a:buChar char="•"/>
              <a:tabLst>
                <a:tab pos="338138" algn="l"/>
              </a:tabLst>
            </a:pPr>
            <a:r>
              <a:rPr lang="en-US" sz="2500" dirty="0" smtClean="0"/>
              <a:t>Bundles of 25 Ballot slips of respective candidates will then be prepared for counting purpose. </a:t>
            </a:r>
          </a:p>
          <a:p>
            <a:pPr marL="338138" indent="-338138" algn="just">
              <a:lnSpc>
                <a:spcPts val="3500"/>
              </a:lnSpc>
              <a:spcAft>
                <a:spcPts val="1200"/>
              </a:spcAft>
              <a:buFont typeface="Arial" pitchFamily="34" charset="0"/>
              <a:buChar char="•"/>
              <a:tabLst>
                <a:tab pos="338138" algn="l"/>
              </a:tabLst>
            </a:pPr>
            <a:r>
              <a:rPr lang="en-US" sz="2500" dirty="0" smtClean="0"/>
              <a:t>VVPAT Paper Slips shall then be counted by the counting staff.</a:t>
            </a:r>
          </a:p>
          <a:p>
            <a:pPr marL="338138" indent="-338138" algn="just">
              <a:lnSpc>
                <a:spcPts val="3500"/>
              </a:lnSpc>
              <a:spcAft>
                <a:spcPts val="1200"/>
              </a:spcAft>
              <a:buFont typeface="Arial" pitchFamily="34" charset="0"/>
              <a:buChar char="•"/>
              <a:tabLst>
                <a:tab pos="338138" algn="l"/>
              </a:tabLst>
            </a:pPr>
            <a:r>
              <a:rPr lang="en-US" sz="2500" dirty="0" smtClean="0"/>
              <a:t>Result of the VVPAT paper slips count shall be prepared in the format as per </a:t>
            </a:r>
            <a:r>
              <a:rPr lang="en-US" sz="2500" b="1" dirty="0" smtClean="0">
                <a:solidFill>
                  <a:srgbClr val="FF0000"/>
                </a:solidFill>
              </a:rPr>
              <a:t>Annexure-VII</a:t>
            </a:r>
            <a:r>
              <a:rPr lang="en-US" sz="2500" dirty="0" smtClean="0"/>
              <a:t> &amp; attached to Part-II of Form 17-C.</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of Ballot Slips</a:t>
            </a:r>
          </a:p>
        </p:txBody>
      </p:sp>
      <p:sp>
        <p:nvSpPr>
          <p:cNvPr id="26" name="Rectangle 25"/>
          <p:cNvSpPr/>
          <p:nvPr/>
        </p:nvSpPr>
        <p:spPr>
          <a:xfrm>
            <a:off x="228600" y="914400"/>
            <a:ext cx="8686800" cy="4385303"/>
          </a:xfrm>
          <a:prstGeom prst="rect">
            <a:avLst/>
          </a:prstGeom>
        </p:spPr>
        <p:txBody>
          <a:bodyPr wrap="square">
            <a:spAutoFit/>
          </a:bodyPr>
          <a:lstStyle/>
          <a:p>
            <a:pPr marL="338138" indent="-338138" algn="just">
              <a:lnSpc>
                <a:spcPct val="150000"/>
              </a:lnSpc>
              <a:spcAft>
                <a:spcPts val="1200"/>
              </a:spcAft>
              <a:buFont typeface="Arial" pitchFamily="34" charset="0"/>
              <a:buChar char="•"/>
              <a:tabLst>
                <a:tab pos="338138" algn="l"/>
              </a:tabLst>
            </a:pPr>
            <a:r>
              <a:rPr lang="en-US" sz="2600" dirty="0" smtClean="0"/>
              <a:t>The result of the count of VVPAT paper slips shall be announced loudly in the counting hall and shown to the counting agents</a:t>
            </a:r>
          </a:p>
          <a:p>
            <a:pPr marL="338138" indent="-338138" algn="just">
              <a:lnSpc>
                <a:spcPct val="150000"/>
              </a:lnSpc>
              <a:spcAft>
                <a:spcPts val="1200"/>
              </a:spcAft>
              <a:buFont typeface="Arial" pitchFamily="34" charset="0"/>
              <a:buChar char="•"/>
              <a:tabLst>
                <a:tab pos="338138" algn="l"/>
              </a:tabLst>
            </a:pPr>
            <a:r>
              <a:rPr lang="en-US" sz="2600" dirty="0" smtClean="0"/>
              <a:t>If there is discrepancy between the count of votes displayed on the control unit and the count of printed-paper slips in respect of any Polling Station, </a:t>
            </a:r>
            <a:r>
              <a:rPr lang="en-US" sz="2600" b="1" dirty="0" smtClean="0"/>
              <a:t>the result sheet will be amended as per the printed-paper slips count</a:t>
            </a:r>
            <a:r>
              <a:rPr lang="en-US" sz="2600" dirty="0" smtClean="0"/>
              <a:t>.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Counting of Ballot Slips</a:t>
            </a:r>
          </a:p>
        </p:txBody>
      </p:sp>
      <p:sp>
        <p:nvSpPr>
          <p:cNvPr id="26" name="Rectangle 25"/>
          <p:cNvSpPr/>
          <p:nvPr/>
        </p:nvSpPr>
        <p:spPr>
          <a:xfrm>
            <a:off x="228600" y="914400"/>
            <a:ext cx="8686800" cy="3785139"/>
          </a:xfrm>
          <a:prstGeom prst="rect">
            <a:avLst/>
          </a:prstGeom>
        </p:spPr>
        <p:txBody>
          <a:bodyPr wrap="square">
            <a:spAutoFit/>
          </a:bodyPr>
          <a:lstStyle/>
          <a:p>
            <a:pPr marL="338138" indent="-338138" algn="just">
              <a:lnSpc>
                <a:spcPct val="150000"/>
              </a:lnSpc>
              <a:spcAft>
                <a:spcPts val="1200"/>
              </a:spcAft>
              <a:buFont typeface="Arial" pitchFamily="34" charset="0"/>
              <a:buChar char="•"/>
              <a:tabLst>
                <a:tab pos="338138" algn="l"/>
              </a:tabLst>
            </a:pPr>
            <a:r>
              <a:rPr lang="en-US" sz="2600" dirty="0" smtClean="0"/>
              <a:t>After completion of counting of VVPAT paper slips, the bundles of all the VVPAT Paper Slips shall be kept back in the Drop Box of the respective VVPAT and door of the Drop Box shall be sealed using address tags. </a:t>
            </a:r>
          </a:p>
          <a:p>
            <a:pPr marL="338138" indent="-338138" algn="just">
              <a:lnSpc>
                <a:spcPct val="150000"/>
              </a:lnSpc>
              <a:spcAft>
                <a:spcPts val="1200"/>
              </a:spcAft>
              <a:buFont typeface="Arial" pitchFamily="34" charset="0"/>
              <a:buChar char="•"/>
              <a:tabLst>
                <a:tab pos="338138" algn="l"/>
              </a:tabLst>
            </a:pPr>
            <a:r>
              <a:rPr lang="en-US" sz="2600" dirty="0" smtClean="0"/>
              <a:t>The candidate(s)/their agents may also be allowed to affix their signature with party abbreviation on the Address Tags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85885"/>
            <a:ext cx="9144000" cy="4154984"/>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r>
              <a:rPr lang="en-US" sz="88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POLLING STATIONS USING MORE THAN ONE VVPAT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PS using more than one VVPAT</a:t>
            </a:r>
          </a:p>
        </p:txBody>
      </p:sp>
      <p:sp>
        <p:nvSpPr>
          <p:cNvPr id="26" name="Rectangle 25"/>
          <p:cNvSpPr/>
          <p:nvPr/>
        </p:nvSpPr>
        <p:spPr>
          <a:xfrm>
            <a:off x="228600" y="914400"/>
            <a:ext cx="8686800" cy="5130379"/>
          </a:xfrm>
          <a:prstGeom prst="rect">
            <a:avLst/>
          </a:prstGeom>
        </p:spPr>
        <p:txBody>
          <a:bodyPr wrap="square">
            <a:spAutoFit/>
          </a:bodyPr>
          <a:lstStyle/>
          <a:p>
            <a:pPr marL="338138" indent="-338138" algn="just">
              <a:lnSpc>
                <a:spcPts val="4000"/>
              </a:lnSpc>
              <a:spcAft>
                <a:spcPts val="1200"/>
              </a:spcAft>
              <a:buFont typeface="Arial" pitchFamily="34" charset="0"/>
              <a:buChar char="•"/>
              <a:tabLst>
                <a:tab pos="338138" algn="l"/>
              </a:tabLst>
            </a:pPr>
            <a:r>
              <a:rPr lang="en-US" sz="2600" dirty="0" smtClean="0"/>
              <a:t>In case counting of votes of VVPAT paper slips in respect of those PS where more than one VVPAT were used.</a:t>
            </a:r>
          </a:p>
          <a:p>
            <a:pPr marL="338138" indent="-338138" algn="just">
              <a:lnSpc>
                <a:spcPts val="4000"/>
              </a:lnSpc>
              <a:spcAft>
                <a:spcPts val="1200"/>
              </a:spcAft>
              <a:buFont typeface="Arial" pitchFamily="34" charset="0"/>
              <a:buChar char="•"/>
              <a:tabLst>
                <a:tab pos="338138" algn="l"/>
              </a:tabLst>
            </a:pPr>
            <a:r>
              <a:rPr lang="en-US" sz="2600" dirty="0" smtClean="0"/>
              <a:t>VVPAT paper slips of each VVPAT will be counted separately, one by one. </a:t>
            </a:r>
          </a:p>
          <a:p>
            <a:pPr marL="338138" indent="-338138" algn="just">
              <a:lnSpc>
                <a:spcPts val="4000"/>
              </a:lnSpc>
              <a:spcAft>
                <a:spcPts val="1200"/>
              </a:spcAft>
              <a:buFont typeface="Arial" pitchFamily="34" charset="0"/>
              <a:buChar char="•"/>
              <a:tabLst>
                <a:tab pos="338138" algn="l"/>
              </a:tabLst>
            </a:pPr>
            <a:r>
              <a:rPr lang="en-US" sz="2600" dirty="0" smtClean="0"/>
              <a:t>Result of each VVPAT will be entered separately in annexure attached to Form 17C. </a:t>
            </a:r>
          </a:p>
          <a:p>
            <a:pPr marL="338138" indent="-338138" algn="just">
              <a:lnSpc>
                <a:spcPts val="4000"/>
              </a:lnSpc>
              <a:spcAft>
                <a:spcPts val="1200"/>
              </a:spcAft>
              <a:buFont typeface="Arial" pitchFamily="34" charset="0"/>
              <a:buChar char="•"/>
              <a:tabLst>
                <a:tab pos="338138" algn="l"/>
              </a:tabLst>
            </a:pPr>
            <a:r>
              <a:rPr lang="en-US" sz="2600" dirty="0" smtClean="0"/>
              <a:t>Thereafter, a Final Result sheet shall be prepared by combining all results of that particular polling station and the same shall also to be attached to Form 17C.</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85885"/>
            <a:ext cx="9144000" cy="4524315"/>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pPr algn="ctr"/>
            <a:r>
              <a:rPr lang="en-US" sz="9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825500" y="12700"/>
            <a:ext cx="7861300" cy="1098550"/>
          </a:xfrm>
        </p:spPr>
        <p:style>
          <a:lnRef idx="1">
            <a:schemeClr val="accent5"/>
          </a:lnRef>
          <a:fillRef idx="2">
            <a:schemeClr val="accent5"/>
          </a:fillRef>
          <a:effectRef idx="1">
            <a:schemeClr val="accent5"/>
          </a:effectRef>
          <a:fontRef idx="minor">
            <a:schemeClr val="dk1"/>
          </a:fontRef>
        </p:style>
        <p:txBody>
          <a:bodyPr rtlCol="0">
            <a:noAutofit/>
          </a:bodyPr>
          <a:lstStyle/>
          <a:p>
            <a:pPr eaLnBrk="1" fontAlgn="auto" hangingPunct="1">
              <a:spcAft>
                <a:spcPts val="0"/>
              </a:spcAft>
              <a:defRPr/>
            </a:pPr>
            <a:r>
              <a:rPr lang="en-US" sz="2800" b="1" dirty="0" smtClean="0">
                <a:solidFill>
                  <a:srgbClr val="000000"/>
                </a:solidFill>
              </a:rPr>
              <a:t>Major </a:t>
            </a:r>
            <a:r>
              <a:rPr lang="en-US" sz="2800" b="1" dirty="0">
                <a:solidFill>
                  <a:srgbClr val="000000"/>
                </a:solidFill>
              </a:rPr>
              <a:t>legal provisions related to counting and election return </a:t>
            </a:r>
            <a:endParaRPr lang="en-US" sz="3000" b="1" dirty="0">
              <a:solidFill>
                <a:sysClr val="windowText" lastClr="000000"/>
              </a:solidFill>
              <a:latin typeface="Times"/>
              <a:ea typeface="+mj-ea"/>
              <a:cs typeface="Times"/>
            </a:endParaRPr>
          </a:p>
        </p:txBody>
      </p:sp>
      <p:graphicFrame>
        <p:nvGraphicFramePr>
          <p:cNvPr id="8" name="Diagram 7"/>
          <p:cNvGraphicFramePr/>
          <p:nvPr/>
        </p:nvGraphicFramePr>
        <p:xfrm>
          <a:off x="457200" y="1721329"/>
          <a:ext cx="8077200" cy="4635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44" name="TextBox 8"/>
          <p:cNvSpPr txBox="1">
            <a:spLocks noChangeArrowheads="1"/>
          </p:cNvSpPr>
          <p:nvPr/>
        </p:nvSpPr>
        <p:spPr bwMode="auto">
          <a:xfrm>
            <a:off x="1939925" y="1162050"/>
            <a:ext cx="5038725" cy="461963"/>
          </a:xfrm>
          <a:prstGeom prst="rect">
            <a:avLst/>
          </a:prstGeom>
          <a:noFill/>
          <a:ln w="9525">
            <a:noFill/>
            <a:miter lim="800000"/>
            <a:headEnd/>
            <a:tailEnd/>
          </a:ln>
        </p:spPr>
        <p:txBody>
          <a:bodyPr>
            <a:spAutoFit/>
          </a:bodyPr>
          <a:lstStyle/>
          <a:p>
            <a:pPr algn="ctr" eaLnBrk="1" hangingPunct="1"/>
            <a:r>
              <a:rPr lang="en-US" altLang="en-US" sz="2400" b="1"/>
              <a:t>Conduct of Elections Rules, 1961</a:t>
            </a:r>
          </a:p>
        </p:txBody>
      </p:sp>
      <p:sp>
        <p:nvSpPr>
          <p:cNvPr id="10245" name="Slide Number Placeholder 1"/>
          <p:cNvSpPr>
            <a:spLocks noGrp="1"/>
          </p:cNvSpPr>
          <p:nvPr>
            <p:ph type="sldNum" sz="quarter" idx="12"/>
          </p:nvPr>
        </p:nvSpPr>
        <p:spPr bwMode="auto">
          <a:noFill/>
          <a:ln>
            <a:miter lim="800000"/>
            <a:headEnd/>
            <a:tailEnd/>
          </a:ln>
        </p:spPr>
        <p:txBody>
          <a:bodyPr/>
          <a:lstStyle/>
          <a:p>
            <a:fld id="{4AA67679-4C86-472E-A99E-1AA3C85535D4}" type="slidenum">
              <a:rPr lang="en-US" altLang="en-US" smtClean="0"/>
              <a:pPr/>
              <a:t>9</a:t>
            </a:fld>
            <a:endParaRPr lang="en-US" altLang="en-US" smtClean="0"/>
          </a:p>
        </p:txBody>
      </p:sp>
      <p:sp>
        <p:nvSpPr>
          <p:cNvPr id="7" name="Title 1"/>
          <p:cNvSpPr txBox="1">
            <a:spLocks/>
          </p:cNvSpPr>
          <p:nvPr/>
        </p:nvSpPr>
        <p:spPr>
          <a:xfrm>
            <a:off x="228600" y="-3175"/>
            <a:ext cx="8686800" cy="108585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mn-lt"/>
                <a:ea typeface="+mn-ea"/>
                <a:cs typeface="+mn-cs"/>
              </a:rPr>
              <a:t>Major legal provisions related to counting &amp; election results</a:t>
            </a:r>
            <a:endParaRPr kumimoji="0" lang="en-US" sz="3000" b="1" i="0" u="none" strike="noStrike" kern="1200" cap="none" spc="0" normalizeH="0" baseline="0" noProof="0" dirty="0">
              <a:ln>
                <a:noFill/>
              </a:ln>
              <a:solidFill>
                <a:sysClr val="windowText" lastClr="000000"/>
              </a:solidFill>
              <a:effectLst/>
              <a:uLnTx/>
              <a:uFillTx/>
              <a:latin typeface="Times"/>
              <a:ea typeface="+mj-ea"/>
              <a:cs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D3FD7BC2-7CFB-E745-B39A-E2D9D658EE93}"/>
                                            </p:graphicEl>
                                          </p:spTgt>
                                        </p:tgtEl>
                                        <p:attrNameLst>
                                          <p:attrName>style.visibility</p:attrName>
                                        </p:attrNameLst>
                                      </p:cBhvr>
                                      <p:to>
                                        <p:strVal val="visible"/>
                                      </p:to>
                                    </p:set>
                                    <p:anim calcmode="lin" valueType="num">
                                      <p:cBhvr additive="base">
                                        <p:cTn id="7" dur="500" fill="hold"/>
                                        <p:tgtEl>
                                          <p:spTgt spid="8">
                                            <p:graphicEl>
                                              <a:dgm id="{D3FD7BC2-7CFB-E745-B39A-E2D9D658EE9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D3FD7BC2-7CFB-E745-B39A-E2D9D658EE9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graphicEl>
                                              <a:dgm id="{0AD44CE7-0F50-D345-A724-F150EB8B68F2}"/>
                                            </p:graphicEl>
                                          </p:spTgt>
                                        </p:tgtEl>
                                        <p:attrNameLst>
                                          <p:attrName>style.visibility</p:attrName>
                                        </p:attrNameLst>
                                      </p:cBhvr>
                                      <p:to>
                                        <p:strVal val="visible"/>
                                      </p:to>
                                    </p:set>
                                    <p:anim calcmode="lin" valueType="num">
                                      <p:cBhvr additive="base">
                                        <p:cTn id="13" dur="500" fill="hold"/>
                                        <p:tgtEl>
                                          <p:spTgt spid="8">
                                            <p:graphicEl>
                                              <a:dgm id="{0AD44CE7-0F50-D345-A724-F150EB8B68F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0AD44CE7-0F50-D345-A724-F150EB8B68F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graphicEl>
                                              <a:dgm id="{9DA2770A-06E8-C947-B664-5168FD60E299}"/>
                                            </p:graphicEl>
                                          </p:spTgt>
                                        </p:tgtEl>
                                        <p:attrNameLst>
                                          <p:attrName>style.visibility</p:attrName>
                                        </p:attrNameLst>
                                      </p:cBhvr>
                                      <p:to>
                                        <p:strVal val="visible"/>
                                      </p:to>
                                    </p:set>
                                    <p:anim calcmode="lin" valueType="num">
                                      <p:cBhvr additive="base">
                                        <p:cTn id="19" dur="500" fill="hold"/>
                                        <p:tgtEl>
                                          <p:spTgt spid="8">
                                            <p:graphicEl>
                                              <a:dgm id="{9DA2770A-06E8-C947-B664-5168FD60E299}"/>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graphicEl>
                                              <a:dgm id="{9DA2770A-06E8-C947-B664-5168FD60E299}"/>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graphicEl>
                                              <a:dgm id="{0BE37B6B-DA2D-1846-9D2A-5A63D30CD6E8}"/>
                                            </p:graphicEl>
                                          </p:spTgt>
                                        </p:tgtEl>
                                        <p:attrNameLst>
                                          <p:attrName>style.visibility</p:attrName>
                                        </p:attrNameLst>
                                      </p:cBhvr>
                                      <p:to>
                                        <p:strVal val="visible"/>
                                      </p:to>
                                    </p:set>
                                    <p:anim calcmode="lin" valueType="num">
                                      <p:cBhvr additive="base">
                                        <p:cTn id="25" dur="500" fill="hold"/>
                                        <p:tgtEl>
                                          <p:spTgt spid="8">
                                            <p:graphicEl>
                                              <a:dgm id="{0BE37B6B-DA2D-1846-9D2A-5A63D30CD6E8}"/>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graphicEl>
                                              <a:dgm id="{0BE37B6B-DA2D-1846-9D2A-5A63D30CD6E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
        <p:nvSpPr>
          <p:cNvPr id="4" name="Content Placeholder 2"/>
          <p:cNvSpPr>
            <a:spLocks noGrp="1"/>
          </p:cNvSpPr>
          <p:nvPr>
            <p:ph idx="1"/>
          </p:nvPr>
        </p:nvSpPr>
        <p:spPr>
          <a:xfrm>
            <a:off x="0" y="914400"/>
            <a:ext cx="8915400" cy="4525963"/>
          </a:xfrm>
        </p:spPr>
        <p:txBody>
          <a:bodyPr>
            <a:noAutofit/>
          </a:bodyPr>
          <a:lstStyle/>
          <a:p>
            <a:pPr marL="338138" indent="-338138" algn="just">
              <a:lnSpc>
                <a:spcPct val="150000"/>
              </a:lnSpc>
              <a:spcAft>
                <a:spcPts val="1200"/>
              </a:spcAft>
              <a:tabLst>
                <a:tab pos="338138" algn="l"/>
              </a:tabLst>
            </a:pPr>
            <a:r>
              <a:rPr lang="en-US" sz="2800" dirty="0" smtClean="0"/>
              <a:t>Mandatory  verification of  VVPAT paper slips of randomly selected  05 (five) polling stations shall be conducted after the completion of the last round  of counting of votes  recorded  in the EVM’s  as under:</a:t>
            </a:r>
          </a:p>
          <a:p>
            <a:pPr marL="338138" indent="-338138" algn="just">
              <a:lnSpc>
                <a:spcPts val="4000"/>
              </a:lnSpc>
              <a:spcAft>
                <a:spcPts val="1200"/>
              </a:spcAft>
              <a:tabLst>
                <a:tab pos="338138" algn="l"/>
              </a:tabLst>
            </a:pPr>
            <a:r>
              <a:rPr lang="en-US" sz="2800" dirty="0" smtClean="0"/>
              <a:t>The Ballot slips from these VVPATs shall be counted sequentially one after the other.</a:t>
            </a:r>
          </a:p>
          <a:p>
            <a:pPr marL="338138" indent="-338138" algn="just">
              <a:lnSpc>
                <a:spcPts val="4000"/>
              </a:lnSpc>
              <a:spcAft>
                <a:spcPts val="1200"/>
              </a:spcAft>
              <a:tabLst>
                <a:tab pos="338138" algn="l"/>
              </a:tabLst>
            </a:pPr>
            <a:r>
              <a:rPr lang="en-US" sz="2800" dirty="0" smtClean="0"/>
              <a:t>The Returning Officer shall announce the result of such counting.</a:t>
            </a:r>
          </a:p>
          <a:p>
            <a:pPr marL="338138" indent="-338138" algn="just">
              <a:lnSpc>
                <a:spcPct val="150000"/>
              </a:lnSpc>
              <a:spcAft>
                <a:spcPts val="1200"/>
              </a:spcAft>
              <a:tabLst>
                <a:tab pos="338138" algn="l"/>
              </a:tabLst>
            </a:pPr>
            <a:endParaRPr lang="en-US" sz="2800" dirty="0" smtClean="0"/>
          </a:p>
          <a:p>
            <a:pPr marL="336550" indent="-336550" algn="just">
              <a:lnSpc>
                <a:spcPts val="3300"/>
              </a:lnSpc>
              <a:spcAft>
                <a:spcPts val="1200"/>
              </a:spcAft>
            </a:pPr>
            <a:endParaRPr lang="en-US" sz="10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86800" cy="4983163"/>
          </a:xfrm>
        </p:spPr>
        <p:txBody>
          <a:bodyPr>
            <a:normAutofit fontScale="85000" lnSpcReduction="10000"/>
          </a:bodyPr>
          <a:lstStyle/>
          <a:p>
            <a:pPr marL="514350" indent="-514350" algn="just">
              <a:buFont typeface="+mj-lt"/>
              <a:buAutoNum type="arabicPeriod"/>
            </a:pPr>
            <a:r>
              <a:rPr lang="en-US" dirty="0" smtClean="0"/>
              <a:t>	</a:t>
            </a:r>
            <a:r>
              <a:rPr lang="en-US" sz="3000" dirty="0" smtClean="0"/>
              <a:t>The Verification of VVPAT paper slips  of randomly  selected 05 (five) polling stations for  each Assembly Constituency/Segment shall be taken up after the completion of the last round of counting  of votes  recorded  in the EVMs and VVPAT paper slips  count due to  non-display  of result  from the Control Unit(s)  or under Rule 56(D) of the Conduct of Elections Rules  1961 or whatsoever the reason.</a:t>
            </a:r>
          </a:p>
          <a:p>
            <a:pPr marL="514350" indent="-514350" algn="just">
              <a:buAutoNum type="arabicPeriod"/>
            </a:pPr>
            <a:endParaRPr lang="en-US" sz="3000" dirty="0" smtClean="0"/>
          </a:p>
          <a:p>
            <a:pPr marL="514350" indent="-514350" algn="just">
              <a:buAutoNum type="arabicPeriod"/>
            </a:pPr>
            <a:r>
              <a:rPr lang="en-US" sz="3000" dirty="0" smtClean="0"/>
              <a:t>The random selection of 05(five) shall be done  </a:t>
            </a:r>
            <a:r>
              <a:rPr lang="en-US" sz="3000" b="1" dirty="0" smtClean="0"/>
              <a:t>by Draw of lots </a:t>
            </a:r>
            <a:r>
              <a:rPr lang="en-US" sz="3000" dirty="0" smtClean="0"/>
              <a:t>by the Returning Officer concerned, in the presence of candidates/their  agents and the General Observer appointed by the  Commission for that Constituency.</a:t>
            </a:r>
          </a:p>
          <a:p>
            <a:pPr marL="514350" indent="-514350">
              <a:buAutoNum type="arabicPeriod"/>
            </a:pPr>
            <a:endParaRPr lang="en-US" dirty="0"/>
          </a:p>
        </p:txBody>
      </p:sp>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normAutofit/>
          </a:bodyPr>
          <a:lstStyle/>
          <a:p>
            <a:pPr algn="just">
              <a:buNone/>
            </a:pPr>
            <a:r>
              <a:rPr lang="en-US" sz="2800" dirty="0" smtClean="0"/>
              <a:t>3. The draw of lots must be conducted immediately after the completion of the last round of counting of votes mentioned, in the designated Counting Hall for the particular Assembly Constituency/Assembly Segment.</a:t>
            </a:r>
          </a:p>
          <a:p>
            <a:pPr algn="just">
              <a:buNone/>
            </a:pPr>
            <a:r>
              <a:rPr lang="en-US" sz="2800" dirty="0" smtClean="0"/>
              <a:t>4. A written intimation shall be given by the Returning Officer to the candidates/ their election agents well in advance.</a:t>
            </a:r>
          </a:p>
          <a:p>
            <a:pPr algn="just">
              <a:buNone/>
            </a:pPr>
            <a:endParaRPr lang="en-US" sz="2800" dirty="0" smtClean="0"/>
          </a:p>
          <a:p>
            <a:pPr algn="just">
              <a:buNone/>
            </a:pPr>
            <a:endParaRPr lang="en-US" sz="2800" dirty="0" smtClean="0"/>
          </a:p>
          <a:p>
            <a:pPr algn="just">
              <a:buNone/>
            </a:pPr>
            <a:endParaRPr lang="en-US" sz="3600" dirty="0" smtClean="0"/>
          </a:p>
          <a:p>
            <a:pPr>
              <a:buNone/>
            </a:pPr>
            <a:endParaRPr lang="en-US" sz="3600" dirty="0"/>
          </a:p>
        </p:txBody>
      </p:sp>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8915400" cy="5821363"/>
          </a:xfrm>
        </p:spPr>
        <p:txBody>
          <a:bodyPr>
            <a:normAutofit fontScale="25000" lnSpcReduction="20000"/>
          </a:bodyPr>
          <a:lstStyle/>
          <a:p>
            <a:pPr marL="336550" indent="-336550" algn="just">
              <a:buNone/>
            </a:pPr>
            <a:r>
              <a:rPr lang="en-US" sz="8800" b="1" u="sng" dirty="0" smtClean="0"/>
              <a:t>5. The following procedure shall be followed for conduct of draw of lots:</a:t>
            </a:r>
          </a:p>
          <a:p>
            <a:pPr marL="336550" indent="-336550" algn="just">
              <a:buNone/>
            </a:pPr>
            <a:endParaRPr lang="en-US" sz="8800" b="1" u="sng" dirty="0" smtClean="0"/>
          </a:p>
          <a:p>
            <a:pPr marL="336550" indent="-336550" algn="just">
              <a:spcAft>
                <a:spcPts val="1200"/>
              </a:spcAft>
              <a:buFont typeface="+mj-lt"/>
              <a:buAutoNum type="alphaLcParenR"/>
            </a:pPr>
            <a:r>
              <a:rPr lang="en-US" sz="9600" dirty="0" smtClean="0"/>
              <a:t>White </a:t>
            </a:r>
            <a:r>
              <a:rPr lang="en-US" sz="9600" dirty="0" err="1" smtClean="0"/>
              <a:t>colour</a:t>
            </a:r>
            <a:r>
              <a:rPr lang="en-US" sz="9600" dirty="0" smtClean="0"/>
              <a:t> paper cards of postcard size for conducting the draw of lots.</a:t>
            </a:r>
          </a:p>
          <a:p>
            <a:pPr marL="336550" indent="-336550" algn="just">
              <a:spcAft>
                <a:spcPts val="1200"/>
              </a:spcAft>
              <a:buFont typeface="+mj-lt"/>
              <a:buAutoNum type="alphaLcParenR"/>
            </a:pPr>
            <a:r>
              <a:rPr lang="en-US" sz="8800" dirty="0" smtClean="0"/>
              <a:t>Total number of such paper cards should be equal to total number of polling stations in the Assembly Constituency. </a:t>
            </a:r>
            <a:r>
              <a:rPr lang="en-US" sz="9600" b="1" dirty="0" smtClean="0"/>
              <a:t>The Polling station(s) whose VVPAT paper slips have been counted  due to non-display  of result from Control Unit(s) or under Rule 56(D) of the conduct of Elections Rules, 1961 or whatsoever the reason,  </a:t>
            </a:r>
            <a:r>
              <a:rPr lang="en-US" sz="9600" b="1" u="sng" dirty="0" smtClean="0">
                <a:solidFill>
                  <a:srgbClr val="FF0000"/>
                </a:solidFill>
              </a:rPr>
              <a:t>shall not be included </a:t>
            </a:r>
            <a:r>
              <a:rPr lang="en-US" sz="9600" b="1" dirty="0" smtClean="0"/>
              <a:t>in the draw of lots for  mandatory verification of VVPAT slips count</a:t>
            </a:r>
            <a:r>
              <a:rPr lang="en-US" sz="8800" dirty="0" smtClean="0"/>
              <a:t>.</a:t>
            </a:r>
          </a:p>
          <a:p>
            <a:pPr marL="336550" indent="-336550" algn="just">
              <a:spcAft>
                <a:spcPts val="1200"/>
              </a:spcAft>
              <a:buFont typeface="+mj-lt"/>
              <a:buAutoNum type="alphaLcParenR"/>
            </a:pPr>
            <a:r>
              <a:rPr lang="en-US" sz="11200" dirty="0" smtClean="0"/>
              <a:t>The paper cards shall have pre-printed AC/AS number, name and date of polling on the top, and the polling station number in the centre. Each digit of the polling station number shall be at least 1” X 1” (one inch by one inch) size and printed in black</a:t>
            </a:r>
            <a:r>
              <a:rPr lang="en-US" sz="8800" dirty="0" smtClean="0"/>
              <a:t>.</a:t>
            </a:r>
            <a:endParaRPr lang="en-US" sz="8800" dirty="0"/>
          </a:p>
        </p:txBody>
      </p:sp>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10600" cy="5562600"/>
          </a:xfrm>
        </p:spPr>
        <p:txBody>
          <a:bodyPr>
            <a:normAutofit/>
          </a:bodyPr>
          <a:lstStyle/>
          <a:p>
            <a:pPr algn="just">
              <a:buNone/>
            </a:pPr>
            <a:r>
              <a:rPr lang="en-US" dirty="0" smtClean="0"/>
              <a:t>d) The paper cards to be used for draw of lots should be four folded in such a way that polling station number is not visible.</a:t>
            </a:r>
          </a:p>
          <a:p>
            <a:pPr algn="just">
              <a:buNone/>
            </a:pPr>
            <a:r>
              <a:rPr lang="en-US" dirty="0" smtClean="0"/>
              <a:t>e) Each paper card shall be shown to the candidates/their agents before folding and dropping in the container.</a:t>
            </a:r>
          </a:p>
          <a:p>
            <a:pPr algn="just">
              <a:buNone/>
            </a:pPr>
            <a:r>
              <a:rPr lang="en-US" dirty="0" smtClean="0"/>
              <a:t>f) The paper cards shall be kept in the big container and must be shaken before picking up 05 (five) slips by the Returning Officer.</a:t>
            </a:r>
            <a:endParaRPr lang="en-US" dirty="0"/>
          </a:p>
        </p:txBody>
      </p:sp>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19800"/>
          </a:xfrm>
        </p:spPr>
        <p:txBody>
          <a:bodyPr>
            <a:normAutofit fontScale="92500"/>
          </a:bodyPr>
          <a:lstStyle/>
          <a:p>
            <a:pPr marL="577850" indent="-577850" algn="just">
              <a:buAutoNum type="arabicPeriod" startAt="6"/>
              <a:tabLst>
                <a:tab pos="577850" algn="l"/>
              </a:tabLst>
            </a:pPr>
            <a:r>
              <a:rPr lang="en-US" dirty="0" smtClean="0"/>
              <a:t>The verification of VVPAT paper slips shall be done in a ‘VVPAT Counting Booth’(VCB), specifically prepared for this purpose inside the Counting Hall. </a:t>
            </a:r>
          </a:p>
          <a:p>
            <a:pPr marL="577850" indent="-577850" algn="just">
              <a:tabLst>
                <a:tab pos="577850" algn="l"/>
              </a:tabLst>
            </a:pPr>
            <a:r>
              <a:rPr lang="en-US" dirty="0" smtClean="0"/>
              <a:t>The booth shall be enclosed in a wire mesh just like a bank cashier’s cabin so that no VVPAT paper slip can be accessed by any unauthorized person. </a:t>
            </a:r>
          </a:p>
          <a:p>
            <a:pPr marL="577850" indent="-577850" algn="just">
              <a:tabLst>
                <a:tab pos="577850" algn="l"/>
              </a:tabLst>
            </a:pPr>
            <a:r>
              <a:rPr lang="en-US" dirty="0" smtClean="0"/>
              <a:t>One of the Counting table in the Counting hall can be converted into VVPAT counting booth and can be used for normal counting of round-wise EVM votes before the count of VVPAT slips as per random selection after the completion of round-wise EVM votes counting.</a:t>
            </a:r>
            <a:endParaRPr lang="en-US" dirty="0"/>
          </a:p>
        </p:txBody>
      </p:sp>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458200" cy="5287963"/>
          </a:xfrm>
        </p:spPr>
        <p:txBody>
          <a:bodyPr>
            <a:normAutofit fontScale="85000" lnSpcReduction="20000"/>
          </a:bodyPr>
          <a:lstStyle/>
          <a:p>
            <a:pPr algn="just">
              <a:buNone/>
            </a:pPr>
            <a:r>
              <a:rPr lang="en-US" dirty="0" smtClean="0"/>
              <a:t>7. Count of VVPAT paper slips of the randomly selected 05 (five) polling stations shall be conducted sequentially i.e. one after another.</a:t>
            </a:r>
          </a:p>
          <a:p>
            <a:pPr algn="just">
              <a:buNone/>
            </a:pPr>
            <a:endParaRPr lang="en-US" dirty="0" smtClean="0"/>
          </a:p>
          <a:p>
            <a:pPr algn="just">
              <a:buNone/>
            </a:pPr>
            <a:r>
              <a:rPr lang="en-US" dirty="0" smtClean="0"/>
              <a:t>8. The verification count of VVPAT paper slips shall be conducted strictly in accordance with the instructions of the Commission on counting of printed paper slips.</a:t>
            </a:r>
          </a:p>
          <a:p>
            <a:pPr algn="just">
              <a:buNone/>
            </a:pPr>
            <a:endParaRPr lang="en-US" dirty="0" smtClean="0"/>
          </a:p>
          <a:p>
            <a:pPr algn="just">
              <a:buNone/>
            </a:pPr>
            <a:r>
              <a:rPr lang="en-US" dirty="0" smtClean="0"/>
              <a:t>9. The Returning Officer and Assistant Returning Officer, as the case may be, shall personally supervise the counting of VVPAT paper slips at this booth. The General Observer shall ensure close and careful observation of the entire exercise and ensure compliance of the Commission Instructions.</a:t>
            </a:r>
            <a:endParaRPr lang="en-US" dirty="0"/>
          </a:p>
        </p:txBody>
      </p:sp>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458200" cy="5287963"/>
          </a:xfrm>
        </p:spPr>
        <p:txBody>
          <a:bodyPr>
            <a:noAutofit/>
          </a:bodyPr>
          <a:lstStyle/>
          <a:p>
            <a:pPr marL="512763" indent="-512763" algn="just">
              <a:buAutoNum type="arabicPeriod" startAt="10"/>
            </a:pPr>
            <a:r>
              <a:rPr lang="en-US" sz="2800" dirty="0" smtClean="0"/>
              <a:t>In case of any mismatch  between electronic  count of the control units  and VVPAT slips manual count,  recounting of the VVPAT slips  of the particular EVM shall be conducted till the recount is tallied either with  the EVM count or one of the previous  VVPAT slips count.</a:t>
            </a:r>
          </a:p>
          <a:p>
            <a:pPr marL="512763" indent="-512763" algn="just">
              <a:buNone/>
            </a:pPr>
            <a:r>
              <a:rPr lang="en-US" sz="2800" dirty="0" smtClean="0"/>
              <a:t>11.	After completing the process as specified in </a:t>
            </a:r>
            <a:r>
              <a:rPr lang="en-US" sz="2800" dirty="0" err="1" smtClean="0"/>
              <a:t>para</a:t>
            </a:r>
            <a:r>
              <a:rPr lang="en-US" sz="2800" dirty="0" smtClean="0"/>
              <a:t> 10 above, if there is any discrepancy between EVM count and VVPAT paper slips  count, as per Rule 56D(4)(b) of the conduct of Elections Rules 1961, the VVPAT paper slips  count shall prevail. The result sheet will be  amended as  per the  printed paper slips count.</a:t>
            </a:r>
          </a:p>
          <a:p>
            <a:pPr algn="just">
              <a:buNone/>
            </a:pPr>
            <a:endParaRPr lang="en-US" sz="2800" dirty="0" smtClean="0"/>
          </a:p>
          <a:p>
            <a:pPr algn="just">
              <a:buNone/>
            </a:pPr>
            <a:endParaRPr lang="en-US" sz="2800" dirty="0" smtClean="0"/>
          </a:p>
        </p:txBody>
      </p:sp>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86800" cy="5486400"/>
          </a:xfrm>
        </p:spPr>
        <p:txBody>
          <a:bodyPr>
            <a:noAutofit/>
          </a:bodyPr>
          <a:lstStyle/>
          <a:p>
            <a:pPr marL="514350" indent="-514350" algn="just">
              <a:spcBef>
                <a:spcPts val="0"/>
              </a:spcBef>
              <a:spcAft>
                <a:spcPts val="1200"/>
              </a:spcAft>
              <a:buFont typeface="+mj-lt"/>
              <a:buAutoNum type="arabicPeriod" startAt="12"/>
            </a:pPr>
            <a:r>
              <a:rPr lang="en-US" sz="2800" dirty="0" smtClean="0"/>
              <a:t>The above process shall be fully video-graphed.</a:t>
            </a:r>
          </a:p>
          <a:p>
            <a:pPr marL="514350" indent="-514350" algn="just">
              <a:spcBef>
                <a:spcPts val="0"/>
              </a:spcBef>
              <a:spcAft>
                <a:spcPts val="1200"/>
              </a:spcAft>
              <a:buFont typeface="+mj-lt"/>
              <a:buAutoNum type="arabicPeriod" startAt="12"/>
            </a:pPr>
            <a:r>
              <a:rPr lang="en-US" sz="2800" dirty="0" smtClean="0"/>
              <a:t>After  completion of the above process, the Returning Officer shall give  a certificate in the annexed  format (Annexure-A) separately for each polling station  to the Chief Electoral Officer concerned.  The CEO shall compile  the reports for the entire  State/UT submit a consolidated  summarized  report to the Commission within 7 days from the end of counting process.</a:t>
            </a:r>
          </a:p>
          <a:p>
            <a:pPr marL="514350" indent="-514350" algn="just">
              <a:spcBef>
                <a:spcPts val="0"/>
              </a:spcBef>
              <a:spcAft>
                <a:spcPts val="1200"/>
              </a:spcAft>
              <a:buFont typeface="+mj-lt"/>
              <a:buAutoNum type="arabicPeriod" startAt="12"/>
            </a:pPr>
            <a:r>
              <a:rPr lang="en-US" sz="2800" dirty="0" smtClean="0"/>
              <a:t>The Observers appointed by the commission  shall also  submit their report to the Commission  through the Zonal Secretary concerned  in the annexed format (Annexure – B)</a:t>
            </a:r>
          </a:p>
        </p:txBody>
      </p:sp>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Sequential counting of Five VVPATs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249"/>
            <a:ext cx="9144000" cy="646331"/>
          </a:xfrm>
          <a:prstGeom prst="rect">
            <a:avLst/>
          </a:prstGeom>
          <a:noFill/>
        </p:spPr>
        <p:txBody>
          <a:bodyPr wrap="square" lIns="91440" tIns="45720" rIns="91440" bIns="45720">
            <a:spAutoFit/>
            <a:scene3d>
              <a:camera prst="orthographicFront"/>
              <a:lightRig rig="threePt" dir="t"/>
            </a:scene3d>
            <a:sp3d extrusionH="57150" prstMaterial="metal">
              <a:bevelT w="38100" h="38100" prst="slope"/>
              <a:bevelB w="57150" h="38100" prst="hardEdge"/>
            </a:sp3d>
          </a:bodyPr>
          <a:lstStyle/>
          <a:p>
            <a:r>
              <a:rPr lang="en-US" sz="3600" b="1" dirty="0" smtClean="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Annexure - A</a:t>
            </a:r>
          </a:p>
        </p:txBody>
      </p:sp>
      <p:sp>
        <p:nvSpPr>
          <p:cNvPr id="9" name="Rectangle 8"/>
          <p:cNvSpPr/>
          <p:nvPr/>
        </p:nvSpPr>
        <p:spPr>
          <a:xfrm>
            <a:off x="304800" y="533400"/>
            <a:ext cx="8534400" cy="3693319"/>
          </a:xfrm>
          <a:prstGeom prst="rect">
            <a:avLst/>
          </a:prstGeom>
        </p:spPr>
        <p:txBody>
          <a:bodyPr wrap="square">
            <a:spAutoFit/>
          </a:bodyPr>
          <a:lstStyle/>
          <a:p>
            <a:pPr algn="ctr"/>
            <a:r>
              <a:rPr lang="en-US" dirty="0" smtClean="0"/>
              <a:t>Mandatory verification of paper slips of VVPAT of 05 randomly selected Polling Station</a:t>
            </a:r>
          </a:p>
          <a:p>
            <a:pPr algn="ctr"/>
            <a:r>
              <a:rPr lang="en-US" dirty="0" smtClean="0"/>
              <a:t>(Separate for each polling station -  to be sent only to the CEO concerned)</a:t>
            </a:r>
          </a:p>
          <a:p>
            <a:endParaRPr lang="en-US" dirty="0" smtClean="0"/>
          </a:p>
          <a:p>
            <a:r>
              <a:rPr lang="en-US" dirty="0" smtClean="0"/>
              <a:t>Name of State/UT:……………        	</a:t>
            </a:r>
          </a:p>
          <a:p>
            <a:r>
              <a:rPr lang="en-US" dirty="0" smtClean="0"/>
              <a:t>No. and Name of Assembly/Parliamentary Constituency :………………………………… </a:t>
            </a:r>
          </a:p>
          <a:p>
            <a:r>
              <a:rPr lang="en-US" dirty="0" smtClean="0"/>
              <a:t>No. and Name of Assembly Segment (in case of PC):…………………………………….. </a:t>
            </a:r>
          </a:p>
          <a:p>
            <a:r>
              <a:rPr lang="en-US" dirty="0" smtClean="0"/>
              <a:t>Sl. No. and name of Polling Station:……………………………………………………….. </a:t>
            </a:r>
          </a:p>
          <a:p>
            <a:r>
              <a:rPr lang="en-US" dirty="0" smtClean="0"/>
              <a:t>Unique ID of Control Unit:………………………………………………………………… </a:t>
            </a:r>
          </a:p>
          <a:p>
            <a:r>
              <a:rPr lang="en-US" dirty="0" smtClean="0"/>
              <a:t>Unique ID of VVPAT:…………………………………………………………………….. </a:t>
            </a:r>
          </a:p>
          <a:p>
            <a:pPr algn="just"/>
            <a:endParaRPr lang="en-US" dirty="0" smtClean="0"/>
          </a:p>
          <a:p>
            <a:pPr algn="just"/>
            <a:r>
              <a:rPr lang="en-US" dirty="0" smtClean="0"/>
              <a:t>It is certify that mandatory verification of paper slips of VVPAT of randomly selected polling station mentioned above has been conducted as per the instructions of the Commission. </a:t>
            </a:r>
            <a:endParaRPr lang="en-US" dirty="0"/>
          </a:p>
        </p:txBody>
      </p:sp>
      <p:graphicFrame>
        <p:nvGraphicFramePr>
          <p:cNvPr id="10" name="Table 9"/>
          <p:cNvGraphicFramePr>
            <a:graphicFrameLocks noGrp="1"/>
          </p:cNvGraphicFramePr>
          <p:nvPr/>
        </p:nvGraphicFramePr>
        <p:xfrm>
          <a:off x="381000" y="4267200"/>
          <a:ext cx="8534400" cy="242316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0">
                <a:tc rowSpan="2">
                  <a:txBody>
                    <a:bodyPr/>
                    <a:lstStyle/>
                    <a:p>
                      <a:pPr algn="ctr"/>
                      <a:r>
                        <a:rPr lang="en-US" dirty="0" smtClean="0">
                          <a:solidFill>
                            <a:schemeClr val="tx1"/>
                          </a:solidFill>
                        </a:rPr>
                        <a:t>Name of Candidate</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dirty="0" smtClean="0">
                          <a:solidFill>
                            <a:schemeClr val="tx1"/>
                          </a:solidFill>
                        </a:rPr>
                        <a:t>No. of Votes Cast </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dirty="0" smtClean="0">
                          <a:solidFill>
                            <a:schemeClr val="tx1"/>
                          </a:solidFill>
                        </a:rPr>
                        <a:t>Discrepancy if any</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As per EVM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As per Paper Slips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nSpc>
                          <a:spcPts val="1500"/>
                        </a:lnSpc>
                      </a:pPr>
                      <a:r>
                        <a:rPr lang="en-US" dirty="0" smtClean="0"/>
                        <a:t>1.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nSpc>
                          <a:spcPts val="1500"/>
                        </a:lnSpc>
                      </a:pPr>
                      <a:r>
                        <a:rPr lang="en-US" dirty="0" smtClean="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nSpc>
                          <a:spcPts val="1500"/>
                        </a:lnSpc>
                      </a:pPr>
                      <a:r>
                        <a:rPr lang="en-US" dirty="0" smtClean="0"/>
                        <a:t>3.</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nSpc>
                          <a:spcPts val="1500"/>
                        </a:lnSpc>
                      </a:pP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nSpc>
                          <a:spcPts val="1500"/>
                        </a:lnSpc>
                      </a:pPr>
                      <a:r>
                        <a:rPr lang="en-US" dirty="0" smtClean="0"/>
                        <a:t>NOTA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pPr>
                        <a:lnSpc>
                          <a:spcPts val="1500"/>
                        </a:lnSpc>
                      </a:pPr>
                      <a:r>
                        <a:rPr lang="en-US" dirty="0" smtClean="0"/>
                        <a:t>Total Votes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4106</TotalTime>
  <Words>10484</Words>
  <Application>Microsoft Office PowerPoint</Application>
  <PresentationFormat>On-screen Show (4:3)</PresentationFormat>
  <Paragraphs>1394</Paragraphs>
  <Slides>162</Slides>
  <Notes>59</Notes>
  <HiddenSlides>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162</vt:i4>
      </vt:variant>
    </vt:vector>
  </HeadingPairs>
  <TitlesOfParts>
    <vt:vector size="172" baseType="lpstr">
      <vt:lpstr>Arial</vt:lpstr>
      <vt:lpstr>Bookman Old Style</vt:lpstr>
      <vt:lpstr>Calibri</vt:lpstr>
      <vt:lpstr>Courier New</vt:lpstr>
      <vt:lpstr>Gill Sans MT</vt:lpstr>
      <vt:lpstr>Miriam</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Major legal provisions related to counting and election return </vt:lpstr>
      <vt:lpstr>Major legal provisions related to counting &amp; election results</vt:lpstr>
      <vt:lpstr>Major legal provisions related to counting and election return </vt:lpstr>
      <vt:lpstr>Major legal provisions related to counting and election return </vt:lpstr>
      <vt:lpstr>Major legal provisions related to counting and election return </vt:lpstr>
      <vt:lpstr>Major legal provisions related to counting and election return </vt:lpstr>
      <vt:lpstr>Major legal provisions related to counting and election return </vt:lpstr>
      <vt:lpstr>PowerPoint Presentation</vt:lpstr>
      <vt:lpstr>PowerPoint Presentation</vt:lpstr>
      <vt:lpstr>Infrastructural and security arrangements at counting centers</vt:lpstr>
      <vt:lpstr>Infrastructural and security arrangements at counting centres</vt:lpstr>
      <vt:lpstr>Infrastructural and security arrangements at counting centres</vt:lpstr>
      <vt:lpstr>Infrastructural and security arrangements at counting centres</vt:lpstr>
      <vt:lpstr>PowerPoint Presentation</vt:lpstr>
      <vt:lpstr>Infrastructure and security arrangements at counting centres</vt:lpstr>
      <vt:lpstr>Infrastructure and security arrangements at counting centres</vt:lpstr>
      <vt:lpstr>Infrastructure and security arrangements at counting centres</vt:lpstr>
      <vt:lpstr>Infrastructure at counting centres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Infrastructure at counting centres</vt:lpstr>
      <vt:lpstr>PowerPoint Presentation</vt:lpstr>
      <vt:lpstr>Infrastructure arrangements at counting centers</vt:lpstr>
      <vt:lpstr>Infrastructure and security arrangements at counting centres</vt:lpstr>
      <vt:lpstr>PowerPoint Presentation</vt:lpstr>
      <vt:lpstr>Counting staff &amp; counting agents</vt:lpstr>
      <vt:lpstr>Counting staff &amp; counting agents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Counting of votes recorded in EVMs </vt:lpstr>
      <vt:lpstr>Counting of votes recorded in EVMs </vt:lpstr>
      <vt:lpstr>Counting of votes recorded in EVMs </vt:lpstr>
      <vt:lpstr>Counting of votes recorded in EVMs </vt:lpstr>
      <vt:lpstr>Counting of votes recorded in EVMs</vt:lpstr>
      <vt:lpstr>Counting of votes recorded in EVMs</vt:lpstr>
      <vt:lpstr>PowerPoint Presentation</vt:lpstr>
      <vt:lpstr>PowerPoint Presentation</vt:lpstr>
      <vt:lpstr>PowerPoint Presentation</vt:lpstr>
      <vt:lpstr>Counting of votes recorded in EVMs</vt:lpstr>
      <vt:lpstr>Counting of votes recorded in EVMs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Annexure B Report on mandatory verification of paper slips of VVPAT of 05 (Five) randomly selected Polling Stations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Declaration of results    </vt:lpstr>
      <vt:lpstr> Declaration of result </vt:lpstr>
      <vt:lpstr>Declaration of result </vt:lpstr>
      <vt:lpstr>PowerPoint Presentation</vt:lpstr>
      <vt:lpstr>Declaration of result </vt:lpstr>
      <vt:lpstr>PowerPoint Presentation</vt:lpstr>
      <vt:lpstr>PowerPoint Presentation</vt:lpstr>
      <vt:lpstr>Declaration of result </vt:lpstr>
      <vt:lpstr>PowerPoint Presentation</vt:lpstr>
      <vt:lpstr>Declaration of result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Milind</dc:creator>
  <cp:lastModifiedBy>CEO Manipur</cp:lastModifiedBy>
  <cp:revision>376</cp:revision>
  <dcterms:created xsi:type="dcterms:W3CDTF">2006-08-16T00:00:00Z</dcterms:created>
  <dcterms:modified xsi:type="dcterms:W3CDTF">2021-10-29T08:36:17Z</dcterms:modified>
</cp:coreProperties>
</file>