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6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ADB2B-17BA-4981-A5BF-14018935F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E3854E-5333-48F5-B8AE-8566B4868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A617E9-F3F1-4B21-9F7E-225825855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4362A-DF66-4CA6-A4C7-C5400138B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34065-B272-47D5-8789-DD8CD3461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90966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14F4D-E638-4D58-A03F-40FE7366E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1172BB-D2C8-44DB-A738-B08F83F2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1986A-50B1-4E71-955F-394DCA3D4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41DFC-5596-4799-9294-44F933F88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797B31-4703-4A8C-9B87-D0B2070C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188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D93A6A-2E00-4290-8464-D50E2F7538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7D5CAD-A8F6-4606-80C5-836922C6E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4550A-3A6B-40A2-B86B-75F69543B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748367-F574-4B7C-B18A-F6C66F913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A4467-D88E-4668-AECB-F7820921C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628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3F50D-0B9B-4DF8-92D6-2551645F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28A0A-A460-433A-B298-2692FF4B2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7899-824F-4598-8B1B-7F3BB63BF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0068A-2647-4F05-B763-0BF406A83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FE159-E33E-4515-AD52-1B402C4A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45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0D2C-24A2-4912-8739-802D8847D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384D9-EFB5-4F80-A963-3857609C0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35457-3BAD-419B-8116-7CB3768D8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1949CC-0520-4918-9F5B-95146F4D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B7200-0138-463E-BD22-D6C5E2A21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0957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0D2E7-2DD9-4513-97D4-E0A9E0BD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879BA-F193-4863-A0E3-1A6F1C6FE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C7027A-F351-4D6F-8849-87902CD8E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226A3-0A4F-4E97-9D61-997938E22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0E496D-879E-4E4F-9237-C4585EF21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45348A-A074-49E9-A184-759615E5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8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EADD5-91F8-4247-9CAE-99A22FED2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E0B071-8CE6-4CE2-A82B-EA7D57924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3D8052-5173-49F8-BAB0-E0013FF7A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F0128E-CCC1-41F2-8559-FC9D97EDDE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5F3C02-905A-4A97-92C7-31310BC817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CE640-6BB3-4E22-9F1A-BB5183339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5F3482-7BE5-4358-A236-B03AE5A63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A45C5-5968-4DF4-891F-DBB93D23F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920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B75B3-424C-4B17-9000-617610783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CD6CDA-42F5-4FFC-A620-DD34A531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3B7138-5D27-4201-A4A7-80055F211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49ED93-3290-4C9E-8C1D-7A3DB75C9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309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0354E-EE0E-42B4-90F2-CE456AC4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8396E2-0B4D-499A-8D8A-481D9FFFD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E47FCE-302C-45D5-ACD3-28D5E8452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18276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7C298-1681-4E35-879F-FF2FDBD3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49C97-819F-4150-AD0B-23FA1F248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D849C-C7B1-4BF4-9F88-24AA6B451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1792A-89C1-4AE7-87A7-B0322A58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431F53-AC3C-4CD6-BCD8-BCF0B3C51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0C9A02-B59C-46A9-B52D-8740C5F07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86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AD7C0-53BB-4FCA-81F4-9E7E98A7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7C6B8F-8B05-4719-BB38-07CD8BB44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B2D88-0863-4166-BD8C-AFF18218F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42E79A-1380-41DA-9948-71A2384B3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0F21B-9055-4B10-8807-79326B5D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D5C95C-6F04-4DA8-BC28-2EAD8EDB8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383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97B643-360F-4592-AFBF-C814CB752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C1D05-8DBB-4756-A580-FCB1B9FEF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CE6CD-54EA-4EF4-A3C9-E174E1ACE0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B4C15-6A99-4715-B7E9-40D39F3380F3}" type="datetimeFigureOut">
              <a:rPr lang="en-IN" smtClean="0"/>
              <a:t>19-06-2018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B15A3-6903-4E2E-8835-39461F4882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ACE33-4C23-4B2B-91C6-85B445C42B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BB8C-4822-48E1-BE51-3E9BB6EB1EC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129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B01A5-2A6B-47DD-8893-2878337DE3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8608"/>
          </a:xfrm>
        </p:spPr>
        <p:txBody>
          <a:bodyPr>
            <a:normAutofit fontScale="90000"/>
          </a:bodyPr>
          <a:lstStyle/>
          <a:p>
            <a:r>
              <a:rPr lang="en-IN" dirty="0"/>
              <a:t>Character Flash Cards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7D4958D-15B2-4988-AA33-2CAEC77702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9229151"/>
              </p:ext>
            </p:extLst>
          </p:nvPr>
        </p:nvGraphicFramePr>
        <p:xfrm>
          <a:off x="2312126" y="1371601"/>
          <a:ext cx="6492240" cy="5929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r:id="rId3" imgW="5667098" imgH="8019868" progId="AcroExch.Document.DC">
                  <p:embed/>
                </p:oleObj>
              </mc:Choice>
              <mc:Fallback>
                <p:oleObj name="Acrobat Document" r:id="rId3" imgW="5667098" imgH="801986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2126" y="1371601"/>
                        <a:ext cx="6492240" cy="5929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215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E365B-A6CA-46D0-946A-FB3E756FD0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Elected  representative Flash Card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2CF68F5-7AC3-4F71-B7C6-88E9EA5207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8189725"/>
              </p:ext>
            </p:extLst>
          </p:nvPr>
        </p:nvGraphicFramePr>
        <p:xfrm>
          <a:off x="3016250" y="1825625"/>
          <a:ext cx="615791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8019768" imgH="5667339" progId="AcroExch.Document.DC">
                  <p:embed/>
                </p:oleObj>
              </mc:Choice>
              <mc:Fallback>
                <p:oleObj name="Acrobat Document" r:id="rId3" imgW="8019768" imgH="56673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6250" y="1825625"/>
                        <a:ext cx="615791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8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15EAB-94BD-4827-8424-DD1E80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Vigilant  Voter Flash Card Game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6411A81-304F-4198-818C-9D9D2F8BD29B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5282060"/>
              </p:ext>
            </p:extLst>
          </p:nvPr>
        </p:nvGraphicFramePr>
        <p:xfrm>
          <a:off x="3016250" y="1825625"/>
          <a:ext cx="6157913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Acrobat Document" r:id="rId3" imgW="8019768" imgH="5667339" progId="AcroExch.Document.DC">
                  <p:embed/>
                </p:oleObj>
              </mc:Choice>
              <mc:Fallback>
                <p:oleObj name="Acrobat Document" r:id="rId3" imgW="8019768" imgH="566733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6250" y="1825625"/>
                        <a:ext cx="6157913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24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BDCA1-6A69-4B97-A38C-0AD0B7B46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NOTA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4A7804C-EACC-4402-9074-28840C8C1358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716698"/>
              </p:ext>
            </p:extLst>
          </p:nvPr>
        </p:nvGraphicFramePr>
        <p:xfrm>
          <a:off x="2519363" y="1825625"/>
          <a:ext cx="7151687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Acrobat Document" r:id="rId3" imgW="7029204" imgH="4276434" progId="AcroExch.Document.DC">
                  <p:embed/>
                </p:oleObj>
              </mc:Choice>
              <mc:Fallback>
                <p:oleObj name="Acrobat Document" r:id="rId3" imgW="7029204" imgH="427643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19363" y="1825625"/>
                        <a:ext cx="7151687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613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</Words>
  <Application>Microsoft Office PowerPoint</Application>
  <PresentationFormat>Widescreen</PresentationFormat>
  <Paragraphs>4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Adobe Acrobat Document</vt:lpstr>
      <vt:lpstr>Character Flash Cards</vt:lpstr>
      <vt:lpstr>Elected  representative Flash Card</vt:lpstr>
      <vt:lpstr>Vigilant  Voter Flash Card Game </vt:lpstr>
      <vt:lpstr>NOTA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Flash Cards</dc:title>
  <dc:creator>Ibemcha</dc:creator>
  <cp:lastModifiedBy>Ibemcha</cp:lastModifiedBy>
  <cp:revision>1</cp:revision>
  <dcterms:created xsi:type="dcterms:W3CDTF">2018-06-19T08:20:35Z</dcterms:created>
  <dcterms:modified xsi:type="dcterms:W3CDTF">2018-06-19T08:25:50Z</dcterms:modified>
</cp:coreProperties>
</file>